
<file path=[Content_Types].xml><?xml version="1.0" encoding="utf-8"?>
<Types xmlns="http://schemas.openxmlformats.org/package/2006/content-types">
  <Default Extension="jfif" ContentType="image/jpeg"/>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16.xml" ContentType="application/vnd.openxmlformats-officedocument.presentationml.notesSlide+xml"/>
  <Override PartName="/ppt/slideLayouts/slideLayout6.xml" ContentType="application/vnd.openxmlformats-officedocument.presentationml.slideLayout+xml"/>
  <Override PartName="/ppt/notesSlides/notesSlide3.xml" ContentType="application/vnd.openxmlformats-officedocument.presentationml.notesSlide+xml"/>
  <Override PartName="/ppt/notesSlides/notesSlide17.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media/image135.jpg" ContentType="image/jpg"/>
  <Override PartName="/ppt/media/image136.jpg" ContentType="image/jpg"/>
  <Override PartName="/ppt/theme/theme1.xml" ContentType="application/vnd.openxmlformats-officedocument.theme+xml"/>
  <Override PartName="/ppt/media/image179.jpg" ContentType="image/jpg"/>
  <Override PartName="/ppt/theme/theme2.xml" ContentType="application/vnd.openxmlformats-officedocument.theme+xml"/>
  <Override PartName="/ppt/media/image142.jpg" ContentType="image/jpg"/>
  <Override PartName="/ppt/media/image144.jpg" ContentType="image/jpg"/>
  <Override PartName="/ppt/media/image145.jpg" ContentType="image/jpg"/>
  <Override PartName="/ppt/media/image147.jpg" ContentType="image/jpg"/>
  <Override PartName="/ppt/media/image149.jpg" ContentType="image/jpg"/>
  <Override PartName="/ppt/media/image150.jpg" ContentType="image/jpg"/>
  <Override PartName="/ppt/media/image151.jpg" ContentType="image/jpg"/>
  <Override PartName="/ppt/media/image154.jpg" ContentType="image/jpg"/>
  <Override PartName="/ppt/media/image155.jpg" ContentType="image/jpg"/>
  <Override PartName="/ppt/media/image161.jpg" ContentType="image/jpg"/>
  <Override PartName="/ppt/media/image163.jpg" ContentType="image/jpg"/>
  <Override PartName="/ppt/media/image164.jpg" ContentType="image/jpg"/>
  <Override PartName="/ppt/media/image166.jpg" ContentType="image/jpg"/>
  <Override PartName="/ppt/media/image167.jpg" ContentType="image/jpg"/>
  <Override PartName="/ppt/media/image168.jpg" ContentType="image/jpg"/>
  <Override PartName="/ppt/media/image169.jpg" ContentType="image/jpg"/>
  <Override PartName="/ppt/media/image170.jpg" ContentType="image/jpg"/>
  <Override PartName="/ppt/media/image171.jpg" ContentType="image/jpg"/>
  <Override PartName="/ppt/media/image172.jpg" ContentType="image/jpg"/>
  <Override PartName="/ppt/media/image176.jpg" ContentType="image/jpg"/>
  <Override PartName="/ppt/media/image177.jpg" ContentType="image/jpg"/>
  <Override PartName="/ppt/media/image178.jpg" ContentType="image/jpg"/>
  <Override PartName="/ppt/authors.xml" ContentType="application/vnd.ms-powerpoint.authors+xml"/>
  <Override PartName="/ppt/media/image89.jpg" ContentType="image/jpg"/>
  <Override PartName="/ppt/media/image88.jpg" ContentType="image/jpg"/>
  <Override PartName="/ppt/media/image87.jpg" ContentType="image/jpg"/>
  <Override PartName="/ppt/media/image84.jpg" ContentType="image/jpg"/>
  <Override PartName="/ppt/media/image83.jpg" ContentType="image/jpg"/>
  <Override PartName="/ppt/media/image82.jpg" ContentType="image/jpg"/>
  <Override PartName="/ppt/media/image80.jpg" ContentType="image/jpg"/>
  <Override PartName="/ppt/media/image79.jpg" ContentType="image/jpg"/>
  <Override PartName="/ppt/media/image78.jpg" ContentType="image/jpg"/>
  <Override PartName="/ppt/media/image76.jpg" ContentType="image/jpg"/>
  <Override PartName="/ppt/media/image75.jpg" ContentType="image/jpg"/>
  <Override PartName="/ppt/media/image74.jpg" ContentType="image/jpg"/>
  <Override PartName="/ppt/media/image73.jpg" ContentType="image/jpg"/>
  <Override PartName="/ppt/media/image71.jpg" ContentType="image/jpg"/>
  <Override PartName="/ppt/media/image70.jpg" ContentType="image/jpg"/>
  <Override PartName="/ppt/media/image69.jpg" ContentType="image/jpg"/>
  <Override PartName="/ppt/media/image97.jpg" ContentType="image/jpg"/>
  <Override PartName="/ppt/media/image98.jpg" ContentType="image/jpg"/>
  <Override PartName="/ppt/media/image99.jpg" ContentType="image/jpg"/>
  <Override PartName="/ppt/media/image100.jpg" ContentType="image/jpg"/>
  <Override PartName="/ppt/media/image102.jpg" ContentType="image/jpg"/>
  <Override PartName="/ppt/media/image103.jpg" ContentType="image/jpg"/>
  <Override PartName="/ppt/media/image104.jpg" ContentType="image/jpg"/>
  <Override PartName="/ppt/media/image109.jpg" ContentType="image/jpg"/>
  <Override PartName="/ppt/media/image111.jpg" ContentType="image/jpg"/>
  <Override PartName="/ppt/media/image112.jpg" ContentType="image/jpg"/>
  <Override PartName="/ppt/media/image113.jpg" ContentType="image/jpg"/>
  <Override PartName="/ppt/media/image115.jpg" ContentType="image/jpg"/>
  <Override PartName="/ppt/media/image116.jpg" ContentType="image/jpg"/>
  <Override PartName="/ppt/media/image119.jpg" ContentType="image/jpg"/>
  <Override PartName="/ppt/media/image120.jpg" ContentType="image/jpg"/>
  <Override PartName="/ppt/media/image121.jpg" ContentType="image/jpg"/>
  <Override PartName="/ppt/media/image130.jpg" ContentType="image/jpg"/>
  <Override PartName="/ppt/media/image131.jpg" ContentType="image/jpg"/>
  <Override PartName="/ppt/media/image132.jpg" ContentType="image/jpg"/>
  <Override PartName="/ppt/media/image133.jpg" ContentType="image/jpg"/>
  <Override PartName="/ppt/media/image134.jpg" ContentType="image/jpg"/>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257" r:id="rId2"/>
    <p:sldId id="1198" r:id="rId3"/>
    <p:sldId id="1189" r:id="rId4"/>
    <p:sldId id="258" r:id="rId5"/>
    <p:sldId id="259" r:id="rId6"/>
    <p:sldId id="1156" r:id="rId7"/>
    <p:sldId id="1162" r:id="rId8"/>
    <p:sldId id="1175" r:id="rId9"/>
    <p:sldId id="1191" r:id="rId10"/>
    <p:sldId id="1192" r:id="rId11"/>
    <p:sldId id="1193" r:id="rId12"/>
    <p:sldId id="1194" r:id="rId13"/>
    <p:sldId id="1195" r:id="rId14"/>
    <p:sldId id="1196" r:id="rId15"/>
    <p:sldId id="310" r:id="rId16"/>
    <p:sldId id="297" r:id="rId17"/>
    <p:sldId id="298" r:id="rId18"/>
    <p:sldId id="1188" r:id="rId19"/>
    <p:sldId id="274" r:id="rId20"/>
    <p:sldId id="1184" r:id="rId21"/>
    <p:sldId id="282" r:id="rId22"/>
    <p:sldId id="1160" r:id="rId23"/>
    <p:sldId id="1157" r:id="rId24"/>
    <p:sldId id="294" r:id="rId25"/>
    <p:sldId id="276" r:id="rId26"/>
    <p:sldId id="277" r:id="rId27"/>
    <p:sldId id="278" r:id="rId28"/>
    <p:sldId id="279" r:id="rId29"/>
    <p:sldId id="3111" r:id="rId30"/>
    <p:sldId id="1205" r:id="rId31"/>
    <p:sldId id="1190" r:id="rId32"/>
  </p:sldIdLst>
  <p:sldSz cx="17348200" cy="9753600"/>
  <p:notesSz cx="17348200" cy="97536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520" userDrawn="1">
          <p15:clr>
            <a:srgbClr val="A4A3A4"/>
          </p15:clr>
        </p15:guide>
        <p15:guide id="4" pos="5464" userDrawn="1">
          <p15:clr>
            <a:srgbClr val="A4A3A4"/>
          </p15:clr>
        </p15:guide>
        <p15:guide id="5" orient="horz" pos="590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7614A3-F642-9189-71F9-9D1D401BBC39}" name="EXT.Moragrega Sainz, Aranzazu" initials="ESA" userId="S::ext.amoragrega@iberia.es::2f06ce89-46b4-471d-8cc3-f25a81242c62" providerId="AD"/>
  <p188:author id="{73D8FCAE-B69D-DA11-0734-6F8319D31087}" name="Diego Díaz" initials="DD" userId="S::ddiaz@globalsuite.org::5fff93c5-c21d-433d-9df4-b59bac1f2695" providerId="AD"/>
  <p188:author id="{04EE50B9-66AF-A135-920E-E1DAFE22916E}" name="Daniel Gallego" initials="DG" userId="Daniel Galleg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8FF"/>
    <a:srgbClr val="F2F2F2"/>
    <a:srgbClr val="C00000"/>
    <a:srgbClr val="E9EDED"/>
    <a:srgbClr val="000000"/>
    <a:srgbClr val="A7BBFF"/>
    <a:srgbClr val="F79646"/>
    <a:srgbClr val="FF91FF"/>
    <a:srgbClr val="FF8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5" autoAdjust="0"/>
    <p:restoredTop sz="93792" autoAdjust="0"/>
  </p:normalViewPr>
  <p:slideViewPr>
    <p:cSldViewPr>
      <p:cViewPr varScale="1">
        <p:scale>
          <a:sx n="106" d="100"/>
          <a:sy n="106" d="100"/>
        </p:scale>
        <p:origin x="714" y="108"/>
      </p:cViewPr>
      <p:guideLst>
        <p:guide pos="520"/>
        <p:guide pos="5464"/>
        <p:guide orient="horz" pos="5904"/>
      </p:guideLst>
    </p:cSldViewPr>
  </p:slideViewPr>
  <p:outlineViewPr>
    <p:cViewPr>
      <p:scale>
        <a:sx n="33" d="100"/>
        <a:sy n="33" d="100"/>
      </p:scale>
      <p:origin x="0" y="-144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516813" cy="48895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9826625" y="0"/>
            <a:ext cx="7516813" cy="488950"/>
          </a:xfrm>
          <a:prstGeom prst="rect">
            <a:avLst/>
          </a:prstGeom>
        </p:spPr>
        <p:txBody>
          <a:bodyPr vert="horz" lIns="91440" tIns="45720" rIns="91440" bIns="45720" rtlCol="0"/>
          <a:lstStyle>
            <a:lvl1pPr algn="r">
              <a:defRPr sz="1200"/>
            </a:lvl1pPr>
          </a:lstStyle>
          <a:p>
            <a:fld id="{46F1DAB0-D9A8-4FD2-9103-ECC03F95631E}" type="datetimeFigureOut">
              <a:rPr lang="es-ES" smtClean="0"/>
              <a:t>16/05/2023</a:t>
            </a:fld>
            <a:endParaRPr lang="es-ES"/>
          </a:p>
        </p:txBody>
      </p:sp>
      <p:sp>
        <p:nvSpPr>
          <p:cNvPr id="4" name="Marcador de imagen de diapositiva 3"/>
          <p:cNvSpPr>
            <a:spLocks noGrp="1" noRot="1" noChangeAspect="1"/>
          </p:cNvSpPr>
          <p:nvPr>
            <p:ph type="sldImg" idx="2"/>
          </p:nvPr>
        </p:nvSpPr>
        <p:spPr>
          <a:xfrm>
            <a:off x="5746750" y="1219200"/>
            <a:ext cx="5854700" cy="32924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735138" y="4694238"/>
            <a:ext cx="13877925" cy="384016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264650"/>
            <a:ext cx="7516813" cy="48895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9826625" y="9264650"/>
            <a:ext cx="7516813" cy="488950"/>
          </a:xfrm>
          <a:prstGeom prst="rect">
            <a:avLst/>
          </a:prstGeom>
        </p:spPr>
        <p:txBody>
          <a:bodyPr vert="horz" lIns="91440" tIns="45720" rIns="91440" bIns="45720" rtlCol="0" anchor="b"/>
          <a:lstStyle>
            <a:lvl1pPr algn="r">
              <a:defRPr sz="1200"/>
            </a:lvl1pPr>
          </a:lstStyle>
          <a:p>
            <a:fld id="{3DDF3B0B-F2BE-49DC-ABB4-D4E5E1E17773}" type="slidenum">
              <a:rPr lang="es-ES" smtClean="0"/>
              <a:t>‹Nº›</a:t>
            </a:fld>
            <a:endParaRPr lang="es-ES"/>
          </a:p>
        </p:txBody>
      </p:sp>
    </p:spTree>
    <p:extLst>
      <p:ext uri="{BB962C8B-B14F-4D97-AF65-F5344CB8AC3E}">
        <p14:creationId xmlns:p14="http://schemas.microsoft.com/office/powerpoint/2010/main" val="818598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1735138" y="4694238"/>
            <a:ext cx="13877925" cy="3840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Buenos/as días, tardes como se encuentran el día de hoy, mi nombre es Daniel Mena y soy consultor preventa de </a:t>
            </a:r>
            <a:r>
              <a:rPr lang="es-MX" dirty="0" err="1"/>
              <a:t>GlobalSuite</a:t>
            </a:r>
            <a:r>
              <a:rPr lang="es-MX" dirty="0"/>
              <a:t> y el día de hoy vamos a presentar sobre la compañía y un tema muy importante el cual es la ley orgánica de protección de datos personales del Ecuador.</a:t>
            </a:r>
            <a:endParaRPr dirty="0"/>
          </a:p>
        </p:txBody>
      </p:sp>
      <p:sp>
        <p:nvSpPr>
          <p:cNvPr id="152" name="Google Shape;152;p2:notes"/>
          <p:cNvSpPr>
            <a:spLocks noGrp="1" noRot="1" noChangeAspect="1"/>
          </p:cNvSpPr>
          <p:nvPr>
            <p:ph type="sldImg" idx="2"/>
          </p:nvPr>
        </p:nvSpPr>
        <p:spPr>
          <a:xfrm>
            <a:off x="5746750" y="1219200"/>
            <a:ext cx="5854700"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Nuestro software que les ofrece,  que todas las leyes, normas, estándares, ingresen de manera jerárquica y ordenada a cada uno de nuestros módulos del sistema GRC en donde podrán manejar sus documentos de una manera eficiente, rápida evitando cuellos de botella y agilitando los procesos. </a:t>
            </a:r>
          </a:p>
        </p:txBody>
      </p:sp>
      <p:sp>
        <p:nvSpPr>
          <p:cNvPr id="4" name="Marcador de número de diapositiva 3"/>
          <p:cNvSpPr>
            <a:spLocks noGrp="1"/>
          </p:cNvSpPr>
          <p:nvPr>
            <p:ph type="sldNum" sz="quarter" idx="5"/>
          </p:nvPr>
        </p:nvSpPr>
        <p:spPr/>
        <p:txBody>
          <a:bodyPr/>
          <a:lstStyle/>
          <a:p>
            <a:fld id="{3DDF3B0B-F2BE-49DC-ABB4-D4E5E1E17773}" type="slidenum">
              <a:rPr lang="es-ES" smtClean="0"/>
              <a:t>17</a:t>
            </a:fld>
            <a:endParaRPr lang="es-ES"/>
          </a:p>
        </p:txBody>
      </p:sp>
    </p:spTree>
    <p:extLst>
      <p:ext uri="{BB962C8B-B14F-4D97-AF65-F5344CB8AC3E}">
        <p14:creationId xmlns:p14="http://schemas.microsoft.com/office/powerpoint/2010/main" val="1499221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Nosotros les apoyamos con una consultoría especializad ya que somos expertos en el cumplimiento legal de normas y leyes del País. </a:t>
            </a:r>
          </a:p>
          <a:p>
            <a:r>
              <a:rPr lang="es-MX" dirty="0"/>
              <a:t>También nuestra solución tecnológica </a:t>
            </a:r>
            <a:r>
              <a:rPr lang="es-MX" dirty="0" err="1"/>
              <a:t>Globalsuite</a:t>
            </a:r>
            <a:r>
              <a:rPr lang="es-MX" dirty="0"/>
              <a:t> les va apoyar a implantar, gestionar y mantener el cumplimiento de la ley y la trazabilidad del sistema de gestión. </a:t>
            </a:r>
          </a:p>
          <a:p>
            <a:r>
              <a:rPr lang="es-MX" dirty="0"/>
              <a:t>Y por ultimo les brindamos Acompañamiento y apoyo con un seguimiento continuo sobre cada paso que den hasta que tengan el conocimiento y puedan ser autónomos.</a:t>
            </a:r>
          </a:p>
        </p:txBody>
      </p:sp>
      <p:sp>
        <p:nvSpPr>
          <p:cNvPr id="4" name="Marcador de número de diapositiva 3"/>
          <p:cNvSpPr>
            <a:spLocks noGrp="1"/>
          </p:cNvSpPr>
          <p:nvPr>
            <p:ph type="sldNum" sz="quarter" idx="5"/>
          </p:nvPr>
        </p:nvSpPr>
        <p:spPr/>
        <p:txBody>
          <a:bodyPr/>
          <a:lstStyle/>
          <a:p>
            <a:fld id="{3DDF3B0B-F2BE-49DC-ABB4-D4E5E1E17773}" type="slidenum">
              <a:rPr lang="es-ES" smtClean="0"/>
              <a:t>18</a:t>
            </a:fld>
            <a:endParaRPr lang="es-ES"/>
          </a:p>
        </p:txBody>
      </p:sp>
    </p:spTree>
    <p:extLst>
      <p:ext uri="{BB962C8B-B14F-4D97-AF65-F5344CB8AC3E}">
        <p14:creationId xmlns:p14="http://schemas.microsoft.com/office/powerpoint/2010/main" val="1139603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19:notes"/>
          <p:cNvSpPr txBox="1">
            <a:spLocks noGrp="1"/>
          </p:cNvSpPr>
          <p:nvPr>
            <p:ph type="body" idx="1"/>
          </p:nvPr>
        </p:nvSpPr>
        <p:spPr>
          <a:xfrm>
            <a:off x="1735138" y="4694238"/>
            <a:ext cx="13877925" cy="38401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MX" dirty="0"/>
              <a:t>Como les había mencionado tenemos un equipo especialista con mas de 15 años de experiencia en la LOPDP del Ecuador, México, Perú, Colombia y en España. Y tenemos más de 2000 proyectos implementados lo que nos hace un grupo de profesionales capaces de llevar su proyecto de adecuación a flote. </a:t>
            </a:r>
            <a:endParaRPr dirty="0"/>
          </a:p>
        </p:txBody>
      </p:sp>
      <p:sp>
        <p:nvSpPr>
          <p:cNvPr id="777" name="Google Shape;777;p19:notes"/>
          <p:cNvSpPr>
            <a:spLocks noGrp="1" noRot="1" noChangeAspect="1"/>
          </p:cNvSpPr>
          <p:nvPr>
            <p:ph type="sldImg" idx="2"/>
          </p:nvPr>
        </p:nvSpPr>
        <p:spPr>
          <a:xfrm>
            <a:off x="5746750" y="1219200"/>
            <a:ext cx="5854700" cy="329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9:notes"/>
          <p:cNvSpPr txBox="1">
            <a:spLocks noGrp="1"/>
          </p:cNvSpPr>
          <p:nvPr>
            <p:ph type="body" idx="1"/>
          </p:nvPr>
        </p:nvSpPr>
        <p:spPr>
          <a:xfrm>
            <a:off x="1735138" y="4694238"/>
            <a:ext cx="13877925" cy="3840162"/>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MX" dirty="0"/>
              <a:t>Aquí abarcaremos nuestra solución Enfocados a la protección de datos y nuestros diferentes módulos:</a:t>
            </a:r>
          </a:p>
          <a:p>
            <a:pPr marL="0" lvl="0" indent="0" algn="l" rtl="0">
              <a:lnSpc>
                <a:spcPct val="100000"/>
              </a:lnSpc>
              <a:spcBef>
                <a:spcPts val="0"/>
              </a:spcBef>
              <a:spcAft>
                <a:spcPts val="0"/>
              </a:spcAft>
              <a:buSzPts val="1400"/>
              <a:buNone/>
            </a:pPr>
            <a:endParaRPr lang="es-MX"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s-MX" b="0" dirty="0">
                <a:solidFill>
                  <a:srgbClr val="FF0000"/>
                </a:solidFill>
              </a:rPr>
              <a:t>En el módulo de protección de privacidad de datos estamos adaptados a la ley impuesta por cada país tanto en Ecuador México Brasil Colombia y en Europa con la ley RGPD. nosotros les aseguramos el cumplimiento de la ley así como la gestión y derechos de cada uno de los usuarios Te ayudamos a que el proceso sea sencillo optimizando la gestión del sistema de protección de datos. Y la herramienta está diseñada para adaptarse al contexto cambiante de las distintas organizaciones y además contamos con más de 15 años de experiencia ofreciendo consultoría y auditoría especializada en el cumplimiento de esta ley. </a:t>
            </a:r>
          </a:p>
          <a:p>
            <a:pPr marL="0" lvl="0" indent="0" algn="l" rtl="0">
              <a:lnSpc>
                <a:spcPct val="100000"/>
              </a:lnSpc>
              <a:spcBef>
                <a:spcPts val="0"/>
              </a:spcBef>
              <a:spcAft>
                <a:spcPts val="0"/>
              </a:spcAft>
              <a:buSzPts val="1400"/>
              <a:buNone/>
            </a:pPr>
            <a:endParaRPr lang="es-MX" dirty="0"/>
          </a:p>
          <a:p>
            <a:pPr marL="0" lvl="0" indent="0" algn="l" rtl="0">
              <a:lnSpc>
                <a:spcPct val="100000"/>
              </a:lnSpc>
              <a:spcBef>
                <a:spcPts val="0"/>
              </a:spcBef>
              <a:spcAft>
                <a:spcPts val="0"/>
              </a:spcAft>
              <a:buSzPts val="1400"/>
              <a:buNone/>
            </a:pPr>
            <a:r>
              <a:rPr lang="es-MX" dirty="0"/>
              <a:t>en el módulo de seguridad Te ayudamos a trabajar con las mejores prácticas en un amplio repositorio de controles de estándares internacionales y normas específicas este módulo te permite mejorar la gestión de tu sistema de seguridad y Ciberseguridad Trabajamos con gestión de riesgos adaptable a cualquier metodología también como el cumplimiento continuo que nos permite un plan de adecuación automático con </a:t>
            </a:r>
            <a:r>
              <a:rPr lang="es-MX" dirty="0" err="1"/>
              <a:t>workflows</a:t>
            </a:r>
            <a:r>
              <a:rPr lang="es-MX" dirty="0"/>
              <a:t> el cual nos permitirá ver una comparativa entre periodos y el historial del cumplimiento. También ofrecemos reportes y gestor documental el cual nos permite trabajar con métricas e indicadores configurables. </a:t>
            </a:r>
          </a:p>
          <a:p>
            <a:pPr marL="0" lvl="0" indent="0" algn="l" rtl="0">
              <a:lnSpc>
                <a:spcPct val="100000"/>
              </a:lnSpc>
              <a:spcBef>
                <a:spcPts val="0"/>
              </a:spcBef>
              <a:spcAft>
                <a:spcPts val="0"/>
              </a:spcAft>
              <a:buSzPts val="1400"/>
              <a:buNone/>
            </a:pPr>
            <a:endParaRPr lang="es-MX" dirty="0"/>
          </a:p>
          <a:p>
            <a:pPr marL="0" lvl="0" indent="0" algn="l" rtl="0">
              <a:lnSpc>
                <a:spcPct val="100000"/>
              </a:lnSpc>
              <a:spcBef>
                <a:spcPts val="0"/>
              </a:spcBef>
              <a:spcAft>
                <a:spcPts val="0"/>
              </a:spcAft>
              <a:buSzPts val="1400"/>
              <a:buNone/>
            </a:pPr>
            <a:r>
              <a:rPr lang="es-MX" b="1" dirty="0"/>
              <a:t>Trabajamos con la ISO 27001 Seguridad de la información, 27002 Buenas practicas para la gestión de seguridad, 27018 Seguridad en la nube, 27701 Sistema de gestión de información de privacidad, 28000 sistema de gestión de seguridad de la cadena de suministro y PCI DSS. </a:t>
            </a:r>
          </a:p>
          <a:p>
            <a:pPr marL="0" lvl="0" indent="0" algn="l" rtl="0">
              <a:lnSpc>
                <a:spcPct val="100000"/>
              </a:lnSpc>
              <a:spcBef>
                <a:spcPts val="0"/>
              </a:spcBef>
              <a:spcAft>
                <a:spcPts val="0"/>
              </a:spcAft>
              <a:buSzPts val="1400"/>
              <a:buNone/>
            </a:pPr>
            <a:endParaRPr lang="es-MX" dirty="0"/>
          </a:p>
          <a:p>
            <a:pPr marL="0" lvl="0" indent="0" algn="l" rtl="0">
              <a:lnSpc>
                <a:spcPct val="100000"/>
              </a:lnSpc>
              <a:spcBef>
                <a:spcPts val="0"/>
              </a:spcBef>
              <a:spcAft>
                <a:spcPts val="0"/>
              </a:spcAft>
              <a:buSzPts val="1400"/>
              <a:buNone/>
            </a:pPr>
            <a:endParaRPr lang="es-MX" dirty="0"/>
          </a:p>
          <a:p>
            <a:pPr marL="0" lvl="0" indent="0" algn="l" rtl="0">
              <a:lnSpc>
                <a:spcPct val="100000"/>
              </a:lnSpc>
              <a:spcBef>
                <a:spcPts val="0"/>
              </a:spcBef>
              <a:spcAft>
                <a:spcPts val="0"/>
              </a:spcAft>
              <a:buSzPts val="1400"/>
              <a:buNone/>
            </a:pPr>
            <a:r>
              <a:rPr lang="es-MX" dirty="0"/>
              <a:t>nuestro módulo de administración de riesgos les va a facilitar  a identificar, evaluar y prepararse ante los riesgos que podrían interrumpir las operaciones de su organización y sus objetivos. Nuestro módulo de riesgo les ayudará a planificar con anticipación y gestionar los riesgos de una forma eficaz y eficiente Al igual de personificar parámetros y generar catálogos de riesgos que abarcan temas legales operacionales, reputacionales, tics etc. </a:t>
            </a:r>
          </a:p>
          <a:p>
            <a:pPr marL="0" lvl="0" indent="0" algn="l" rtl="0">
              <a:lnSpc>
                <a:spcPct val="100000"/>
              </a:lnSpc>
              <a:spcBef>
                <a:spcPts val="0"/>
              </a:spcBef>
              <a:spcAft>
                <a:spcPts val="0"/>
              </a:spcAft>
              <a:buSzPts val="1400"/>
              <a:buNone/>
            </a:pPr>
            <a:endParaRPr lang="es-MX" dirty="0"/>
          </a:p>
          <a:p>
            <a:pPr marL="0" lvl="0" indent="0" algn="l" rtl="0">
              <a:lnSpc>
                <a:spcPct val="100000"/>
              </a:lnSpc>
              <a:spcBef>
                <a:spcPts val="0"/>
              </a:spcBef>
              <a:spcAft>
                <a:spcPts val="0"/>
              </a:spcAft>
              <a:buSzPts val="1400"/>
              <a:buNone/>
            </a:pPr>
            <a:r>
              <a:rPr lang="es-MX" b="1" dirty="0"/>
              <a:t>si preguntan que ISO manejamos es la </a:t>
            </a:r>
            <a:r>
              <a:rPr lang="es-MX" b="1" dirty="0" err="1"/>
              <a:t>iso</a:t>
            </a:r>
            <a:r>
              <a:rPr lang="es-MX" b="1" dirty="0"/>
              <a:t> 31000 Esta </a:t>
            </a:r>
            <a:r>
              <a:rPr lang="es-MX" b="1" dirty="0" err="1"/>
              <a:t>iso</a:t>
            </a:r>
            <a:r>
              <a:rPr lang="es-MX" b="1" dirty="0"/>
              <a:t> no es certificable ya que no hay un ente que lo regule.</a:t>
            </a:r>
          </a:p>
          <a:p>
            <a:pPr marL="0" lvl="0" indent="0" algn="l" rtl="0">
              <a:lnSpc>
                <a:spcPct val="100000"/>
              </a:lnSpc>
              <a:spcBef>
                <a:spcPts val="0"/>
              </a:spcBef>
              <a:spcAft>
                <a:spcPts val="0"/>
              </a:spcAft>
              <a:buSzPts val="1400"/>
              <a:buNone/>
            </a:pPr>
            <a:endParaRPr lang="es-MX" dirty="0"/>
          </a:p>
          <a:p>
            <a:pPr marL="0" lvl="0" indent="0" algn="l" rtl="0">
              <a:lnSpc>
                <a:spcPct val="100000"/>
              </a:lnSpc>
              <a:spcBef>
                <a:spcPts val="0"/>
              </a:spcBef>
              <a:spcAft>
                <a:spcPts val="0"/>
              </a:spcAft>
              <a:buSzPts val="1400"/>
              <a:buNone/>
            </a:pPr>
            <a:r>
              <a:rPr lang="es-MX" dirty="0"/>
              <a:t>En nuestro módulo de administración de </a:t>
            </a:r>
            <a:r>
              <a:rPr lang="es-MX" dirty="0" err="1"/>
              <a:t>compliance</a:t>
            </a:r>
            <a:r>
              <a:rPr lang="es-MX" dirty="0"/>
              <a:t> les ayudará a optimizar la gestión del sistema de cumplimiento corporativo mediante una monitorización y evaluación efectividad. También les brindará una evaluación de cumplimiento que permite realizar evaluaciones para ver el nivel de la organización y obtener un reporte actualizado. también nos ayudará a la gestión de riesgo con un análisis adaptable a cualquier metodología con mapas de riesgos y </a:t>
            </a:r>
            <a:r>
              <a:rPr lang="es-MX" dirty="0" err="1"/>
              <a:t>dashboard</a:t>
            </a:r>
            <a:r>
              <a:rPr lang="es-MX" dirty="0"/>
              <a:t> automáticos. y también a la gestión de auditorías, no conformidades y realizar acciones correctivas y preventivas con </a:t>
            </a:r>
            <a:r>
              <a:rPr lang="es-MX" dirty="0" err="1"/>
              <a:t>workflow</a:t>
            </a:r>
            <a:r>
              <a:rPr lang="es-MX" dirty="0"/>
              <a:t> configurables.</a:t>
            </a:r>
          </a:p>
          <a:p>
            <a:pPr marL="0" lvl="0" indent="0" algn="l" rtl="0">
              <a:lnSpc>
                <a:spcPct val="100000"/>
              </a:lnSpc>
              <a:spcBef>
                <a:spcPts val="0"/>
              </a:spcBef>
              <a:spcAft>
                <a:spcPts val="0"/>
              </a:spcAft>
              <a:buSzPts val="1400"/>
              <a:buNone/>
            </a:pPr>
            <a:endParaRPr lang="es-MX" dirty="0"/>
          </a:p>
          <a:p>
            <a:pPr marL="0" lvl="0" indent="0" algn="l" rtl="0">
              <a:lnSpc>
                <a:spcPct val="100000"/>
              </a:lnSpc>
              <a:spcBef>
                <a:spcPts val="0"/>
              </a:spcBef>
              <a:spcAft>
                <a:spcPts val="0"/>
              </a:spcAft>
              <a:buSzPts val="1400"/>
              <a:buNone/>
            </a:pPr>
            <a:r>
              <a:rPr lang="es-MX" b="1" dirty="0">
                <a:solidFill>
                  <a:srgbClr val="FF0000"/>
                </a:solidFill>
              </a:rPr>
              <a:t>Dentro de las ISO manejamos la 37301 la 19600 la 37001 anti sobornos y tenemos un módulo de Canal de denuncias Que compete comunicar cualquier actividad o conducta potencialmente irregular que pueda suspender un incumplimiento del código de conducta o una comisión de delito penal.   </a:t>
            </a:r>
          </a:p>
          <a:p>
            <a:pPr marL="0" lvl="0" indent="0" algn="l" rtl="0">
              <a:lnSpc>
                <a:spcPct val="100000"/>
              </a:lnSpc>
              <a:spcBef>
                <a:spcPts val="0"/>
              </a:spcBef>
              <a:spcAft>
                <a:spcPts val="0"/>
              </a:spcAft>
              <a:buSzPts val="1400"/>
              <a:buNone/>
            </a:pPr>
            <a:endParaRPr lang="es-MX" b="1" dirty="0">
              <a:solidFill>
                <a:srgbClr val="FF0000"/>
              </a:solidFill>
            </a:endParaRPr>
          </a:p>
          <a:p>
            <a:pPr marL="0" lvl="0" indent="0" algn="l" rtl="0">
              <a:lnSpc>
                <a:spcPct val="100000"/>
              </a:lnSpc>
              <a:spcBef>
                <a:spcPts val="0"/>
              </a:spcBef>
              <a:spcAft>
                <a:spcPts val="0"/>
              </a:spcAft>
              <a:buSzPts val="1400"/>
              <a:buNone/>
            </a:pPr>
            <a:endParaRPr lang="es-MX" b="0" dirty="0">
              <a:solidFill>
                <a:srgbClr val="FF0000"/>
              </a:solidFill>
            </a:endParaRPr>
          </a:p>
          <a:p>
            <a:pPr marL="0" lvl="0" indent="0" algn="l" rtl="0">
              <a:lnSpc>
                <a:spcPct val="100000"/>
              </a:lnSpc>
              <a:spcBef>
                <a:spcPts val="0"/>
              </a:spcBef>
              <a:spcAft>
                <a:spcPts val="0"/>
              </a:spcAft>
              <a:buSzPts val="1400"/>
              <a:buNone/>
            </a:pPr>
            <a:r>
              <a:rPr lang="es-MX" b="0" dirty="0">
                <a:solidFill>
                  <a:srgbClr val="FF0000"/>
                </a:solidFill>
              </a:rPr>
              <a:t>En el módulo de continuidad de negocio les facilitamos la incorporación medidas de continuidad para que estén listos a responder de forma rápida y eficaz a cualquier desastre o crisis en </a:t>
            </a:r>
            <a:r>
              <a:rPr lang="es-MX" b="0" dirty="0" err="1">
                <a:solidFill>
                  <a:srgbClr val="FF0000"/>
                </a:solidFill>
              </a:rPr>
              <a:t>en</a:t>
            </a:r>
            <a:r>
              <a:rPr lang="es-MX" b="0" dirty="0">
                <a:solidFill>
                  <a:srgbClr val="FF0000"/>
                </a:solidFill>
              </a:rPr>
              <a:t> su organización. cabe mencionar que te ayudamos al cumplimiento de las normativas de la industria y planificar respuestas eficientes ante lo desconocido. </a:t>
            </a:r>
          </a:p>
          <a:p>
            <a:pPr marL="0" lvl="0" indent="0" algn="l" rtl="0">
              <a:lnSpc>
                <a:spcPct val="100000"/>
              </a:lnSpc>
              <a:spcBef>
                <a:spcPts val="0"/>
              </a:spcBef>
              <a:spcAft>
                <a:spcPts val="0"/>
              </a:spcAft>
              <a:buSzPts val="1400"/>
              <a:buNone/>
            </a:pPr>
            <a:endParaRPr lang="es-MX" b="0" dirty="0">
              <a:solidFill>
                <a:srgbClr val="FF0000"/>
              </a:solidFill>
            </a:endParaRPr>
          </a:p>
          <a:p>
            <a:pPr marL="0" lvl="0" indent="0" algn="l" rtl="0">
              <a:lnSpc>
                <a:spcPct val="100000"/>
              </a:lnSpc>
              <a:spcBef>
                <a:spcPts val="0"/>
              </a:spcBef>
              <a:spcAft>
                <a:spcPts val="0"/>
              </a:spcAft>
              <a:buSzPts val="1400"/>
              <a:buNone/>
            </a:pPr>
            <a:r>
              <a:rPr lang="es-MX" b="1" dirty="0">
                <a:solidFill>
                  <a:srgbClr val="FF0000"/>
                </a:solidFill>
              </a:rPr>
              <a:t>ISO que se maneja 22301 Plan de continuidad de negocio </a:t>
            </a:r>
            <a:r>
              <a:rPr lang="es-MX" b="1" dirty="0" err="1">
                <a:solidFill>
                  <a:srgbClr val="FF0000"/>
                </a:solidFill>
              </a:rPr>
              <a:t>Iso</a:t>
            </a:r>
            <a:r>
              <a:rPr lang="es-MX" b="1" dirty="0">
                <a:solidFill>
                  <a:srgbClr val="FF0000"/>
                </a:solidFill>
              </a:rPr>
              <a:t> 27031 continuidad tecnológica </a:t>
            </a:r>
          </a:p>
          <a:p>
            <a:pPr marL="0" lvl="0" indent="0" algn="l" rtl="0">
              <a:lnSpc>
                <a:spcPct val="100000"/>
              </a:lnSpc>
              <a:spcBef>
                <a:spcPts val="0"/>
              </a:spcBef>
              <a:spcAft>
                <a:spcPts val="0"/>
              </a:spcAft>
              <a:buSzPts val="1400"/>
              <a:buNone/>
            </a:pPr>
            <a:endParaRPr lang="es-MX" b="1" dirty="0">
              <a:solidFill>
                <a:srgbClr val="FF0000"/>
              </a:solidFill>
            </a:endParaRPr>
          </a:p>
          <a:p>
            <a:pPr marL="0" lvl="0" indent="0" algn="l" rtl="0">
              <a:lnSpc>
                <a:spcPct val="100000"/>
              </a:lnSpc>
              <a:spcBef>
                <a:spcPts val="0"/>
              </a:spcBef>
              <a:spcAft>
                <a:spcPts val="0"/>
              </a:spcAft>
              <a:buSzPts val="1400"/>
              <a:buNone/>
            </a:pPr>
            <a:endParaRPr lang="es-MX" b="1" dirty="0"/>
          </a:p>
          <a:p>
            <a:pPr marL="0" lvl="0" indent="0" algn="l" rtl="0">
              <a:lnSpc>
                <a:spcPct val="100000"/>
              </a:lnSpc>
              <a:spcBef>
                <a:spcPts val="0"/>
              </a:spcBef>
              <a:spcAft>
                <a:spcPts val="0"/>
              </a:spcAft>
              <a:buSzPts val="1400"/>
              <a:buNone/>
            </a:pPr>
            <a:r>
              <a:rPr lang="es-MX" b="0" dirty="0"/>
              <a:t>Y por último en la administración de auditoria nuestro sistema optimiza la gestión del trabajo de la auditoría mediante un entorno integrado con los sistemas de gestión de riesgos de la organización asimismo se adapta a cualquier metodología de evaluación de ciclos de auditoría que faciliten así la planificación de las mismas, así también asegura que los equipos de auditoría sean asignados adecuadamente Con un proceso de planificación de auditorías, centralización de evidencias, gestión de auditorías, no conformidades y Acciones correctivas.</a:t>
            </a:r>
            <a:endParaRPr lang="es-MX" dirty="0"/>
          </a:p>
        </p:txBody>
      </p:sp>
      <p:sp>
        <p:nvSpPr>
          <p:cNvPr id="434" name="Google Shape;434;p9:notes"/>
          <p:cNvSpPr>
            <a:spLocks noGrp="1" noRot="1" noChangeAspect="1"/>
          </p:cNvSpPr>
          <p:nvPr>
            <p:ph type="sldImg" idx="2"/>
          </p:nvPr>
        </p:nvSpPr>
        <p:spPr>
          <a:xfrm>
            <a:off x="5746750" y="1219200"/>
            <a:ext cx="5854700" cy="329247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650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9:notes"/>
          <p:cNvSpPr txBox="1">
            <a:spLocks noGrp="1"/>
          </p:cNvSpPr>
          <p:nvPr>
            <p:ph type="body" idx="1"/>
          </p:nvPr>
        </p:nvSpPr>
        <p:spPr>
          <a:xfrm>
            <a:off x="1734800" y="4632950"/>
            <a:ext cx="13878551" cy="43891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Este es un ejemplo de la implementación del sistema donde copete a 9 fases bien estructuradas donde esta tienen una posible duración 6 meses. Las fases van desde la planificación del proyecto, la identificación de los tratamientos que se les va a dar a los datos personales o datos importantes, registro nacional de protección de datos donde vamos a tenerlos estructurados para una carga a la herramienta, designación de un delegado de protección de datos, clausulas y controles sobre el tratamiento de los datos, análisis de riegos y el impacto del proyecto en proceso, los derechos ejercidos y clarificados para el uso, análisis o almacenamiento de los datos, posibles violaciones de seguridad y la capacitación pertinente del sistema para que puedan tener autonomía.  </a:t>
            </a:r>
          </a:p>
        </p:txBody>
      </p:sp>
      <p:sp>
        <p:nvSpPr>
          <p:cNvPr id="342" name="Google Shape;342;p19:notes"/>
          <p:cNvSpPr>
            <a:spLocks noGrp="1" noRot="1" noChangeAspect="1"/>
          </p:cNvSpPr>
          <p:nvPr>
            <p:ph type="sldImg" idx="2"/>
          </p:nvPr>
        </p:nvSpPr>
        <p:spPr>
          <a:xfrm>
            <a:off x="5422900" y="731838"/>
            <a:ext cx="6503988" cy="36576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8621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La herramienta que les vamos a proporcionar en ella tendrán siempre una mejora continua del sistema, van a tener una herramienta potente que gestionara de manera adecuada los datos sensibles basándose en la ley, van a tener la seguridad al 100% del cumplimiento en cualquier auditoria sobre la misma y algo importante van a tener históricos de análisis y toda las gestión enfocada a riesgos. </a:t>
            </a:r>
          </a:p>
        </p:txBody>
      </p:sp>
      <p:sp>
        <p:nvSpPr>
          <p:cNvPr id="4" name="Marcador de número de diapositiva 3"/>
          <p:cNvSpPr>
            <a:spLocks noGrp="1"/>
          </p:cNvSpPr>
          <p:nvPr>
            <p:ph type="sldNum" sz="quarter" idx="5"/>
          </p:nvPr>
        </p:nvSpPr>
        <p:spPr/>
        <p:txBody>
          <a:bodyPr/>
          <a:lstStyle/>
          <a:p>
            <a:fld id="{3DDF3B0B-F2BE-49DC-ABB4-D4E5E1E17773}" type="slidenum">
              <a:rPr lang="es-ES" smtClean="0"/>
              <a:t>22</a:t>
            </a:fld>
            <a:endParaRPr lang="es-ES"/>
          </a:p>
        </p:txBody>
      </p:sp>
    </p:spTree>
    <p:extLst>
      <p:ext uri="{BB962C8B-B14F-4D97-AF65-F5344CB8AC3E}">
        <p14:creationId xmlns:p14="http://schemas.microsoft.com/office/powerpoint/2010/main" val="1842710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Y enfocándonos a los beneficios que van a tener son: </a:t>
            </a:r>
          </a:p>
          <a:p>
            <a:r>
              <a:rPr lang="es-MX" dirty="0"/>
              <a:t>Para la organización van a cumplir con la ley manteniendo siempre la buena imagen de su empresa, van a evitar sanciones gubernamentales lo cual les va a dar un ahorro de costo y una optimización a sus procesos.</a:t>
            </a:r>
          </a:p>
          <a:p>
            <a:endParaRPr lang="es-MX" dirty="0"/>
          </a:p>
          <a:p>
            <a:r>
              <a:rPr lang="es-MX"/>
              <a:t>Y para el usuario, van a tener un ahorro de tiempo, liderazgo y coordinación en la gestión de las áreas de la empresa de manera jerarquizada.  </a:t>
            </a:r>
            <a:endParaRPr lang="es-MX" dirty="0"/>
          </a:p>
        </p:txBody>
      </p:sp>
      <p:sp>
        <p:nvSpPr>
          <p:cNvPr id="4" name="Marcador de número de diapositiva 3"/>
          <p:cNvSpPr>
            <a:spLocks noGrp="1"/>
          </p:cNvSpPr>
          <p:nvPr>
            <p:ph type="sldNum" sz="quarter" idx="5"/>
          </p:nvPr>
        </p:nvSpPr>
        <p:spPr/>
        <p:txBody>
          <a:bodyPr/>
          <a:lstStyle/>
          <a:p>
            <a:fld id="{3DDF3B0B-F2BE-49DC-ABB4-D4E5E1E17773}" type="slidenum">
              <a:rPr lang="es-ES" smtClean="0"/>
              <a:t>23</a:t>
            </a:fld>
            <a:endParaRPr lang="es-ES"/>
          </a:p>
        </p:txBody>
      </p:sp>
    </p:spTree>
    <p:extLst>
      <p:ext uri="{BB962C8B-B14F-4D97-AF65-F5344CB8AC3E}">
        <p14:creationId xmlns:p14="http://schemas.microsoft.com/office/powerpoint/2010/main" val="1467353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CE94A7-C4C0-4312-9A43-1209F3AEDD1F}" type="slidenum">
              <a:rPr lang="en-US" smtClean="0"/>
              <a:t>30</a:t>
            </a:fld>
            <a:endParaRPr lang="en-US"/>
          </a:p>
        </p:txBody>
      </p:sp>
    </p:spTree>
    <p:extLst>
      <p:ext uri="{BB962C8B-B14F-4D97-AF65-F5344CB8AC3E}">
        <p14:creationId xmlns:p14="http://schemas.microsoft.com/office/powerpoint/2010/main" val="1902798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Nuestros aliados que trabajan conjuntamente con nosotros para garantizarles el éxito en la adecuación del proyecto son </a:t>
            </a:r>
            <a:r>
              <a:rPr lang="es-MX" dirty="0" err="1"/>
              <a:t>baclw</a:t>
            </a:r>
            <a:r>
              <a:rPr lang="es-MX" dirty="0"/>
              <a:t>, Kruger y pago </a:t>
            </a:r>
            <a:r>
              <a:rPr lang="es-MX" dirty="0" err="1"/>
              <a:t>plux</a:t>
            </a:r>
            <a:r>
              <a:rPr lang="es-MX" dirty="0"/>
              <a:t>. Pago </a:t>
            </a:r>
            <a:r>
              <a:rPr lang="es-MX" dirty="0" err="1"/>
              <a:t>plux</a:t>
            </a:r>
            <a:r>
              <a:rPr lang="es-MX" dirty="0"/>
              <a:t> es una herramienta tecnológica vinculada a Kruger. </a:t>
            </a:r>
          </a:p>
        </p:txBody>
      </p:sp>
      <p:sp>
        <p:nvSpPr>
          <p:cNvPr id="4" name="Slide Number Placeholder 3"/>
          <p:cNvSpPr>
            <a:spLocks noGrp="1"/>
          </p:cNvSpPr>
          <p:nvPr>
            <p:ph type="sldNum" sz="quarter" idx="10"/>
          </p:nvPr>
        </p:nvSpPr>
        <p:spPr/>
        <p:txBody>
          <a:bodyPr/>
          <a:lstStyle/>
          <a:p>
            <a:fld id="{78CE94A7-C4C0-4312-9A43-1209F3AEDD1F}" type="slidenum">
              <a:rPr lang="en-US" smtClean="0"/>
              <a:t>2</a:t>
            </a:fld>
            <a:endParaRPr lang="en-US"/>
          </a:p>
        </p:txBody>
      </p:sp>
    </p:spTree>
    <p:extLst>
      <p:ext uri="{BB962C8B-B14F-4D97-AF65-F5344CB8AC3E}">
        <p14:creationId xmlns:p14="http://schemas.microsoft.com/office/powerpoint/2010/main" val="81278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dirty="0"/>
              <a:t>En primera instancia deben </a:t>
            </a:r>
            <a:r>
              <a:rPr lang="es-MX" dirty="0" err="1"/>
              <a:t>concocer</a:t>
            </a:r>
            <a:r>
              <a:rPr lang="es-MX" dirty="0"/>
              <a:t> que </a:t>
            </a:r>
            <a:r>
              <a:rPr lang="es-MX" dirty="0" err="1"/>
              <a:t>globalsuite</a:t>
            </a:r>
            <a:r>
              <a:rPr lang="es-MX" dirty="0"/>
              <a:t> es una empresa Española con mas de 15 años de experiencia en temas de privacidad, </a:t>
            </a:r>
            <a:r>
              <a:rPr lang="es-MX" dirty="0" err="1"/>
              <a:t>consultoria</a:t>
            </a:r>
            <a:r>
              <a:rPr lang="es-MX" dirty="0"/>
              <a:t>, auditoria, seguridad, continuidad de negocio, </a:t>
            </a:r>
            <a:r>
              <a:rPr lang="es-MX" dirty="0" err="1"/>
              <a:t>compliance</a:t>
            </a:r>
            <a:r>
              <a:rPr lang="es-MX" dirty="0"/>
              <a:t> y riesgos. dentro de todo lo mencionado vimos la necesidad de desarrollar un software que nos ayude a integrar todos nuestros servicios. trabajando conjuntamente con nuestro equipo de ti y el área legal donde desarrollamos nuestro sistema GRC el cual lo vamos abarcar más adelante.</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MX" dirty="0"/>
              <a:t>Para que tengan claro también qué certificaciones tenemos como compañía para brindarles una mayor seguridad estamos certificados tanto en la </a:t>
            </a:r>
            <a:r>
              <a:rPr lang="es-MX" dirty="0" err="1"/>
              <a:t>iso</a:t>
            </a:r>
            <a:r>
              <a:rPr lang="es-MX" dirty="0"/>
              <a:t> 27001 como en la </a:t>
            </a:r>
            <a:r>
              <a:rPr lang="es-MX" dirty="0" err="1"/>
              <a:t>iso</a:t>
            </a:r>
            <a:r>
              <a:rPr lang="es-MX" dirty="0"/>
              <a:t> 37001 anti sobornos en la </a:t>
            </a:r>
            <a:r>
              <a:rPr lang="es-MX" dirty="0" err="1"/>
              <a:t>iso</a:t>
            </a:r>
            <a:r>
              <a:rPr lang="es-MX" dirty="0"/>
              <a:t> 90001 de calidad y además tenemos una certificación </a:t>
            </a:r>
            <a:r>
              <a:rPr lang="es-MX" dirty="0" err="1"/>
              <a:t>owasp</a:t>
            </a:r>
            <a:r>
              <a:rPr lang="es-MX" dirty="0"/>
              <a:t> que les garantiza Que nuestro software es seguro.</a:t>
            </a:r>
          </a:p>
        </p:txBody>
      </p:sp>
      <p:sp>
        <p:nvSpPr>
          <p:cNvPr id="4" name="Marcador de número de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ES" sz="1200" b="0" i="0" u="none" strike="noStrike" cap="none" smtClean="0">
                <a:solidFill>
                  <a:schemeClr val="dk1"/>
                </a:solidFill>
                <a:latin typeface="Calibri"/>
                <a:ea typeface="Calibri"/>
                <a:cs typeface="Calibri"/>
                <a:sym typeface="Calibri"/>
              </a:rPr>
              <a:t>3</a:t>
            </a:fld>
            <a:endParaRPr lang="es-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7956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notes"/>
          <p:cNvSpPr>
            <a:spLocks noGrp="1" noRot="1" noChangeAspect="1"/>
          </p:cNvSpPr>
          <p:nvPr>
            <p:ph type="sldImg" idx="2"/>
          </p:nvPr>
        </p:nvSpPr>
        <p:spPr>
          <a:xfrm>
            <a:off x="5746750" y="1219200"/>
            <a:ext cx="5854700" cy="3292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3:notes"/>
          <p:cNvSpPr txBox="1">
            <a:spLocks noGrp="1"/>
          </p:cNvSpPr>
          <p:nvPr>
            <p:ph type="body" idx="1"/>
          </p:nvPr>
        </p:nvSpPr>
        <p:spPr>
          <a:xfrm>
            <a:off x="1735138" y="4694238"/>
            <a:ext cx="13877925" cy="38401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Nuestra presencia es internacional con más de 2000 clientes en todo el mundo más de 60 </a:t>
            </a:r>
            <a:r>
              <a:rPr lang="es-MX" dirty="0" err="1"/>
              <a:t>partners</a:t>
            </a:r>
            <a:r>
              <a:rPr lang="es-MX" dirty="0"/>
              <a:t> y pues como les había mencionado más de 15 años de experiencia implantando cada uno de los módulos que ofrecemos. A nivel de </a:t>
            </a:r>
            <a:r>
              <a:rPr lang="es-MX" dirty="0" err="1"/>
              <a:t>latam</a:t>
            </a:r>
            <a:r>
              <a:rPr lang="es-MX" dirty="0"/>
              <a:t> tenemos presencia  tanto en México Colombia Ecuador Chile Argentina entre otros Y fuera de Latinoamérica tenemos presencia en </a:t>
            </a:r>
            <a:r>
              <a:rPr lang="es-MX" dirty="0" err="1"/>
              <a:t>europa</a:t>
            </a:r>
            <a:r>
              <a:rPr lang="es-MX" dirty="0"/>
              <a:t> y en África.</a:t>
            </a:r>
          </a:p>
        </p:txBody>
      </p:sp>
      <p:sp>
        <p:nvSpPr>
          <p:cNvPr id="183" name="Google Shape;183;p3:notes"/>
          <p:cNvSpPr txBox="1">
            <a:spLocks noGrp="1"/>
          </p:cNvSpPr>
          <p:nvPr>
            <p:ph type="sldNum" idx="12"/>
          </p:nvPr>
        </p:nvSpPr>
        <p:spPr>
          <a:xfrm>
            <a:off x="9826625" y="9264650"/>
            <a:ext cx="7516813" cy="48895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txBox="1">
            <a:spLocks noGrp="1"/>
          </p:cNvSpPr>
          <p:nvPr>
            <p:ph type="body" idx="1"/>
          </p:nvPr>
        </p:nvSpPr>
        <p:spPr>
          <a:xfrm>
            <a:off x="1735138" y="4694238"/>
            <a:ext cx="13877925" cy="38401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s-MX" dirty="0"/>
              <a:t>Tenemos tres tipos de servicios pero nuestra solución foco es el software </a:t>
            </a:r>
            <a:r>
              <a:rPr lang="es-MX" dirty="0" err="1"/>
              <a:t>Globalsuite</a:t>
            </a:r>
            <a:r>
              <a:rPr lang="es-MX" dirty="0"/>
              <a:t> el cual lo hemos diseñado basado en el sistema GRC (Gobierno, riego y cumplimiento) el cual se adapta a las normas ISO que se estén implementando en la organización tales como en seguridad, riesgo, continuidad, etc. O en este caso a la LOPDP del Ecuador. </a:t>
            </a:r>
          </a:p>
          <a:p>
            <a:pPr marL="0" lvl="0" indent="0" algn="l" rtl="0">
              <a:spcBef>
                <a:spcPts val="0"/>
              </a:spcBef>
              <a:spcAft>
                <a:spcPts val="0"/>
              </a:spcAft>
              <a:buNone/>
            </a:pPr>
            <a:endParaRPr lang="es-MX" dirty="0"/>
          </a:p>
          <a:p>
            <a:pPr marL="0" lvl="0" indent="0" algn="l" rtl="0">
              <a:spcBef>
                <a:spcPts val="0"/>
              </a:spcBef>
              <a:spcAft>
                <a:spcPts val="0"/>
              </a:spcAft>
              <a:buNone/>
            </a:pPr>
            <a:r>
              <a:rPr lang="es-MX" dirty="0"/>
              <a:t>También ofrecemos servicios de consultoría y auditoria ya que tenemos un equipo especializado el cual  les va apoyar a que cumplan el aspecto legal derivado de las normas y leyes Ecuatorianas. </a:t>
            </a:r>
          </a:p>
          <a:p>
            <a:pPr marL="0" lvl="0" indent="0" algn="l" rtl="0">
              <a:spcBef>
                <a:spcPts val="0"/>
              </a:spcBef>
              <a:spcAft>
                <a:spcPts val="0"/>
              </a:spcAft>
              <a:buNone/>
            </a:pPr>
            <a:endParaRPr lang="es-MX" dirty="0"/>
          </a:p>
          <a:p>
            <a:pPr marL="0" marR="0" lvl="0" indent="0" algn="l" defTabSz="914400" rtl="0" eaLnBrk="1" fontAlgn="auto" latinLnBrk="0" hangingPunct="1">
              <a:lnSpc>
                <a:spcPct val="100000"/>
              </a:lnSpc>
              <a:spcBef>
                <a:spcPts val="0"/>
              </a:spcBef>
              <a:spcAft>
                <a:spcPts val="0"/>
              </a:spcAft>
              <a:buClrTx/>
              <a:buSzPts val="1400"/>
              <a:buFontTx/>
              <a:buNone/>
              <a:tabLst/>
              <a:defRPr/>
            </a:pPr>
            <a:r>
              <a:rPr lang="es-MX" dirty="0"/>
              <a:t>y por último tenemos los servicios avanzados que compete al acompañamiento del proceso aportando la herramienta o solución qué más se adapte a sus necesidades y cabe mencionar que tenemos también un plan de formación para que conozcan en su totalidad a la herramienta y puedan ser autónomos.</a:t>
            </a:r>
          </a:p>
        </p:txBody>
      </p:sp>
      <p:sp>
        <p:nvSpPr>
          <p:cNvPr id="214" name="Google Shape;214;p4:notes"/>
          <p:cNvSpPr>
            <a:spLocks noGrp="1" noRot="1" noChangeAspect="1"/>
          </p:cNvSpPr>
          <p:nvPr>
            <p:ph type="sldImg" idx="2"/>
          </p:nvPr>
        </p:nvSpPr>
        <p:spPr>
          <a:xfrm>
            <a:off x="5746750" y="1219200"/>
            <a:ext cx="5854700" cy="3292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Aquí vamos hablar sobre la LOPDP </a:t>
            </a:r>
          </a:p>
        </p:txBody>
      </p:sp>
      <p:sp>
        <p:nvSpPr>
          <p:cNvPr id="4" name="Marcador de número de diapositiva 3"/>
          <p:cNvSpPr>
            <a:spLocks noGrp="1"/>
          </p:cNvSpPr>
          <p:nvPr>
            <p:ph type="sldNum" sz="quarter" idx="5"/>
          </p:nvPr>
        </p:nvSpPr>
        <p:spPr/>
        <p:txBody>
          <a:bodyPr/>
          <a:lstStyle/>
          <a:p>
            <a:fld id="{3DDF3B0B-F2BE-49DC-ABB4-D4E5E1E17773}" type="slidenum">
              <a:rPr lang="es-ES" smtClean="0"/>
              <a:t>6</a:t>
            </a:fld>
            <a:endParaRPr lang="es-ES"/>
          </a:p>
        </p:txBody>
      </p:sp>
    </p:spTree>
    <p:extLst>
      <p:ext uri="{BB962C8B-B14F-4D97-AF65-F5344CB8AC3E}">
        <p14:creationId xmlns:p14="http://schemas.microsoft.com/office/powerpoint/2010/main" val="207969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Debemos tomar en cuenta que es muy importante adecuarse a la LOPDP del Ecuador ya que esta entro en vigencia el Mayo de 2021 donde las empresas tanto privadas como publicas empezaron a planificar, presupuestar y abordar el proyecto de ley. Es importante adecuarse a esta ya que para Mayo de 2023 ya existirá un ente regulatorio donde tendrá un sistema sancionatorio para las empresas que no cumplan este requisito tan importante. Y debemos tener en cuenta que la empresa sancionada tendrá no solo una afectación económica si no que tendrá una afectación a su imagen y posiblemente una gran perdida de clientes. </a:t>
            </a:r>
          </a:p>
        </p:txBody>
      </p:sp>
      <p:sp>
        <p:nvSpPr>
          <p:cNvPr id="4" name="Marcador de número de diapositiva 3"/>
          <p:cNvSpPr>
            <a:spLocks noGrp="1"/>
          </p:cNvSpPr>
          <p:nvPr>
            <p:ph type="sldNum" sz="quarter" idx="5"/>
          </p:nvPr>
        </p:nvSpPr>
        <p:spPr/>
        <p:txBody>
          <a:bodyPr/>
          <a:lstStyle/>
          <a:p>
            <a:fld id="{3DDF3B0B-F2BE-49DC-ABB4-D4E5E1E17773}" type="slidenum">
              <a:rPr lang="es-ES" smtClean="0"/>
              <a:t>7</a:t>
            </a:fld>
            <a:endParaRPr lang="es-ES"/>
          </a:p>
        </p:txBody>
      </p:sp>
    </p:spTree>
    <p:extLst>
      <p:ext uri="{BB962C8B-B14F-4D97-AF65-F5344CB8AC3E}">
        <p14:creationId xmlns:p14="http://schemas.microsoft.com/office/powerpoint/2010/main" val="2981423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Que retos tenemos en la ley de protección de datos: </a:t>
            </a:r>
          </a:p>
          <a:p>
            <a:pPr marL="228600" indent="-228600">
              <a:buAutoNum type="arabicPeriod"/>
            </a:pPr>
            <a:r>
              <a:rPr lang="es-MX" dirty="0"/>
              <a:t>Debemos definir donde y como se están guardando los datos personales dentro de la compañía tanto en formato digital como físico. Hay que hacer un levantamiento de información y tener reuniones con todas las áreas para identificar donde tenemos datos personales dentro de la organización.</a:t>
            </a:r>
          </a:p>
          <a:p>
            <a:pPr marL="228600" indent="-228600">
              <a:buAutoNum type="arabicPeriod"/>
            </a:pPr>
            <a:r>
              <a:rPr lang="es-MX" dirty="0"/>
              <a:t>Debemos organizar que tipos de datos personales manejamos para poder recolectarla y almacenarlas tales como CI, nombres, números celulares, tarjetas de crédito entre otros. Que son puntos de vulnerabilidad en la ley y hay que cuidar estos datos para evitar sanciones. </a:t>
            </a:r>
          </a:p>
          <a:p>
            <a:pPr marL="228600" indent="-228600">
              <a:buAutoNum type="arabicPeriod"/>
            </a:pPr>
            <a:r>
              <a:rPr lang="es-MX" dirty="0"/>
              <a:t>Debemos identificar si se opera en otros mercados o trabajan conjuntamente entre organizaciones que se comparten este tipo de información personal.</a:t>
            </a:r>
          </a:p>
          <a:p>
            <a:pPr marL="228600" indent="-228600">
              <a:buAutoNum type="arabicPeriod"/>
            </a:pPr>
            <a:r>
              <a:rPr lang="es-MX" dirty="0"/>
              <a:t>Otros parámetros de la ley es revisar todas las clausulas y procedimientos a nivel de contrato, revisiones pertenecientes a la organización  ya que debemos obtener el consentimiento de cada una de las persona que se obtengan sus datos personales van a ser guardarlos y utilizados con una finalidad concreta. </a:t>
            </a:r>
          </a:p>
          <a:p>
            <a:pPr marL="228600" indent="-228600">
              <a:buAutoNum type="arabicPeriod"/>
            </a:pPr>
            <a:r>
              <a:rPr lang="es-MX" dirty="0"/>
              <a:t>Es donde mas sanciones ocurren dentro de la ley orientándonos a que si tenemos los datos personales de una persona y esta nos comunica que desea eliminar sus datos se deben detallar y especificar de como es el procesos de borrado dar el  tiempo y garantizar a la persona que sus datos no van hacer utilizados nuevamente para cualquier fin. </a:t>
            </a:r>
          </a:p>
          <a:p>
            <a:pPr marL="228600" indent="-228600">
              <a:buAutoNum type="arabicPeriod"/>
            </a:pPr>
            <a:r>
              <a:rPr lang="es-MX" dirty="0"/>
              <a:t>En las brechas de seguridad van a tener obligaciones tales como enviar plazos y comunicados a la entidad que va a regular la ley cuando ya este designada. </a:t>
            </a:r>
          </a:p>
          <a:p>
            <a:pPr marL="228600" indent="-228600">
              <a:buAutoNum type="arabicPeriod"/>
            </a:pPr>
            <a:r>
              <a:rPr lang="es-MX" dirty="0"/>
              <a:t>No solo hay que adecuarse a la ley principalmente si no que la misma nos exige una mejora continua para garantizar que los datos van hacer salvaguardados y actualizados de una menara eficaz. </a:t>
            </a:r>
          </a:p>
          <a:p>
            <a:pPr marL="228600" indent="-228600">
              <a:buAutoNum type="arabicPeriod"/>
            </a:pPr>
            <a:r>
              <a:rPr lang="es-MX" dirty="0"/>
              <a:t>Quien debe asumir esta adecuación a la ley dentro de la compañía, la ley no exige que estén a cargo tanto el área de TI SGSI(Sistema de gestión de la seguridad de la información) y el área legal. Estas ambas partes deben sumar en el proyecto. </a:t>
            </a:r>
          </a:p>
          <a:p>
            <a:pPr marL="228600" indent="-228600">
              <a:buAutoNum type="arabicPeriod"/>
            </a:pPr>
            <a:r>
              <a:rPr lang="es-MX" dirty="0"/>
              <a:t>A nivel de riesgos tenemos la posible perdida reputacional por la perdida de información concreta la cual si sucede este tipo de afectación los cliente potenciales van a buscar otra empresa que les garantice la seguridad de sus datos. </a:t>
            </a:r>
          </a:p>
          <a:p>
            <a:pPr marL="228600" indent="-228600">
              <a:buAutoNum type="arabicPeriod"/>
            </a:pPr>
            <a:r>
              <a:rPr lang="es-MX" dirty="0"/>
              <a:t>Otro reto es quien asume la responsabilidad del CISO (oficial de cumplimiento), hay organizaciones que lo asume u otras que lo enfocan a áreas no expertas. Nosotros recomendamos que el CISO o DPD (Delegado de protección de datos) tenga mas enfoque del lado legal que del lado técnico con </a:t>
            </a:r>
            <a:r>
              <a:rPr lang="es-MX" dirty="0" err="1"/>
              <a:t>expertis</a:t>
            </a:r>
            <a:r>
              <a:rPr lang="es-MX" dirty="0"/>
              <a:t> en el área legal o regulatoria. </a:t>
            </a:r>
          </a:p>
          <a:p>
            <a:pPr marL="228600" indent="-228600">
              <a:buAutoNum type="arabicPeriod"/>
            </a:pPr>
            <a:r>
              <a:rPr lang="es-MX" dirty="0"/>
              <a:t>los reportes que debemos enviar al área regulatoria deben ser con cierta frecuencia para evitar sanciones y tener entregables listos para su revisión. </a:t>
            </a:r>
          </a:p>
          <a:p>
            <a:pPr marL="228600" indent="-228600">
              <a:buAutoNum type="arabicPeriod"/>
            </a:pPr>
            <a:r>
              <a:rPr lang="es-MX" dirty="0"/>
              <a:t>Y por ultimo y no menos importante ejercer un punto de concientización a todo el personal para evitar errores humanos y que existan fuga de la información interna y evitar sanciones por dichos problemas. </a:t>
            </a:r>
          </a:p>
          <a:p>
            <a:pPr marL="228600" indent="-228600">
              <a:buAutoNum type="arabicPeriod"/>
            </a:pPr>
            <a:endParaRPr lang="es-MX" dirty="0"/>
          </a:p>
        </p:txBody>
      </p:sp>
      <p:sp>
        <p:nvSpPr>
          <p:cNvPr id="4" name="Marcador de número de diapositiva 3"/>
          <p:cNvSpPr>
            <a:spLocks noGrp="1"/>
          </p:cNvSpPr>
          <p:nvPr>
            <p:ph type="sldNum" sz="quarter" idx="5"/>
          </p:nvPr>
        </p:nvSpPr>
        <p:spPr/>
        <p:txBody>
          <a:bodyPr/>
          <a:lstStyle/>
          <a:p>
            <a:fld id="{3DDF3B0B-F2BE-49DC-ABB4-D4E5E1E17773}" type="slidenum">
              <a:rPr lang="es-ES" smtClean="0"/>
              <a:t>8</a:t>
            </a:fld>
            <a:endParaRPr lang="es-ES"/>
          </a:p>
        </p:txBody>
      </p:sp>
    </p:spTree>
    <p:extLst>
      <p:ext uri="{BB962C8B-B14F-4D97-AF65-F5344CB8AC3E}">
        <p14:creationId xmlns:p14="http://schemas.microsoft.com/office/powerpoint/2010/main" val="209543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dirty="0"/>
              <a:t>A que nos referimos con lo que se  enfrentan las empresas que todas las leyes, normas, estándares son manejadas con sistemas poco eficientes o manuales los cuales al momento de organizarlos por cada uno de los módulos o secciones que estemos manejando dentro de la empresa no ingresen de manera adecuada y cause un cuello de botella el cual nos va a Causar inversión de un tiempo mayor y posiblemente pérdidas económicas.</a:t>
            </a:r>
          </a:p>
        </p:txBody>
      </p:sp>
      <p:sp>
        <p:nvSpPr>
          <p:cNvPr id="4" name="Marcador de número de diapositiva 3"/>
          <p:cNvSpPr>
            <a:spLocks noGrp="1"/>
          </p:cNvSpPr>
          <p:nvPr>
            <p:ph type="sldNum" sz="quarter" idx="5"/>
          </p:nvPr>
        </p:nvSpPr>
        <p:spPr/>
        <p:txBody>
          <a:bodyPr/>
          <a:lstStyle/>
          <a:p>
            <a:fld id="{3DDF3B0B-F2BE-49DC-ABB4-D4E5E1E17773}" type="slidenum">
              <a:rPr lang="es-ES" smtClean="0"/>
              <a:t>16</a:t>
            </a:fld>
            <a:endParaRPr lang="es-ES"/>
          </a:p>
        </p:txBody>
      </p:sp>
    </p:spTree>
    <p:extLst>
      <p:ext uri="{BB962C8B-B14F-4D97-AF65-F5344CB8AC3E}">
        <p14:creationId xmlns:p14="http://schemas.microsoft.com/office/powerpoint/2010/main" val="34362572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hyperlink" Target="https://twitter.com/global_suite" TargetMode="External"/><Relationship Id="rId12" Type="http://schemas.openxmlformats.org/officeDocument/2006/relationships/image" Target="../media/image9.png"/><Relationship Id="rId2" Type="http://schemas.openxmlformats.org/officeDocument/2006/relationships/hyperlink" Target="mailto:comercial@globalsuitesolutions.com" TargetMode="External"/><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www.linkedin.com/company/globalsuite" TargetMode="External"/><Relationship Id="rId5" Type="http://schemas.openxmlformats.org/officeDocument/2006/relationships/hyperlink" Target="https://www.facebook.com/globalsuitesolutions" TargetMode="External"/><Relationship Id="rId10" Type="http://schemas.openxmlformats.org/officeDocument/2006/relationships/image" Target="../media/image8.png"/><Relationship Id="rId4" Type="http://schemas.openxmlformats.org/officeDocument/2006/relationships/image" Target="../media/image5.svg"/><Relationship Id="rId9" Type="http://schemas.openxmlformats.org/officeDocument/2006/relationships/hyperlink" Target="https://www.youtube.com/user/GlobalSUITE" TargetMode="Externa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154AD836-CD72-4ECB-882F-5475B55B49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
        <p:nvSpPr>
          <p:cNvPr id="8" name="Marcador de contenido 16">
            <a:extLst>
              <a:ext uri="{FF2B5EF4-FFF2-40B4-BE49-F238E27FC236}">
                <a16:creationId xmlns:a16="http://schemas.microsoft.com/office/drawing/2014/main" id="{AAD24223-3ABF-4ADD-BEE1-9D9BA09F1C00}"/>
              </a:ext>
            </a:extLst>
          </p:cNvPr>
          <p:cNvSpPr>
            <a:spLocks noGrp="1"/>
          </p:cNvSpPr>
          <p:nvPr>
            <p:ph sz="quarter" idx="11" hasCustomPrompt="1"/>
          </p:nvPr>
        </p:nvSpPr>
        <p:spPr>
          <a:xfrm>
            <a:off x="800100" y="630238"/>
            <a:ext cx="7874000"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9" name="Holder 5">
            <a:extLst>
              <a:ext uri="{FF2B5EF4-FFF2-40B4-BE49-F238E27FC236}">
                <a16:creationId xmlns:a16="http://schemas.microsoft.com/office/drawing/2014/main" id="{CC831169-23D0-4F2B-9460-0EC77003F224}"/>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0712B52D-2192-4E58-8EFB-5DE959CCA1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
        <p:nvSpPr>
          <p:cNvPr id="10" name="Holder 5">
            <a:extLst>
              <a:ext uri="{FF2B5EF4-FFF2-40B4-BE49-F238E27FC236}">
                <a16:creationId xmlns:a16="http://schemas.microsoft.com/office/drawing/2014/main" id="{ED773F28-236A-4340-8DE5-50B4EF3D6167}"/>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sp>
        <p:nvSpPr>
          <p:cNvPr id="57" name="Holder 5">
            <a:extLst>
              <a:ext uri="{FF2B5EF4-FFF2-40B4-BE49-F238E27FC236}">
                <a16:creationId xmlns:a16="http://schemas.microsoft.com/office/drawing/2014/main" id="{033F2E95-C6AB-4532-90F5-02C9F3F7780E}"/>
              </a:ext>
            </a:extLst>
          </p:cNvPr>
          <p:cNvSpPr txBox="1">
            <a:spLocks/>
          </p:cNvSpPr>
          <p:nvPr userDrawn="1"/>
        </p:nvSpPr>
        <p:spPr>
          <a:xfrm>
            <a:off x="16306783" y="9296400"/>
            <a:ext cx="666773" cy="152400"/>
          </a:xfrm>
          <a:prstGeom prst="rect">
            <a:avLst/>
          </a:prstGeom>
        </p:spPr>
        <p:txBody>
          <a:bodyPr wrap="square" lIns="0" tIns="0" rIns="0" bIns="0">
            <a:spAutoFit/>
          </a:bodyP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s-ES" smtClean="0"/>
              <a:pPr/>
              <a:t>‹Nº›</a:t>
            </a:fld>
            <a:endParaRPr lang="es-ES"/>
          </a:p>
        </p:txBody>
      </p:sp>
      <p:sp>
        <p:nvSpPr>
          <p:cNvPr id="81" name="object 48">
            <a:extLst>
              <a:ext uri="{FF2B5EF4-FFF2-40B4-BE49-F238E27FC236}">
                <a16:creationId xmlns:a16="http://schemas.microsoft.com/office/drawing/2014/main" id="{80BF53F9-9FDC-40F4-A71D-FE9091679D4F}"/>
              </a:ext>
            </a:extLst>
          </p:cNvPr>
          <p:cNvSpPr/>
          <p:nvPr userDrawn="1"/>
        </p:nvSpPr>
        <p:spPr>
          <a:xfrm>
            <a:off x="10135647" y="5092295"/>
            <a:ext cx="0" cy="3975505"/>
          </a:xfrm>
          <a:custGeom>
            <a:avLst/>
            <a:gdLst/>
            <a:ahLst/>
            <a:cxnLst/>
            <a:rect l="l" t="t" r="r" b="b"/>
            <a:pathLst>
              <a:path h="4910455">
                <a:moveTo>
                  <a:pt x="0" y="0"/>
                </a:moveTo>
                <a:lnTo>
                  <a:pt x="0" y="4910099"/>
                </a:lnTo>
              </a:path>
            </a:pathLst>
          </a:custGeom>
          <a:ln w="12700">
            <a:solidFill>
              <a:srgbClr val="D2DCDC"/>
            </a:solidFill>
          </a:ln>
        </p:spPr>
        <p:txBody>
          <a:bodyPr wrap="square" lIns="0" tIns="0" rIns="0" bIns="0" rtlCol="0"/>
          <a:lstStyle/>
          <a:p>
            <a:endParaRPr sz="1400"/>
          </a:p>
        </p:txBody>
      </p:sp>
      <p:sp>
        <p:nvSpPr>
          <p:cNvPr id="82" name="object 49">
            <a:extLst>
              <a:ext uri="{FF2B5EF4-FFF2-40B4-BE49-F238E27FC236}">
                <a16:creationId xmlns:a16="http://schemas.microsoft.com/office/drawing/2014/main" id="{0F2342E9-6626-4FAA-900B-2B989CA2F3C8}"/>
              </a:ext>
            </a:extLst>
          </p:cNvPr>
          <p:cNvSpPr/>
          <p:nvPr userDrawn="1"/>
        </p:nvSpPr>
        <p:spPr>
          <a:xfrm>
            <a:off x="13193675" y="5075435"/>
            <a:ext cx="0" cy="3975505"/>
          </a:xfrm>
          <a:custGeom>
            <a:avLst/>
            <a:gdLst/>
            <a:ahLst/>
            <a:cxnLst/>
            <a:rect l="l" t="t" r="r" b="b"/>
            <a:pathLst>
              <a:path h="4910455">
                <a:moveTo>
                  <a:pt x="0" y="0"/>
                </a:moveTo>
                <a:lnTo>
                  <a:pt x="0" y="4910099"/>
                </a:lnTo>
              </a:path>
            </a:pathLst>
          </a:custGeom>
          <a:ln w="12700">
            <a:solidFill>
              <a:srgbClr val="D2DCDC"/>
            </a:solidFill>
          </a:ln>
        </p:spPr>
        <p:txBody>
          <a:bodyPr wrap="square" lIns="0" tIns="0" rIns="0" bIns="0" rtlCol="0"/>
          <a:lstStyle/>
          <a:p>
            <a:endParaRPr sz="1400"/>
          </a:p>
        </p:txBody>
      </p:sp>
      <p:sp>
        <p:nvSpPr>
          <p:cNvPr id="94" name="object 48">
            <a:extLst>
              <a:ext uri="{FF2B5EF4-FFF2-40B4-BE49-F238E27FC236}">
                <a16:creationId xmlns:a16="http://schemas.microsoft.com/office/drawing/2014/main" id="{339DD9EA-433B-4F99-B3BC-983C57C0E92C}"/>
              </a:ext>
            </a:extLst>
          </p:cNvPr>
          <p:cNvSpPr/>
          <p:nvPr userDrawn="1"/>
        </p:nvSpPr>
        <p:spPr>
          <a:xfrm>
            <a:off x="10135647" y="530320"/>
            <a:ext cx="0" cy="3975505"/>
          </a:xfrm>
          <a:custGeom>
            <a:avLst/>
            <a:gdLst/>
            <a:ahLst/>
            <a:cxnLst/>
            <a:rect l="l" t="t" r="r" b="b"/>
            <a:pathLst>
              <a:path h="4910455">
                <a:moveTo>
                  <a:pt x="0" y="0"/>
                </a:moveTo>
                <a:lnTo>
                  <a:pt x="0" y="4910099"/>
                </a:lnTo>
              </a:path>
            </a:pathLst>
          </a:custGeom>
          <a:ln w="12700">
            <a:solidFill>
              <a:srgbClr val="D2DCDC"/>
            </a:solidFill>
          </a:ln>
        </p:spPr>
        <p:txBody>
          <a:bodyPr wrap="square" lIns="0" tIns="0" rIns="0" bIns="0" rtlCol="0"/>
          <a:lstStyle/>
          <a:p>
            <a:endParaRPr sz="1400"/>
          </a:p>
        </p:txBody>
      </p:sp>
      <p:sp>
        <p:nvSpPr>
          <p:cNvPr id="95" name="object 49">
            <a:extLst>
              <a:ext uri="{FF2B5EF4-FFF2-40B4-BE49-F238E27FC236}">
                <a16:creationId xmlns:a16="http://schemas.microsoft.com/office/drawing/2014/main" id="{7F7BB834-72DA-4054-A29E-9995070A5571}"/>
              </a:ext>
            </a:extLst>
          </p:cNvPr>
          <p:cNvSpPr/>
          <p:nvPr userDrawn="1"/>
        </p:nvSpPr>
        <p:spPr>
          <a:xfrm>
            <a:off x="13183647" y="500022"/>
            <a:ext cx="0" cy="3975505"/>
          </a:xfrm>
          <a:custGeom>
            <a:avLst/>
            <a:gdLst/>
            <a:ahLst/>
            <a:cxnLst/>
            <a:rect l="l" t="t" r="r" b="b"/>
            <a:pathLst>
              <a:path h="4910455">
                <a:moveTo>
                  <a:pt x="0" y="0"/>
                </a:moveTo>
                <a:lnTo>
                  <a:pt x="0" y="4910099"/>
                </a:lnTo>
              </a:path>
            </a:pathLst>
          </a:custGeom>
          <a:ln w="12700">
            <a:solidFill>
              <a:srgbClr val="D2DCDC"/>
            </a:solidFill>
          </a:ln>
        </p:spPr>
        <p:txBody>
          <a:bodyPr wrap="square" lIns="0" tIns="0" rIns="0" bIns="0" rtlCol="0"/>
          <a:lstStyle/>
          <a:p>
            <a:endParaRPr sz="1400"/>
          </a:p>
        </p:txBody>
      </p:sp>
      <p:sp>
        <p:nvSpPr>
          <p:cNvPr id="104" name="Marcador de contenido 16">
            <a:extLst>
              <a:ext uri="{FF2B5EF4-FFF2-40B4-BE49-F238E27FC236}">
                <a16:creationId xmlns:a16="http://schemas.microsoft.com/office/drawing/2014/main" id="{D2913374-1215-45CE-8AC2-EFEC0A07DBD8}"/>
              </a:ext>
            </a:extLst>
          </p:cNvPr>
          <p:cNvSpPr>
            <a:spLocks noGrp="1"/>
          </p:cNvSpPr>
          <p:nvPr>
            <p:ph sz="quarter" idx="12" hasCustomPrompt="1"/>
          </p:nvPr>
        </p:nvSpPr>
        <p:spPr>
          <a:xfrm>
            <a:off x="870886" y="2041786"/>
            <a:ext cx="4735566" cy="984885"/>
          </a:xfrm>
        </p:spPr>
        <p:txBody>
          <a:bodyPr/>
          <a:lstStyle>
            <a:lvl1pPr>
              <a:defRPr lang="es-ES" sz="1600" kern="1200" dirty="0">
                <a:solidFill>
                  <a:srgbClr val="707780"/>
                </a:solidFill>
                <a:latin typeface="Poppins"/>
                <a:ea typeface="+mn-ea"/>
                <a:cs typeface="Poppins"/>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Ut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endParaRPr lang="es-ES" dirty="0"/>
          </a:p>
        </p:txBody>
      </p:sp>
      <p:sp>
        <p:nvSpPr>
          <p:cNvPr id="105" name="Marcador de contenido 16">
            <a:extLst>
              <a:ext uri="{FF2B5EF4-FFF2-40B4-BE49-F238E27FC236}">
                <a16:creationId xmlns:a16="http://schemas.microsoft.com/office/drawing/2014/main" id="{B92BDF2E-C516-4C39-AF19-4C56BFD3ABD3}"/>
              </a:ext>
            </a:extLst>
          </p:cNvPr>
          <p:cNvSpPr>
            <a:spLocks noGrp="1"/>
          </p:cNvSpPr>
          <p:nvPr>
            <p:ph sz="quarter" idx="13" hasCustomPrompt="1"/>
          </p:nvPr>
        </p:nvSpPr>
        <p:spPr>
          <a:xfrm>
            <a:off x="870218" y="3401033"/>
            <a:ext cx="4735566" cy="984885"/>
          </a:xfrm>
        </p:spPr>
        <p:txBody>
          <a:bodyPr/>
          <a:lstStyle>
            <a:lvl1pPr>
              <a:defRPr lang="es-ES" sz="1600" kern="1200" dirty="0">
                <a:solidFill>
                  <a:srgbClr val="707780"/>
                </a:solidFill>
                <a:latin typeface="Poppins"/>
                <a:ea typeface="+mn-ea"/>
                <a:cs typeface="Poppins"/>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Ut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endParaRPr lang="es-ES" dirty="0"/>
          </a:p>
        </p:txBody>
      </p:sp>
      <p:sp>
        <p:nvSpPr>
          <p:cNvPr id="107" name="Marcador de contenido 16">
            <a:extLst>
              <a:ext uri="{FF2B5EF4-FFF2-40B4-BE49-F238E27FC236}">
                <a16:creationId xmlns:a16="http://schemas.microsoft.com/office/drawing/2014/main" id="{D65E810E-9F54-45B7-8856-6F6232163849}"/>
              </a:ext>
            </a:extLst>
          </p:cNvPr>
          <p:cNvSpPr>
            <a:spLocks noGrp="1"/>
          </p:cNvSpPr>
          <p:nvPr>
            <p:ph sz="quarter" idx="14" hasCustomPrompt="1"/>
          </p:nvPr>
        </p:nvSpPr>
        <p:spPr>
          <a:xfrm>
            <a:off x="972257" y="5911972"/>
            <a:ext cx="4735566" cy="1231106"/>
          </a:xfrm>
        </p:spPr>
        <p:txBody>
          <a:bodyPr/>
          <a:lstStyle>
            <a:lvl1pPr>
              <a:defRPr lang="es-ES" sz="4000" b="1" kern="1200" dirty="0" err="1" smtClean="0">
                <a:solidFill>
                  <a:schemeClr val="accent1"/>
                </a:solidFill>
                <a:latin typeface="Poppins"/>
                <a:ea typeface="+mn-ea"/>
                <a:cs typeface="Poppins"/>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endParaRPr lang="es-ES" dirty="0"/>
          </a:p>
        </p:txBody>
      </p:sp>
      <p:sp>
        <p:nvSpPr>
          <p:cNvPr id="114" name="Marcador de contenido 16">
            <a:extLst>
              <a:ext uri="{FF2B5EF4-FFF2-40B4-BE49-F238E27FC236}">
                <a16:creationId xmlns:a16="http://schemas.microsoft.com/office/drawing/2014/main" id="{2BD8F3F0-ECA8-4871-86FA-21454EB45FB2}"/>
              </a:ext>
            </a:extLst>
          </p:cNvPr>
          <p:cNvSpPr>
            <a:spLocks noGrp="1"/>
          </p:cNvSpPr>
          <p:nvPr>
            <p:ph sz="quarter" idx="15" hasCustomPrompt="1"/>
          </p:nvPr>
        </p:nvSpPr>
        <p:spPr>
          <a:xfrm>
            <a:off x="7302777" y="2069961"/>
            <a:ext cx="2520000" cy="245888"/>
          </a:xfrm>
        </p:spPr>
        <p:txBody>
          <a:bodyPr/>
          <a:lstStyle>
            <a:lvl1pPr marL="12700" algn="l" defTabSz="914400" rtl="0" eaLnBrk="1" latinLnBrk="0" hangingPunct="1">
              <a:lnSpc>
                <a:spcPct val="100000"/>
              </a:lnSpc>
              <a:spcBef>
                <a:spcPts val="100"/>
              </a:spcBef>
              <a:defRPr lang="es-ES" sz="1800" b="1" kern="1200" dirty="0">
                <a:solidFill>
                  <a:srgbClr val="232D3C"/>
                </a:solidFill>
                <a:latin typeface="Poppins SemiBold"/>
                <a:ea typeface="+mn-ea"/>
                <a:cs typeface="Poppins SemiBold"/>
              </a:defRPr>
            </a:lvl1pPr>
          </a:lstStyle>
          <a:p>
            <a:pPr lvl="0"/>
            <a:r>
              <a:rPr lang="es-ES" dirty="0" err="1"/>
              <a:t>Lorem</a:t>
            </a:r>
            <a:r>
              <a:rPr lang="es-ES" dirty="0"/>
              <a:t> </a:t>
            </a:r>
            <a:r>
              <a:rPr lang="es-ES" dirty="0" err="1"/>
              <a:t>ipsum</a:t>
            </a:r>
            <a:endParaRPr lang="es-ES" dirty="0"/>
          </a:p>
        </p:txBody>
      </p:sp>
      <p:sp>
        <p:nvSpPr>
          <p:cNvPr id="115" name="Marcador de contenido 16">
            <a:extLst>
              <a:ext uri="{FF2B5EF4-FFF2-40B4-BE49-F238E27FC236}">
                <a16:creationId xmlns:a16="http://schemas.microsoft.com/office/drawing/2014/main" id="{8D40DB93-E75C-4A51-A891-2388BD7E8CF6}"/>
              </a:ext>
            </a:extLst>
          </p:cNvPr>
          <p:cNvSpPr>
            <a:spLocks noGrp="1"/>
          </p:cNvSpPr>
          <p:nvPr>
            <p:ph sz="quarter" idx="16" hasCustomPrompt="1"/>
          </p:nvPr>
        </p:nvSpPr>
        <p:spPr>
          <a:xfrm>
            <a:off x="10458160" y="2088573"/>
            <a:ext cx="2520000" cy="245888"/>
          </a:xfrm>
        </p:spPr>
        <p:txBody>
          <a:bodyPr/>
          <a:lstStyle>
            <a:lvl1pPr marL="12700" algn="l" defTabSz="914400" rtl="0" eaLnBrk="1" latinLnBrk="0" hangingPunct="1">
              <a:lnSpc>
                <a:spcPct val="100000"/>
              </a:lnSpc>
              <a:spcBef>
                <a:spcPts val="100"/>
              </a:spcBef>
              <a:defRPr lang="es-ES" sz="1800" b="1" kern="1200" dirty="0">
                <a:solidFill>
                  <a:srgbClr val="232D3C"/>
                </a:solidFill>
                <a:latin typeface="Poppins SemiBold"/>
                <a:ea typeface="+mn-ea"/>
                <a:cs typeface="Poppins SemiBold"/>
              </a:defRPr>
            </a:lvl1pPr>
          </a:lstStyle>
          <a:p>
            <a:pPr lvl="0"/>
            <a:r>
              <a:rPr lang="es-ES" dirty="0" err="1"/>
              <a:t>Lorem</a:t>
            </a:r>
            <a:r>
              <a:rPr lang="es-ES" dirty="0"/>
              <a:t> </a:t>
            </a:r>
            <a:r>
              <a:rPr lang="es-ES" dirty="0" err="1"/>
              <a:t>ipsum</a:t>
            </a:r>
            <a:endParaRPr lang="es-ES" dirty="0"/>
          </a:p>
        </p:txBody>
      </p:sp>
      <p:sp>
        <p:nvSpPr>
          <p:cNvPr id="116" name="Marcador de contenido 16">
            <a:extLst>
              <a:ext uri="{FF2B5EF4-FFF2-40B4-BE49-F238E27FC236}">
                <a16:creationId xmlns:a16="http://schemas.microsoft.com/office/drawing/2014/main" id="{2F0DCC6E-BE3F-4F48-8E8F-A827A2723BD0}"/>
              </a:ext>
            </a:extLst>
          </p:cNvPr>
          <p:cNvSpPr>
            <a:spLocks noGrp="1"/>
          </p:cNvSpPr>
          <p:nvPr>
            <p:ph sz="quarter" idx="17" hasCustomPrompt="1"/>
          </p:nvPr>
        </p:nvSpPr>
        <p:spPr>
          <a:xfrm>
            <a:off x="13429267" y="2068752"/>
            <a:ext cx="2520000" cy="245888"/>
          </a:xfrm>
        </p:spPr>
        <p:txBody>
          <a:bodyPr/>
          <a:lstStyle>
            <a:lvl1pPr marL="12700" algn="l" defTabSz="914400" rtl="0" eaLnBrk="1" latinLnBrk="0" hangingPunct="1">
              <a:lnSpc>
                <a:spcPct val="100000"/>
              </a:lnSpc>
              <a:spcBef>
                <a:spcPts val="100"/>
              </a:spcBef>
              <a:defRPr lang="es-ES" sz="1800" b="1" kern="1200" dirty="0">
                <a:solidFill>
                  <a:srgbClr val="232D3C"/>
                </a:solidFill>
                <a:latin typeface="Poppins SemiBold"/>
                <a:ea typeface="+mn-ea"/>
                <a:cs typeface="Poppins SemiBold"/>
              </a:defRPr>
            </a:lvl1pPr>
          </a:lstStyle>
          <a:p>
            <a:pPr lvl="0"/>
            <a:r>
              <a:rPr lang="es-ES" dirty="0" err="1"/>
              <a:t>Lorem</a:t>
            </a:r>
            <a:r>
              <a:rPr lang="es-ES" dirty="0"/>
              <a:t> </a:t>
            </a:r>
            <a:r>
              <a:rPr lang="es-ES" dirty="0" err="1"/>
              <a:t>ipsum</a:t>
            </a:r>
            <a:endParaRPr lang="es-ES" dirty="0"/>
          </a:p>
        </p:txBody>
      </p:sp>
      <p:sp>
        <p:nvSpPr>
          <p:cNvPr id="117" name="Marcador de contenido 16">
            <a:extLst>
              <a:ext uri="{FF2B5EF4-FFF2-40B4-BE49-F238E27FC236}">
                <a16:creationId xmlns:a16="http://schemas.microsoft.com/office/drawing/2014/main" id="{194E4CD8-9CDF-4934-89C5-1E6C2D0D66AB}"/>
              </a:ext>
            </a:extLst>
          </p:cNvPr>
          <p:cNvSpPr>
            <a:spLocks noGrp="1"/>
          </p:cNvSpPr>
          <p:nvPr>
            <p:ph sz="quarter" idx="18" hasCustomPrompt="1"/>
          </p:nvPr>
        </p:nvSpPr>
        <p:spPr>
          <a:xfrm>
            <a:off x="7222097" y="6115230"/>
            <a:ext cx="2520000" cy="245888"/>
          </a:xfrm>
        </p:spPr>
        <p:txBody>
          <a:bodyPr/>
          <a:lstStyle>
            <a:lvl1pPr marL="12700" algn="l" defTabSz="914400" rtl="0" eaLnBrk="1" latinLnBrk="0" hangingPunct="1">
              <a:lnSpc>
                <a:spcPct val="100000"/>
              </a:lnSpc>
              <a:spcBef>
                <a:spcPts val="100"/>
              </a:spcBef>
              <a:defRPr lang="es-ES" sz="1800" b="1" kern="1200" dirty="0">
                <a:solidFill>
                  <a:srgbClr val="232D3C"/>
                </a:solidFill>
                <a:latin typeface="Poppins SemiBold"/>
                <a:ea typeface="+mn-ea"/>
                <a:cs typeface="Poppins SemiBold"/>
              </a:defRPr>
            </a:lvl1pPr>
          </a:lstStyle>
          <a:p>
            <a:pPr lvl="0"/>
            <a:r>
              <a:rPr lang="es-ES" dirty="0" err="1"/>
              <a:t>Lorem</a:t>
            </a:r>
            <a:r>
              <a:rPr lang="es-ES" dirty="0"/>
              <a:t> </a:t>
            </a:r>
            <a:r>
              <a:rPr lang="es-ES" dirty="0" err="1"/>
              <a:t>ipsum</a:t>
            </a:r>
            <a:endParaRPr lang="es-ES" dirty="0"/>
          </a:p>
        </p:txBody>
      </p:sp>
      <p:sp>
        <p:nvSpPr>
          <p:cNvPr id="118" name="Marcador de contenido 16">
            <a:extLst>
              <a:ext uri="{FF2B5EF4-FFF2-40B4-BE49-F238E27FC236}">
                <a16:creationId xmlns:a16="http://schemas.microsoft.com/office/drawing/2014/main" id="{AC73AB5C-340B-4A95-B8AD-C52368294638}"/>
              </a:ext>
            </a:extLst>
          </p:cNvPr>
          <p:cNvSpPr>
            <a:spLocks noGrp="1"/>
          </p:cNvSpPr>
          <p:nvPr>
            <p:ph sz="quarter" idx="19" hasCustomPrompt="1"/>
          </p:nvPr>
        </p:nvSpPr>
        <p:spPr>
          <a:xfrm>
            <a:off x="10354428" y="6104608"/>
            <a:ext cx="2520000" cy="245888"/>
          </a:xfrm>
        </p:spPr>
        <p:txBody>
          <a:bodyPr/>
          <a:lstStyle>
            <a:lvl1pPr marL="12700" algn="l" defTabSz="914400" rtl="0" eaLnBrk="1" latinLnBrk="0" hangingPunct="1">
              <a:lnSpc>
                <a:spcPct val="100000"/>
              </a:lnSpc>
              <a:spcBef>
                <a:spcPts val="100"/>
              </a:spcBef>
              <a:defRPr lang="es-ES" sz="1800" b="1" kern="1200" dirty="0">
                <a:solidFill>
                  <a:srgbClr val="232D3C"/>
                </a:solidFill>
                <a:latin typeface="Poppins SemiBold"/>
                <a:ea typeface="+mn-ea"/>
                <a:cs typeface="Poppins SemiBold"/>
              </a:defRPr>
            </a:lvl1pPr>
          </a:lstStyle>
          <a:p>
            <a:pPr lvl="0"/>
            <a:r>
              <a:rPr lang="es-ES" dirty="0" err="1"/>
              <a:t>Lorem</a:t>
            </a:r>
            <a:r>
              <a:rPr lang="es-ES" dirty="0"/>
              <a:t> </a:t>
            </a:r>
            <a:r>
              <a:rPr lang="es-ES" dirty="0" err="1"/>
              <a:t>ipsum</a:t>
            </a:r>
            <a:endParaRPr lang="es-ES" dirty="0"/>
          </a:p>
        </p:txBody>
      </p:sp>
      <p:sp>
        <p:nvSpPr>
          <p:cNvPr id="119" name="Marcador de contenido 16">
            <a:extLst>
              <a:ext uri="{FF2B5EF4-FFF2-40B4-BE49-F238E27FC236}">
                <a16:creationId xmlns:a16="http://schemas.microsoft.com/office/drawing/2014/main" id="{F83C5160-AA89-4ABF-A3F2-40E47C2524E8}"/>
              </a:ext>
            </a:extLst>
          </p:cNvPr>
          <p:cNvSpPr>
            <a:spLocks noGrp="1"/>
          </p:cNvSpPr>
          <p:nvPr>
            <p:ph sz="quarter" idx="20" hasCustomPrompt="1"/>
          </p:nvPr>
        </p:nvSpPr>
        <p:spPr>
          <a:xfrm>
            <a:off x="13408657" y="6140220"/>
            <a:ext cx="2520000" cy="245888"/>
          </a:xfrm>
        </p:spPr>
        <p:txBody>
          <a:bodyPr/>
          <a:lstStyle>
            <a:lvl1pPr marL="12700" algn="l" defTabSz="914400" rtl="0" eaLnBrk="1" latinLnBrk="0" hangingPunct="1">
              <a:lnSpc>
                <a:spcPct val="100000"/>
              </a:lnSpc>
              <a:spcBef>
                <a:spcPts val="100"/>
              </a:spcBef>
              <a:defRPr lang="es-ES" sz="1800" b="1" kern="1200" dirty="0">
                <a:solidFill>
                  <a:srgbClr val="232D3C"/>
                </a:solidFill>
                <a:latin typeface="Poppins SemiBold"/>
                <a:ea typeface="+mn-ea"/>
                <a:cs typeface="Poppins SemiBold"/>
              </a:defRPr>
            </a:lvl1pPr>
          </a:lstStyle>
          <a:p>
            <a:pPr lvl="0"/>
            <a:r>
              <a:rPr lang="es-ES" dirty="0" err="1"/>
              <a:t>Lorem</a:t>
            </a:r>
            <a:r>
              <a:rPr lang="es-ES" dirty="0"/>
              <a:t> </a:t>
            </a:r>
            <a:r>
              <a:rPr lang="es-ES" dirty="0" err="1"/>
              <a:t>ipsum</a:t>
            </a:r>
            <a:endParaRPr lang="es-ES" dirty="0"/>
          </a:p>
        </p:txBody>
      </p:sp>
      <p:sp>
        <p:nvSpPr>
          <p:cNvPr id="120" name="Marcador de contenido 16">
            <a:extLst>
              <a:ext uri="{FF2B5EF4-FFF2-40B4-BE49-F238E27FC236}">
                <a16:creationId xmlns:a16="http://schemas.microsoft.com/office/drawing/2014/main" id="{FF4B4535-9ED2-40B9-8BC2-623FE8DAD292}"/>
              </a:ext>
            </a:extLst>
          </p:cNvPr>
          <p:cNvSpPr>
            <a:spLocks noGrp="1"/>
          </p:cNvSpPr>
          <p:nvPr>
            <p:ph sz="quarter" idx="21" hasCustomPrompt="1"/>
          </p:nvPr>
        </p:nvSpPr>
        <p:spPr>
          <a:xfrm>
            <a:off x="7341792" y="2488413"/>
            <a:ext cx="2507248" cy="1107996"/>
          </a:xfrm>
        </p:spPr>
        <p:txBody>
          <a:bodyPr/>
          <a:lstStyle>
            <a:lvl1pPr>
              <a:defRPr lang="es-ES" sz="1200" kern="1200" dirty="0">
                <a:solidFill>
                  <a:srgbClr val="707780"/>
                </a:solidFill>
                <a:latin typeface="Poppins"/>
                <a:ea typeface="+mn-ea"/>
                <a:cs typeface="Poppins"/>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Ut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endParaRPr lang="es-ES" dirty="0"/>
          </a:p>
        </p:txBody>
      </p:sp>
      <p:sp>
        <p:nvSpPr>
          <p:cNvPr id="121" name="Marcador de contenido 16">
            <a:extLst>
              <a:ext uri="{FF2B5EF4-FFF2-40B4-BE49-F238E27FC236}">
                <a16:creationId xmlns:a16="http://schemas.microsoft.com/office/drawing/2014/main" id="{62B35FA5-9F11-4938-9397-CF7F6F8A95DB}"/>
              </a:ext>
            </a:extLst>
          </p:cNvPr>
          <p:cNvSpPr>
            <a:spLocks noGrp="1"/>
          </p:cNvSpPr>
          <p:nvPr>
            <p:ph sz="quarter" idx="22" hasCustomPrompt="1"/>
          </p:nvPr>
        </p:nvSpPr>
        <p:spPr>
          <a:xfrm>
            <a:off x="10464536" y="2518073"/>
            <a:ext cx="2507248" cy="1107996"/>
          </a:xfrm>
        </p:spPr>
        <p:txBody>
          <a:bodyPr/>
          <a:lstStyle>
            <a:lvl1pPr>
              <a:defRPr lang="es-ES" sz="1200" kern="1200" dirty="0">
                <a:solidFill>
                  <a:srgbClr val="707780"/>
                </a:solidFill>
                <a:latin typeface="Poppins"/>
                <a:ea typeface="+mn-ea"/>
                <a:cs typeface="Poppins"/>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Ut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endParaRPr lang="es-ES" dirty="0"/>
          </a:p>
        </p:txBody>
      </p:sp>
      <p:sp>
        <p:nvSpPr>
          <p:cNvPr id="122" name="Marcador de contenido 16">
            <a:extLst>
              <a:ext uri="{FF2B5EF4-FFF2-40B4-BE49-F238E27FC236}">
                <a16:creationId xmlns:a16="http://schemas.microsoft.com/office/drawing/2014/main" id="{720F3BD5-8B53-48A0-92A5-465397758A71}"/>
              </a:ext>
            </a:extLst>
          </p:cNvPr>
          <p:cNvSpPr>
            <a:spLocks noGrp="1"/>
          </p:cNvSpPr>
          <p:nvPr>
            <p:ph sz="quarter" idx="23" hasCustomPrompt="1"/>
          </p:nvPr>
        </p:nvSpPr>
        <p:spPr>
          <a:xfrm>
            <a:off x="13429267" y="2547367"/>
            <a:ext cx="2507248" cy="1107996"/>
          </a:xfrm>
        </p:spPr>
        <p:txBody>
          <a:bodyPr/>
          <a:lstStyle>
            <a:lvl1pPr>
              <a:defRPr lang="es-ES" sz="1200" kern="1200" dirty="0">
                <a:solidFill>
                  <a:srgbClr val="707780"/>
                </a:solidFill>
                <a:latin typeface="Poppins"/>
                <a:ea typeface="+mn-ea"/>
                <a:cs typeface="Poppins"/>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Ut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endParaRPr lang="es-ES" dirty="0"/>
          </a:p>
        </p:txBody>
      </p:sp>
      <p:sp>
        <p:nvSpPr>
          <p:cNvPr id="123" name="Marcador de contenido 16">
            <a:extLst>
              <a:ext uri="{FF2B5EF4-FFF2-40B4-BE49-F238E27FC236}">
                <a16:creationId xmlns:a16="http://schemas.microsoft.com/office/drawing/2014/main" id="{42F400DA-54CD-4C78-8F26-DDE40AAA12F6}"/>
              </a:ext>
            </a:extLst>
          </p:cNvPr>
          <p:cNvSpPr>
            <a:spLocks noGrp="1"/>
          </p:cNvSpPr>
          <p:nvPr>
            <p:ph sz="quarter" idx="24" hasCustomPrompt="1"/>
          </p:nvPr>
        </p:nvSpPr>
        <p:spPr>
          <a:xfrm>
            <a:off x="7228473" y="6583687"/>
            <a:ext cx="2507248" cy="1107996"/>
          </a:xfrm>
        </p:spPr>
        <p:txBody>
          <a:bodyPr/>
          <a:lstStyle>
            <a:lvl1pPr>
              <a:defRPr lang="es-ES" sz="1200" kern="1200" dirty="0">
                <a:solidFill>
                  <a:srgbClr val="707780"/>
                </a:solidFill>
                <a:latin typeface="Poppins"/>
                <a:ea typeface="+mn-ea"/>
                <a:cs typeface="Poppins"/>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Ut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endParaRPr lang="es-ES" dirty="0"/>
          </a:p>
        </p:txBody>
      </p:sp>
      <p:sp>
        <p:nvSpPr>
          <p:cNvPr id="124" name="Marcador de contenido 16">
            <a:extLst>
              <a:ext uri="{FF2B5EF4-FFF2-40B4-BE49-F238E27FC236}">
                <a16:creationId xmlns:a16="http://schemas.microsoft.com/office/drawing/2014/main" id="{0089DB8C-0946-4298-9082-E2448EB0E9F5}"/>
              </a:ext>
            </a:extLst>
          </p:cNvPr>
          <p:cNvSpPr>
            <a:spLocks noGrp="1"/>
          </p:cNvSpPr>
          <p:nvPr>
            <p:ph sz="quarter" idx="25" hasCustomPrompt="1"/>
          </p:nvPr>
        </p:nvSpPr>
        <p:spPr>
          <a:xfrm>
            <a:off x="10351217" y="6583687"/>
            <a:ext cx="2507248" cy="1107996"/>
          </a:xfrm>
        </p:spPr>
        <p:txBody>
          <a:bodyPr/>
          <a:lstStyle>
            <a:lvl1pPr>
              <a:defRPr lang="es-ES" sz="1200" kern="1200" dirty="0">
                <a:solidFill>
                  <a:srgbClr val="707780"/>
                </a:solidFill>
                <a:latin typeface="Poppins"/>
                <a:ea typeface="+mn-ea"/>
                <a:cs typeface="Poppins"/>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Ut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endParaRPr lang="es-ES" dirty="0"/>
          </a:p>
        </p:txBody>
      </p:sp>
      <p:sp>
        <p:nvSpPr>
          <p:cNvPr id="125" name="Marcador de contenido 16">
            <a:extLst>
              <a:ext uri="{FF2B5EF4-FFF2-40B4-BE49-F238E27FC236}">
                <a16:creationId xmlns:a16="http://schemas.microsoft.com/office/drawing/2014/main" id="{CB79F4C4-5974-414B-84F2-498C3281AA63}"/>
              </a:ext>
            </a:extLst>
          </p:cNvPr>
          <p:cNvSpPr>
            <a:spLocks noGrp="1"/>
          </p:cNvSpPr>
          <p:nvPr>
            <p:ph sz="quarter" idx="26" hasCustomPrompt="1"/>
          </p:nvPr>
        </p:nvSpPr>
        <p:spPr>
          <a:xfrm>
            <a:off x="13429319" y="6643799"/>
            <a:ext cx="2507248" cy="1107996"/>
          </a:xfrm>
        </p:spPr>
        <p:txBody>
          <a:bodyPr/>
          <a:lstStyle>
            <a:lvl1pPr>
              <a:defRPr lang="es-ES" sz="1200" kern="1200" dirty="0">
                <a:solidFill>
                  <a:srgbClr val="707780"/>
                </a:solidFill>
                <a:latin typeface="Poppins"/>
                <a:ea typeface="+mn-ea"/>
                <a:cs typeface="Poppins"/>
              </a:defRPr>
            </a:lvl1pPr>
          </a:lstStyle>
          <a:p>
            <a:pPr lvl="0"/>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sed do </a:t>
            </a:r>
            <a:r>
              <a:rPr lang="es-ES" dirty="0" err="1"/>
              <a:t>eiusmod</a:t>
            </a:r>
            <a:r>
              <a:rPr lang="es-ES" dirty="0"/>
              <a:t> </a:t>
            </a:r>
            <a:r>
              <a:rPr lang="es-ES" dirty="0" err="1"/>
              <a:t>tempor</a:t>
            </a:r>
            <a:r>
              <a:rPr lang="es-ES" dirty="0"/>
              <a:t> </a:t>
            </a:r>
            <a:r>
              <a:rPr lang="es-ES" dirty="0" err="1"/>
              <a:t>incididunt</a:t>
            </a:r>
            <a:r>
              <a:rPr lang="es-ES" dirty="0"/>
              <a:t> ut labore et </a:t>
            </a:r>
            <a:r>
              <a:rPr lang="es-ES" dirty="0" err="1"/>
              <a:t>dolore</a:t>
            </a:r>
            <a:r>
              <a:rPr lang="es-ES" dirty="0"/>
              <a:t> magna </a:t>
            </a:r>
            <a:r>
              <a:rPr lang="es-ES" dirty="0" err="1"/>
              <a:t>aliqua</a:t>
            </a:r>
            <a:r>
              <a:rPr lang="es-ES" dirty="0"/>
              <a:t>. Ut </a:t>
            </a:r>
            <a:r>
              <a:rPr lang="es-ES" dirty="0" err="1"/>
              <a:t>enim</a:t>
            </a:r>
            <a:r>
              <a:rPr lang="es-ES" dirty="0"/>
              <a:t> ad </a:t>
            </a:r>
            <a:r>
              <a:rPr lang="es-ES" dirty="0" err="1"/>
              <a:t>minim</a:t>
            </a:r>
            <a:r>
              <a:rPr lang="es-ES" dirty="0"/>
              <a:t> </a:t>
            </a:r>
            <a:r>
              <a:rPr lang="es-ES" dirty="0" err="1"/>
              <a:t>veniam</a:t>
            </a:r>
            <a:r>
              <a:rPr lang="es-ES" dirty="0"/>
              <a:t>, quis </a:t>
            </a:r>
            <a:r>
              <a:rPr lang="es-ES" dirty="0" err="1"/>
              <a:t>nostrud</a:t>
            </a:r>
            <a:endParaRPr lang="es-ES" dirty="0"/>
          </a:p>
        </p:txBody>
      </p:sp>
      <p:sp>
        <p:nvSpPr>
          <p:cNvPr id="136" name="Marcador de contenido 16">
            <a:extLst>
              <a:ext uri="{FF2B5EF4-FFF2-40B4-BE49-F238E27FC236}">
                <a16:creationId xmlns:a16="http://schemas.microsoft.com/office/drawing/2014/main" id="{50A379EA-46F0-429F-BB92-1AA66B163AEA}"/>
              </a:ext>
            </a:extLst>
          </p:cNvPr>
          <p:cNvSpPr>
            <a:spLocks noGrp="1"/>
          </p:cNvSpPr>
          <p:nvPr>
            <p:ph sz="quarter" idx="27"/>
          </p:nvPr>
        </p:nvSpPr>
        <p:spPr>
          <a:xfrm>
            <a:off x="7343489" y="5011529"/>
            <a:ext cx="2169987" cy="924795"/>
          </a:xfrm>
        </p:spPr>
        <p:txBody>
          <a:bodyPr/>
          <a:lstStyle>
            <a:lvl1pPr>
              <a:defRPr lang="es-ES" sz="1600" kern="1200" dirty="0">
                <a:solidFill>
                  <a:srgbClr val="707780"/>
                </a:solidFill>
                <a:latin typeface="Poppins"/>
                <a:ea typeface="+mn-ea"/>
                <a:cs typeface="Poppins"/>
              </a:defRPr>
            </a:lvl1pPr>
          </a:lstStyle>
          <a:p>
            <a:pPr lvl="0"/>
            <a:endParaRPr lang="es-ES" dirty="0"/>
          </a:p>
        </p:txBody>
      </p:sp>
      <p:sp>
        <p:nvSpPr>
          <p:cNvPr id="137" name="Marcador de contenido 16">
            <a:extLst>
              <a:ext uri="{FF2B5EF4-FFF2-40B4-BE49-F238E27FC236}">
                <a16:creationId xmlns:a16="http://schemas.microsoft.com/office/drawing/2014/main" id="{CF3D4956-6DB6-4219-A373-D4E2B2E3CC62}"/>
              </a:ext>
            </a:extLst>
          </p:cNvPr>
          <p:cNvSpPr>
            <a:spLocks noGrp="1"/>
          </p:cNvSpPr>
          <p:nvPr>
            <p:ph sz="quarter" idx="28"/>
          </p:nvPr>
        </p:nvSpPr>
        <p:spPr>
          <a:xfrm>
            <a:off x="10465614" y="5045137"/>
            <a:ext cx="2169987" cy="924795"/>
          </a:xfrm>
        </p:spPr>
        <p:txBody>
          <a:bodyPr/>
          <a:lstStyle>
            <a:lvl1pPr>
              <a:defRPr lang="es-ES" sz="1600" kern="1200" dirty="0">
                <a:solidFill>
                  <a:srgbClr val="707780"/>
                </a:solidFill>
                <a:latin typeface="Poppins"/>
                <a:ea typeface="+mn-ea"/>
                <a:cs typeface="Poppins"/>
              </a:defRPr>
            </a:lvl1pPr>
          </a:lstStyle>
          <a:p>
            <a:pPr lvl="0"/>
            <a:endParaRPr lang="es-ES" dirty="0"/>
          </a:p>
        </p:txBody>
      </p:sp>
      <p:sp>
        <p:nvSpPr>
          <p:cNvPr id="138" name="Marcador de contenido 16">
            <a:extLst>
              <a:ext uri="{FF2B5EF4-FFF2-40B4-BE49-F238E27FC236}">
                <a16:creationId xmlns:a16="http://schemas.microsoft.com/office/drawing/2014/main" id="{A28AB8B7-3B7E-4A1C-ABAF-B92B6E60C01C}"/>
              </a:ext>
            </a:extLst>
          </p:cNvPr>
          <p:cNvSpPr>
            <a:spLocks noGrp="1"/>
          </p:cNvSpPr>
          <p:nvPr>
            <p:ph sz="quarter" idx="29"/>
          </p:nvPr>
        </p:nvSpPr>
        <p:spPr>
          <a:xfrm>
            <a:off x="7302500" y="1045154"/>
            <a:ext cx="2169987" cy="924795"/>
          </a:xfrm>
        </p:spPr>
        <p:txBody>
          <a:bodyPr/>
          <a:lstStyle>
            <a:lvl1pPr>
              <a:defRPr lang="es-ES" sz="1600" kern="1200" dirty="0">
                <a:solidFill>
                  <a:srgbClr val="707780"/>
                </a:solidFill>
                <a:latin typeface="Poppins"/>
                <a:ea typeface="+mn-ea"/>
                <a:cs typeface="Poppins"/>
              </a:defRPr>
            </a:lvl1pPr>
          </a:lstStyle>
          <a:p>
            <a:pPr lvl="0"/>
            <a:endParaRPr lang="es-ES" dirty="0"/>
          </a:p>
        </p:txBody>
      </p:sp>
      <p:sp>
        <p:nvSpPr>
          <p:cNvPr id="139" name="Marcador de contenido 16">
            <a:extLst>
              <a:ext uri="{FF2B5EF4-FFF2-40B4-BE49-F238E27FC236}">
                <a16:creationId xmlns:a16="http://schemas.microsoft.com/office/drawing/2014/main" id="{3B1E7274-0177-4B85-A92F-EDF050077FD3}"/>
              </a:ext>
            </a:extLst>
          </p:cNvPr>
          <p:cNvSpPr>
            <a:spLocks noGrp="1"/>
          </p:cNvSpPr>
          <p:nvPr>
            <p:ph sz="quarter" idx="30"/>
          </p:nvPr>
        </p:nvSpPr>
        <p:spPr>
          <a:xfrm>
            <a:off x="10464536" y="1039075"/>
            <a:ext cx="2169987" cy="924795"/>
          </a:xfrm>
        </p:spPr>
        <p:txBody>
          <a:bodyPr/>
          <a:lstStyle>
            <a:lvl1pPr>
              <a:defRPr lang="es-ES" sz="1600" kern="1200" dirty="0">
                <a:solidFill>
                  <a:srgbClr val="707780"/>
                </a:solidFill>
                <a:latin typeface="Poppins"/>
                <a:ea typeface="+mn-ea"/>
                <a:cs typeface="Poppins"/>
              </a:defRPr>
            </a:lvl1pPr>
          </a:lstStyle>
          <a:p>
            <a:pPr lvl="0"/>
            <a:endParaRPr lang="es-ES" dirty="0"/>
          </a:p>
        </p:txBody>
      </p:sp>
      <p:sp>
        <p:nvSpPr>
          <p:cNvPr id="140" name="Marcador de contenido 16">
            <a:extLst>
              <a:ext uri="{FF2B5EF4-FFF2-40B4-BE49-F238E27FC236}">
                <a16:creationId xmlns:a16="http://schemas.microsoft.com/office/drawing/2014/main" id="{1E4E77CF-EDD6-4995-B4D9-33EF00913B4F}"/>
              </a:ext>
            </a:extLst>
          </p:cNvPr>
          <p:cNvSpPr>
            <a:spLocks noGrp="1"/>
          </p:cNvSpPr>
          <p:nvPr>
            <p:ph sz="quarter" idx="31"/>
          </p:nvPr>
        </p:nvSpPr>
        <p:spPr>
          <a:xfrm>
            <a:off x="13425302" y="999610"/>
            <a:ext cx="2169987" cy="924795"/>
          </a:xfrm>
        </p:spPr>
        <p:txBody>
          <a:bodyPr/>
          <a:lstStyle>
            <a:lvl1pPr>
              <a:defRPr lang="es-ES" sz="1600" kern="1200" dirty="0">
                <a:solidFill>
                  <a:srgbClr val="707780"/>
                </a:solidFill>
                <a:latin typeface="Poppins"/>
                <a:ea typeface="+mn-ea"/>
                <a:cs typeface="Poppins"/>
              </a:defRPr>
            </a:lvl1pPr>
          </a:lstStyle>
          <a:p>
            <a:pPr lvl="0"/>
            <a:endParaRPr lang="es-ES" dirty="0"/>
          </a:p>
        </p:txBody>
      </p:sp>
      <p:sp>
        <p:nvSpPr>
          <p:cNvPr id="141" name="Marcador de contenido 16">
            <a:extLst>
              <a:ext uri="{FF2B5EF4-FFF2-40B4-BE49-F238E27FC236}">
                <a16:creationId xmlns:a16="http://schemas.microsoft.com/office/drawing/2014/main" id="{3EC2DAE2-6227-49C4-86F4-0CF3155FC966}"/>
              </a:ext>
            </a:extLst>
          </p:cNvPr>
          <p:cNvSpPr>
            <a:spLocks noGrp="1"/>
          </p:cNvSpPr>
          <p:nvPr>
            <p:ph sz="quarter" idx="32"/>
          </p:nvPr>
        </p:nvSpPr>
        <p:spPr>
          <a:xfrm>
            <a:off x="13583663" y="5061997"/>
            <a:ext cx="2169987" cy="924795"/>
          </a:xfrm>
        </p:spPr>
        <p:txBody>
          <a:bodyPr/>
          <a:lstStyle>
            <a:lvl1pPr>
              <a:defRPr lang="es-ES" sz="1600" kern="1200" dirty="0">
                <a:solidFill>
                  <a:srgbClr val="707780"/>
                </a:solidFill>
                <a:latin typeface="Poppins"/>
                <a:ea typeface="+mn-ea"/>
                <a:cs typeface="Poppins"/>
              </a:defRPr>
            </a:lvl1pPr>
          </a:lstStyle>
          <a:p>
            <a:pPr lvl="0"/>
            <a:endParaRPr lang="es-ES" dirty="0"/>
          </a:p>
        </p:txBody>
      </p:sp>
      <p:sp>
        <p:nvSpPr>
          <p:cNvPr id="142" name="Marcador de contenido 16">
            <a:extLst>
              <a:ext uri="{FF2B5EF4-FFF2-40B4-BE49-F238E27FC236}">
                <a16:creationId xmlns:a16="http://schemas.microsoft.com/office/drawing/2014/main" id="{0FA32DE2-8624-4CAA-9BB0-4B0EEF4E8B45}"/>
              </a:ext>
            </a:extLst>
          </p:cNvPr>
          <p:cNvSpPr>
            <a:spLocks noGrp="1"/>
          </p:cNvSpPr>
          <p:nvPr>
            <p:ph sz="quarter" idx="11" hasCustomPrompt="1"/>
          </p:nvPr>
        </p:nvSpPr>
        <p:spPr>
          <a:xfrm>
            <a:off x="800100" y="630238"/>
            <a:ext cx="6179888"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143" name="Marcador de contenido 16">
            <a:extLst>
              <a:ext uri="{FF2B5EF4-FFF2-40B4-BE49-F238E27FC236}">
                <a16:creationId xmlns:a16="http://schemas.microsoft.com/office/drawing/2014/main" id="{D9606658-437A-4D61-A677-A821B178BAF0}"/>
              </a:ext>
            </a:extLst>
          </p:cNvPr>
          <p:cNvSpPr>
            <a:spLocks noGrp="1"/>
          </p:cNvSpPr>
          <p:nvPr>
            <p:ph sz="quarter" idx="33" hasCustomPrompt="1"/>
          </p:nvPr>
        </p:nvSpPr>
        <p:spPr>
          <a:xfrm>
            <a:off x="800100" y="1124137"/>
            <a:ext cx="6179888" cy="307777"/>
          </a:xfrm>
        </p:spPr>
        <p:txBody>
          <a:bodyPr/>
          <a:lstStyle>
            <a:lvl1pPr>
              <a:defRPr sz="2000" b="0">
                <a:solidFill>
                  <a:srgbClr val="E9EDED"/>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Tree>
    <p:extLst>
      <p:ext uri="{BB962C8B-B14F-4D97-AF65-F5344CB8AC3E}">
        <p14:creationId xmlns:p14="http://schemas.microsoft.com/office/powerpoint/2010/main" val="3278984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0712B52D-2192-4E58-8EFB-5DE959CCA1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
        <p:nvSpPr>
          <p:cNvPr id="9" name="Marcador de contenido 16">
            <a:extLst>
              <a:ext uri="{FF2B5EF4-FFF2-40B4-BE49-F238E27FC236}">
                <a16:creationId xmlns:a16="http://schemas.microsoft.com/office/drawing/2014/main" id="{F4D50480-11CD-4463-82E2-EFFBAC438707}"/>
              </a:ext>
            </a:extLst>
          </p:cNvPr>
          <p:cNvSpPr>
            <a:spLocks noGrp="1"/>
          </p:cNvSpPr>
          <p:nvPr>
            <p:ph sz="quarter" idx="11" hasCustomPrompt="1"/>
          </p:nvPr>
        </p:nvSpPr>
        <p:spPr>
          <a:xfrm>
            <a:off x="800100" y="630238"/>
            <a:ext cx="7874000"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10" name="Holder 5">
            <a:extLst>
              <a:ext uri="{FF2B5EF4-FFF2-40B4-BE49-F238E27FC236}">
                <a16:creationId xmlns:a16="http://schemas.microsoft.com/office/drawing/2014/main" id="{ED773F28-236A-4340-8DE5-50B4EF3D6167}"/>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sp>
        <p:nvSpPr>
          <p:cNvPr id="10" name="Marcador de contenido 16">
            <a:extLst>
              <a:ext uri="{FF2B5EF4-FFF2-40B4-BE49-F238E27FC236}">
                <a16:creationId xmlns:a16="http://schemas.microsoft.com/office/drawing/2014/main" id="{B8AC7BCD-C349-45A3-B89E-3EF31CB677CB}"/>
              </a:ext>
            </a:extLst>
          </p:cNvPr>
          <p:cNvSpPr>
            <a:spLocks noGrp="1"/>
          </p:cNvSpPr>
          <p:nvPr>
            <p:ph sz="quarter" idx="11" hasCustomPrompt="1"/>
          </p:nvPr>
        </p:nvSpPr>
        <p:spPr>
          <a:xfrm>
            <a:off x="800100" y="630238"/>
            <a:ext cx="7874000"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pic>
        <p:nvPicPr>
          <p:cNvPr id="7" name="Gráfico 6">
            <a:extLst>
              <a:ext uri="{FF2B5EF4-FFF2-40B4-BE49-F238E27FC236}">
                <a16:creationId xmlns:a16="http://schemas.microsoft.com/office/drawing/2014/main" id="{CBAC0161-11B9-497A-BAD7-590A79D9F88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Only">
    <p:bg>
      <p:bgPr>
        <a:solidFill>
          <a:schemeClr val="bg1"/>
        </a:solidFill>
        <a:effectLst/>
      </p:bgPr>
    </p:bg>
    <p:spTree>
      <p:nvGrpSpPr>
        <p:cNvPr id="1" name=""/>
        <p:cNvGrpSpPr/>
        <p:nvPr/>
      </p:nvGrpSpPr>
      <p:grpSpPr>
        <a:xfrm>
          <a:off x="0" y="0"/>
          <a:ext cx="0" cy="0"/>
          <a:chOff x="0" y="0"/>
          <a:chExt cx="0" cy="0"/>
        </a:xfrm>
      </p:grpSpPr>
      <p:sp>
        <p:nvSpPr>
          <p:cNvPr id="20" name="Marcador de contenido 16">
            <a:extLst>
              <a:ext uri="{FF2B5EF4-FFF2-40B4-BE49-F238E27FC236}">
                <a16:creationId xmlns:a16="http://schemas.microsoft.com/office/drawing/2014/main" id="{41D9A154-7082-4E06-8D79-F91D683B4A0F}"/>
              </a:ext>
            </a:extLst>
          </p:cNvPr>
          <p:cNvSpPr>
            <a:spLocks noGrp="1"/>
          </p:cNvSpPr>
          <p:nvPr>
            <p:ph sz="quarter" idx="11" hasCustomPrompt="1"/>
          </p:nvPr>
        </p:nvSpPr>
        <p:spPr>
          <a:xfrm>
            <a:off x="800100" y="630238"/>
            <a:ext cx="7874000"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21" name="Holder 5">
            <a:extLst>
              <a:ext uri="{FF2B5EF4-FFF2-40B4-BE49-F238E27FC236}">
                <a16:creationId xmlns:a16="http://schemas.microsoft.com/office/drawing/2014/main" id="{E460453C-D4C5-465A-B973-7D8C08F737DC}"/>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pic>
        <p:nvPicPr>
          <p:cNvPr id="5" name="Gráfico 4">
            <a:extLst>
              <a:ext uri="{FF2B5EF4-FFF2-40B4-BE49-F238E27FC236}">
                <a16:creationId xmlns:a16="http://schemas.microsoft.com/office/drawing/2014/main" id="{ECF68102-D99B-4A5D-9723-FBAB2284429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Tree>
    <p:extLst>
      <p:ext uri="{BB962C8B-B14F-4D97-AF65-F5344CB8AC3E}">
        <p14:creationId xmlns:p14="http://schemas.microsoft.com/office/powerpoint/2010/main" val="4091074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Holder 5">
            <a:extLst>
              <a:ext uri="{FF2B5EF4-FFF2-40B4-BE49-F238E27FC236}">
                <a16:creationId xmlns:a16="http://schemas.microsoft.com/office/drawing/2014/main" id="{B3CA5DF7-AEC2-41B8-A94E-8C3C7865E793}"/>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sp>
        <p:nvSpPr>
          <p:cNvPr id="6" name="Marcador de contenido 16">
            <a:extLst>
              <a:ext uri="{FF2B5EF4-FFF2-40B4-BE49-F238E27FC236}">
                <a16:creationId xmlns:a16="http://schemas.microsoft.com/office/drawing/2014/main" id="{67A96469-E1DE-4E1C-B83A-98E483944CA0}"/>
              </a:ext>
            </a:extLst>
          </p:cNvPr>
          <p:cNvSpPr>
            <a:spLocks noGrp="1"/>
          </p:cNvSpPr>
          <p:nvPr>
            <p:ph sz="quarter" idx="11" hasCustomPrompt="1"/>
          </p:nvPr>
        </p:nvSpPr>
        <p:spPr>
          <a:xfrm>
            <a:off x="800100" y="630238"/>
            <a:ext cx="7874000"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pic>
        <p:nvPicPr>
          <p:cNvPr id="7" name="Gráfico 6">
            <a:extLst>
              <a:ext uri="{FF2B5EF4-FFF2-40B4-BE49-F238E27FC236}">
                <a16:creationId xmlns:a16="http://schemas.microsoft.com/office/drawing/2014/main" id="{5AE6D320-289A-4948-BEED-17C50C963B4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4B624DF0-26EB-4D8C-8C3E-868BA98C9B81}"/>
              </a:ext>
            </a:extLst>
          </p:cNvPr>
          <p:cNvSpPr/>
          <p:nvPr userDrawn="1"/>
        </p:nvSpPr>
        <p:spPr>
          <a:xfrm>
            <a:off x="7287260" y="0"/>
            <a:ext cx="10073640" cy="9744710"/>
          </a:xfrm>
          <a:custGeom>
            <a:avLst/>
            <a:gdLst/>
            <a:ahLst/>
            <a:cxnLst/>
            <a:rect l="l" t="t" r="r" b="b"/>
            <a:pathLst>
              <a:path w="10073640" h="9744710">
                <a:moveTo>
                  <a:pt x="10073220" y="0"/>
                </a:moveTo>
                <a:lnTo>
                  <a:pt x="0" y="0"/>
                </a:lnTo>
                <a:lnTo>
                  <a:pt x="0" y="9744583"/>
                </a:lnTo>
                <a:lnTo>
                  <a:pt x="10073220" y="9744583"/>
                </a:lnTo>
                <a:lnTo>
                  <a:pt x="10073220" y="0"/>
                </a:lnTo>
                <a:close/>
              </a:path>
            </a:pathLst>
          </a:custGeom>
          <a:solidFill>
            <a:srgbClr val="E9EDED"/>
          </a:solidFill>
        </p:spPr>
        <p:txBody>
          <a:bodyPr wrap="square" lIns="0" tIns="0" rIns="0" bIns="0" rtlCol="0"/>
          <a:lstStyle/>
          <a:p>
            <a:endParaRPr/>
          </a:p>
        </p:txBody>
      </p:sp>
      <p:pic>
        <p:nvPicPr>
          <p:cNvPr id="7" name="Gráfico 6">
            <a:extLst>
              <a:ext uri="{FF2B5EF4-FFF2-40B4-BE49-F238E27FC236}">
                <a16:creationId xmlns:a16="http://schemas.microsoft.com/office/drawing/2014/main" id="{96FECECF-A9E8-4485-9123-BE069C8C58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48301" y="4711917"/>
            <a:ext cx="1659098" cy="312463"/>
          </a:xfrm>
          <a:prstGeom prst="rect">
            <a:avLst/>
          </a:prstGeom>
        </p:spPr>
      </p:pic>
      <p:sp>
        <p:nvSpPr>
          <p:cNvPr id="8" name="Holder 5">
            <a:extLst>
              <a:ext uri="{FF2B5EF4-FFF2-40B4-BE49-F238E27FC236}">
                <a16:creationId xmlns:a16="http://schemas.microsoft.com/office/drawing/2014/main" id="{7398A7D9-EEB8-4571-A1F5-26A0883F57E4}"/>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sp>
        <p:nvSpPr>
          <p:cNvPr id="9" name="Marcador de contenido 16">
            <a:extLst>
              <a:ext uri="{FF2B5EF4-FFF2-40B4-BE49-F238E27FC236}">
                <a16:creationId xmlns:a16="http://schemas.microsoft.com/office/drawing/2014/main" id="{F4F47559-D8E8-4CAA-84D6-34D262C8DAA7}"/>
              </a:ext>
            </a:extLst>
          </p:cNvPr>
          <p:cNvSpPr>
            <a:spLocks noGrp="1"/>
          </p:cNvSpPr>
          <p:nvPr>
            <p:ph sz="quarter" idx="11" hasCustomPrompt="1"/>
          </p:nvPr>
        </p:nvSpPr>
        <p:spPr>
          <a:xfrm>
            <a:off x="800100" y="630238"/>
            <a:ext cx="7874000"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10" name="Marcador de texto 7">
            <a:extLst>
              <a:ext uri="{FF2B5EF4-FFF2-40B4-BE49-F238E27FC236}">
                <a16:creationId xmlns:a16="http://schemas.microsoft.com/office/drawing/2014/main" id="{1641991A-A9C3-44B9-BE1E-4395063A5B81}"/>
              </a:ext>
            </a:extLst>
          </p:cNvPr>
          <p:cNvSpPr>
            <a:spLocks noGrp="1"/>
          </p:cNvSpPr>
          <p:nvPr>
            <p:ph type="body" sz="quarter" idx="27" hasCustomPrompt="1"/>
          </p:nvPr>
        </p:nvSpPr>
        <p:spPr>
          <a:xfrm>
            <a:off x="901700" y="4437261"/>
            <a:ext cx="4955005" cy="430887"/>
          </a:xfrm>
        </p:spPr>
        <p:txBody>
          <a:bodyPr/>
          <a:lstStyle>
            <a:lvl1pPr>
              <a:defRPr sz="2800">
                <a:latin typeface="Poppins Medium" panose="02000000000000000000" pitchFamily="2" charset="0"/>
                <a:cs typeface="Poppins Medium" panose="02000000000000000000" pitchFamily="2" charset="0"/>
              </a:defRPr>
            </a:lvl1pPr>
          </a:lstStyle>
          <a:p>
            <a:r>
              <a:rPr lang="es-ES" dirty="0" err="1"/>
              <a:t>Lorem</a:t>
            </a:r>
            <a:r>
              <a:rPr lang="es-ES" dirty="0"/>
              <a:t> </a:t>
            </a:r>
            <a:r>
              <a:rPr lang="es-ES" dirty="0" err="1"/>
              <a:t>ipsum</a:t>
            </a:r>
            <a:endParaRPr lang="es-ES" dirty="0"/>
          </a:p>
        </p:txBody>
      </p:sp>
      <p:sp>
        <p:nvSpPr>
          <p:cNvPr id="16" name="Marcador de contenido 16">
            <a:extLst>
              <a:ext uri="{FF2B5EF4-FFF2-40B4-BE49-F238E27FC236}">
                <a16:creationId xmlns:a16="http://schemas.microsoft.com/office/drawing/2014/main" id="{4257AB3E-892A-41DE-8E8B-BE4C34809E25}"/>
              </a:ext>
            </a:extLst>
          </p:cNvPr>
          <p:cNvSpPr>
            <a:spLocks noGrp="1"/>
          </p:cNvSpPr>
          <p:nvPr>
            <p:ph sz="quarter" idx="26" hasCustomPrompt="1"/>
          </p:nvPr>
        </p:nvSpPr>
        <p:spPr>
          <a:xfrm>
            <a:off x="8674100" y="2971800"/>
            <a:ext cx="7920700" cy="4308872"/>
          </a:xfrm>
        </p:spPr>
        <p:txBody>
          <a:bodyPr anchor="t"/>
          <a:lstStyle>
            <a:lvl1pPr marL="0" indent="0">
              <a:lnSpc>
                <a:spcPct val="200000"/>
              </a:lnSpc>
              <a:buClr>
                <a:schemeClr val="accent1"/>
              </a:buClr>
              <a:buFont typeface="Arial" panose="020B0604020202020204" pitchFamily="34" charset="0"/>
              <a:buNone/>
              <a:defRPr sz="2000" b="0">
                <a:solidFill>
                  <a:schemeClr val="tx1"/>
                </a:solidFill>
                <a:latin typeface="+mn-lt"/>
                <a:cs typeface="Poppins Medium" panose="02000000000000000000" pitchFamily="2" charset="0"/>
              </a:defRPr>
            </a:lvl1pPr>
          </a:lstStyle>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p:txBody>
      </p:sp>
    </p:spTree>
    <p:extLst>
      <p:ext uri="{BB962C8B-B14F-4D97-AF65-F5344CB8AC3E}">
        <p14:creationId xmlns:p14="http://schemas.microsoft.com/office/powerpoint/2010/main" val="2046903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Title Only">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pic>
        <p:nvPicPr>
          <p:cNvPr id="7" name="Gráfico 6">
            <a:extLst>
              <a:ext uri="{FF2B5EF4-FFF2-40B4-BE49-F238E27FC236}">
                <a16:creationId xmlns:a16="http://schemas.microsoft.com/office/drawing/2014/main" id="{CBAC0161-11B9-497A-BAD7-590A79D9F88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
        <p:nvSpPr>
          <p:cNvPr id="6" name="Marcador de contenido 16">
            <a:extLst>
              <a:ext uri="{FF2B5EF4-FFF2-40B4-BE49-F238E27FC236}">
                <a16:creationId xmlns:a16="http://schemas.microsoft.com/office/drawing/2014/main" id="{5994CB75-82AD-4F73-8E1F-62132E98C8FB}"/>
              </a:ext>
            </a:extLst>
          </p:cNvPr>
          <p:cNvSpPr>
            <a:spLocks noGrp="1"/>
          </p:cNvSpPr>
          <p:nvPr>
            <p:ph sz="quarter" idx="11" hasCustomPrompt="1"/>
          </p:nvPr>
        </p:nvSpPr>
        <p:spPr>
          <a:xfrm>
            <a:off x="800100" y="630238"/>
            <a:ext cx="7874000"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10" name="Marcador de contenido 16">
            <a:extLst>
              <a:ext uri="{FF2B5EF4-FFF2-40B4-BE49-F238E27FC236}">
                <a16:creationId xmlns:a16="http://schemas.microsoft.com/office/drawing/2014/main" id="{77CB4D14-A242-4AB8-8901-0880DB757934}"/>
              </a:ext>
            </a:extLst>
          </p:cNvPr>
          <p:cNvSpPr>
            <a:spLocks noGrp="1"/>
          </p:cNvSpPr>
          <p:nvPr>
            <p:ph sz="quarter" idx="26" hasCustomPrompt="1"/>
          </p:nvPr>
        </p:nvSpPr>
        <p:spPr>
          <a:xfrm>
            <a:off x="1282700" y="3048000"/>
            <a:ext cx="8788400" cy="4308872"/>
          </a:xfrm>
        </p:spPr>
        <p:txBody>
          <a:bodyPr/>
          <a:lstStyle>
            <a:lvl1pPr marL="685800" indent="-685800">
              <a:lnSpc>
                <a:spcPct val="200000"/>
              </a:lnSpc>
              <a:buClr>
                <a:schemeClr val="accent1"/>
              </a:buClr>
              <a:buFont typeface="Arial" panose="020B0604020202020204" pitchFamily="34" charset="0"/>
              <a:buChar char="•"/>
              <a:defRPr sz="3200" b="0">
                <a:solidFill>
                  <a:schemeClr val="tx1"/>
                </a:solidFill>
                <a:latin typeface="Poppins Medium" panose="02000000000000000000" pitchFamily="2" charset="0"/>
                <a:cs typeface="Poppins Medium" panose="02000000000000000000" pitchFamily="2" charset="0"/>
              </a:defRPr>
            </a:lvl1pPr>
          </a:lstStyle>
          <a:p>
            <a:pPr lvl="0"/>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r>
              <a:rPr lang="es-ES" dirty="0"/>
              <a:t>Título de la diapositiva</a:t>
            </a:r>
          </a:p>
          <a:p>
            <a:pPr marL="685800" marR="0" lvl="0" indent="-685800" defTabSz="914400" eaLnBrk="1" fontAlgn="auto" latinLnBrk="0" hangingPunct="1">
              <a:lnSpc>
                <a:spcPct val="100000"/>
              </a:lnSpc>
              <a:spcBef>
                <a:spcPts val="0"/>
              </a:spcBef>
              <a:spcAft>
                <a:spcPts val="0"/>
              </a:spcAft>
              <a:buClr>
                <a:schemeClr val="accent1"/>
              </a:buClr>
              <a:buSzTx/>
              <a:buFont typeface="Arial" panose="020B0604020202020204" pitchFamily="34" charset="0"/>
              <a:buChar char="•"/>
              <a:tabLst/>
              <a:defRPr/>
            </a:pPr>
            <a:endParaRPr lang="es-ES" dirty="0"/>
          </a:p>
          <a:p>
            <a:pPr lvl="0"/>
            <a:endParaRPr lang="es-ES" dirty="0"/>
          </a:p>
        </p:txBody>
      </p:sp>
    </p:spTree>
    <p:extLst>
      <p:ext uri="{BB962C8B-B14F-4D97-AF65-F5344CB8AC3E}">
        <p14:creationId xmlns:p14="http://schemas.microsoft.com/office/powerpoint/2010/main" val="1036643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9" name="object 2">
            <a:extLst>
              <a:ext uri="{FF2B5EF4-FFF2-40B4-BE49-F238E27FC236}">
                <a16:creationId xmlns:a16="http://schemas.microsoft.com/office/drawing/2014/main" id="{39448E00-4EB2-4476-9554-0BC442BFA829}"/>
              </a:ext>
            </a:extLst>
          </p:cNvPr>
          <p:cNvSpPr/>
          <p:nvPr userDrawn="1"/>
        </p:nvSpPr>
        <p:spPr>
          <a:xfrm>
            <a:off x="0" y="0"/>
            <a:ext cx="17348200" cy="9753600"/>
          </a:xfrm>
          <a:custGeom>
            <a:avLst/>
            <a:gdLst/>
            <a:ahLst/>
            <a:cxnLst/>
            <a:rect l="l" t="t" r="r" b="b"/>
            <a:pathLst>
              <a:path w="17348200" h="9753600">
                <a:moveTo>
                  <a:pt x="17348200" y="0"/>
                </a:moveTo>
                <a:lnTo>
                  <a:pt x="0" y="0"/>
                </a:lnTo>
                <a:lnTo>
                  <a:pt x="0" y="9753600"/>
                </a:lnTo>
                <a:lnTo>
                  <a:pt x="17348200" y="9753600"/>
                </a:lnTo>
                <a:lnTo>
                  <a:pt x="17348200" y="0"/>
                </a:lnTo>
                <a:close/>
              </a:path>
            </a:pathLst>
          </a:custGeom>
          <a:solidFill>
            <a:schemeClr val="tx1"/>
          </a:solidFill>
        </p:spPr>
        <p:txBody>
          <a:bodyPr wrap="square" lIns="0" tIns="0" rIns="0" bIns="0" rtlCol="0"/>
          <a:lstStyle/>
          <a:p>
            <a:endParaRPr dirty="0"/>
          </a:p>
        </p:txBody>
      </p:sp>
      <p:sp>
        <p:nvSpPr>
          <p:cNvPr id="32" name="object 3">
            <a:extLst>
              <a:ext uri="{FF2B5EF4-FFF2-40B4-BE49-F238E27FC236}">
                <a16:creationId xmlns:a16="http://schemas.microsoft.com/office/drawing/2014/main" id="{616407A6-E7BF-4481-8D4F-DF6EA59171CB}"/>
              </a:ext>
            </a:extLst>
          </p:cNvPr>
          <p:cNvSpPr txBox="1"/>
          <p:nvPr userDrawn="1"/>
        </p:nvSpPr>
        <p:spPr>
          <a:xfrm>
            <a:off x="7069149" y="8312761"/>
            <a:ext cx="3796665" cy="660400"/>
          </a:xfrm>
          <a:prstGeom prst="rect">
            <a:avLst/>
          </a:prstGeom>
        </p:spPr>
        <p:txBody>
          <a:bodyPr vert="horz" wrap="square" lIns="0" tIns="86360" rIns="0" bIns="0" rtlCol="0">
            <a:spAutoFit/>
          </a:bodyPr>
          <a:lstStyle/>
          <a:p>
            <a:pPr marL="12700" algn="ctr">
              <a:lnSpc>
                <a:spcPct val="100000"/>
              </a:lnSpc>
              <a:spcBef>
                <a:spcPts val="680"/>
              </a:spcBef>
            </a:pPr>
            <a:r>
              <a:rPr sz="1600" dirty="0">
                <a:solidFill>
                  <a:srgbClr val="FFFFFF"/>
                </a:solidFill>
                <a:cs typeface="Poppins"/>
              </a:rPr>
              <a:t>+34</a:t>
            </a:r>
            <a:r>
              <a:rPr sz="1600" spc="-25" dirty="0">
                <a:solidFill>
                  <a:srgbClr val="FFFFFF"/>
                </a:solidFill>
                <a:cs typeface="Poppins"/>
              </a:rPr>
              <a:t> </a:t>
            </a:r>
            <a:r>
              <a:rPr sz="1600" dirty="0">
                <a:solidFill>
                  <a:srgbClr val="FFFFFF"/>
                </a:solidFill>
                <a:cs typeface="Poppins"/>
              </a:rPr>
              <a:t>911</a:t>
            </a:r>
            <a:r>
              <a:rPr sz="1600" spc="-25" dirty="0">
                <a:solidFill>
                  <a:srgbClr val="FFFFFF"/>
                </a:solidFill>
                <a:cs typeface="Poppins"/>
              </a:rPr>
              <a:t> </a:t>
            </a:r>
            <a:r>
              <a:rPr sz="1600" dirty="0">
                <a:solidFill>
                  <a:srgbClr val="FFFFFF"/>
                </a:solidFill>
                <a:cs typeface="Poppins"/>
              </a:rPr>
              <a:t>883</a:t>
            </a:r>
            <a:r>
              <a:rPr sz="1600" spc="-25" dirty="0">
                <a:solidFill>
                  <a:srgbClr val="FFFFFF"/>
                </a:solidFill>
                <a:cs typeface="Poppins"/>
              </a:rPr>
              <a:t> </a:t>
            </a:r>
            <a:r>
              <a:rPr sz="1600" dirty="0">
                <a:solidFill>
                  <a:srgbClr val="FFFFFF"/>
                </a:solidFill>
                <a:cs typeface="Poppins"/>
              </a:rPr>
              <a:t>659</a:t>
            </a:r>
            <a:endParaRPr sz="1600" dirty="0">
              <a:cs typeface="Poppins"/>
            </a:endParaRPr>
          </a:p>
          <a:p>
            <a:pPr marL="12700" algn="ctr">
              <a:lnSpc>
                <a:spcPct val="100000"/>
              </a:lnSpc>
              <a:spcBef>
                <a:spcPts val="575"/>
              </a:spcBef>
            </a:pPr>
            <a:r>
              <a:rPr lang="es-ES" sz="1600" dirty="0">
                <a:solidFill>
                  <a:srgbClr val="FFFFFF"/>
                </a:solidFill>
                <a:cs typeface="Poppins"/>
                <a:hlinkClick r:id="rId2"/>
              </a:rPr>
              <a:t>comercial</a:t>
            </a:r>
            <a:r>
              <a:rPr sz="1600" dirty="0">
                <a:solidFill>
                  <a:srgbClr val="FFFFFF"/>
                </a:solidFill>
                <a:cs typeface="Poppins"/>
                <a:hlinkClick r:id="rId2"/>
              </a:rPr>
              <a:t>@globalsuitesolutions.com</a:t>
            </a:r>
            <a:endParaRPr sz="1600" dirty="0">
              <a:cs typeface="Poppins"/>
            </a:endParaRPr>
          </a:p>
        </p:txBody>
      </p:sp>
      <p:pic>
        <p:nvPicPr>
          <p:cNvPr id="37" name="Gráfico 36">
            <a:extLst>
              <a:ext uri="{FF2B5EF4-FFF2-40B4-BE49-F238E27FC236}">
                <a16:creationId xmlns:a16="http://schemas.microsoft.com/office/drawing/2014/main" id="{1B730F2D-0EDF-4EE2-B78E-A221F5113F3A}"/>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6700" y="5554614"/>
            <a:ext cx="4832369" cy="910095"/>
          </a:xfrm>
          <a:prstGeom prst="rect">
            <a:avLst/>
          </a:prstGeom>
        </p:spPr>
      </p:pic>
      <p:cxnSp>
        <p:nvCxnSpPr>
          <p:cNvPr id="38" name="Conector recto 37">
            <a:extLst>
              <a:ext uri="{FF2B5EF4-FFF2-40B4-BE49-F238E27FC236}">
                <a16:creationId xmlns:a16="http://schemas.microsoft.com/office/drawing/2014/main" id="{2C9DF7A3-74EE-4ECE-B64B-2BC843B804B0}"/>
              </a:ext>
            </a:extLst>
          </p:cNvPr>
          <p:cNvCxnSpPr>
            <a:cxnSpLocks/>
          </p:cNvCxnSpPr>
          <p:nvPr userDrawn="1"/>
        </p:nvCxnSpPr>
        <p:spPr>
          <a:xfrm>
            <a:off x="7390250" y="7162800"/>
            <a:ext cx="33254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Google Shape;249;p13">
            <a:hlinkClick r:id="rId5"/>
            <a:extLst>
              <a:ext uri="{FF2B5EF4-FFF2-40B4-BE49-F238E27FC236}">
                <a16:creationId xmlns:a16="http://schemas.microsoft.com/office/drawing/2014/main" id="{33B12263-FCCF-A0D6-3077-79BC3628FF69}"/>
              </a:ext>
            </a:extLst>
          </p:cNvPr>
          <p:cNvPicPr preferRelativeResize="0"/>
          <p:nvPr userDrawn="1"/>
        </p:nvPicPr>
        <p:blipFill rotWithShape="1">
          <a:blip r:embed="rId6">
            <a:alphaModFix/>
          </a:blip>
          <a:srcRect/>
          <a:stretch/>
        </p:blipFill>
        <p:spPr>
          <a:xfrm>
            <a:off x="9361118" y="7547754"/>
            <a:ext cx="190500" cy="393700"/>
          </a:xfrm>
          <a:prstGeom prst="rect">
            <a:avLst/>
          </a:prstGeom>
          <a:noFill/>
          <a:ln>
            <a:noFill/>
          </a:ln>
        </p:spPr>
      </p:pic>
      <p:pic>
        <p:nvPicPr>
          <p:cNvPr id="15" name="Google Shape;250;p13">
            <a:hlinkClick r:id="rId7"/>
            <a:extLst>
              <a:ext uri="{FF2B5EF4-FFF2-40B4-BE49-F238E27FC236}">
                <a16:creationId xmlns:a16="http://schemas.microsoft.com/office/drawing/2014/main" id="{D199B122-7F45-8E91-335C-6CBAF92CC9D5}"/>
              </a:ext>
            </a:extLst>
          </p:cNvPr>
          <p:cNvPicPr preferRelativeResize="0"/>
          <p:nvPr userDrawn="1"/>
        </p:nvPicPr>
        <p:blipFill rotWithShape="1">
          <a:blip r:embed="rId8">
            <a:alphaModFix/>
          </a:blip>
          <a:srcRect/>
          <a:stretch/>
        </p:blipFill>
        <p:spPr>
          <a:xfrm>
            <a:off x="8345217" y="7623954"/>
            <a:ext cx="393700" cy="317500"/>
          </a:xfrm>
          <a:prstGeom prst="rect">
            <a:avLst/>
          </a:prstGeom>
          <a:noFill/>
          <a:ln>
            <a:noFill/>
          </a:ln>
        </p:spPr>
      </p:pic>
      <p:pic>
        <p:nvPicPr>
          <p:cNvPr id="16" name="Google Shape;251;p13">
            <a:hlinkClick r:id="rId9"/>
            <a:extLst>
              <a:ext uri="{FF2B5EF4-FFF2-40B4-BE49-F238E27FC236}">
                <a16:creationId xmlns:a16="http://schemas.microsoft.com/office/drawing/2014/main" id="{30C1BCB0-5208-7D33-7828-2F727C3D19DF}"/>
              </a:ext>
            </a:extLst>
          </p:cNvPr>
          <p:cNvPicPr preferRelativeResize="0"/>
          <p:nvPr userDrawn="1"/>
        </p:nvPicPr>
        <p:blipFill rotWithShape="1">
          <a:blip r:embed="rId10">
            <a:alphaModFix/>
          </a:blip>
          <a:srcRect/>
          <a:stretch/>
        </p:blipFill>
        <p:spPr>
          <a:xfrm>
            <a:off x="10255151" y="7674754"/>
            <a:ext cx="393700" cy="266700"/>
          </a:xfrm>
          <a:prstGeom prst="rect">
            <a:avLst/>
          </a:prstGeom>
          <a:noFill/>
          <a:ln>
            <a:noFill/>
          </a:ln>
        </p:spPr>
      </p:pic>
      <p:pic>
        <p:nvPicPr>
          <p:cNvPr id="17" name="object 4">
            <a:hlinkClick r:id="rId11"/>
            <a:extLst>
              <a:ext uri="{FF2B5EF4-FFF2-40B4-BE49-F238E27FC236}">
                <a16:creationId xmlns:a16="http://schemas.microsoft.com/office/drawing/2014/main" id="{9470FA8C-A601-5AB2-D60B-60D1E6DFFCDB}"/>
              </a:ext>
            </a:extLst>
          </p:cNvPr>
          <p:cNvPicPr/>
          <p:nvPr userDrawn="1"/>
        </p:nvPicPr>
        <p:blipFill>
          <a:blip r:embed="rId12" cstate="print"/>
          <a:stretch>
            <a:fillRect/>
          </a:stretch>
        </p:blipFill>
        <p:spPr>
          <a:xfrm>
            <a:off x="7390250" y="7560454"/>
            <a:ext cx="393700" cy="368300"/>
          </a:xfrm>
          <a:prstGeom prst="rect">
            <a:avLst/>
          </a:prstGeom>
        </p:spPr>
      </p:pic>
    </p:spTree>
    <p:extLst>
      <p:ext uri="{BB962C8B-B14F-4D97-AF65-F5344CB8AC3E}">
        <p14:creationId xmlns:p14="http://schemas.microsoft.com/office/powerpoint/2010/main" val="762941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wo Content">
  <p:cSld name="4_Two Content">
    <p:spTree>
      <p:nvGrpSpPr>
        <p:cNvPr id="1" name="Shape 19"/>
        <p:cNvGrpSpPr/>
        <p:nvPr/>
      </p:nvGrpSpPr>
      <p:grpSpPr>
        <a:xfrm>
          <a:off x="0" y="0"/>
          <a:ext cx="0" cy="0"/>
          <a:chOff x="0" y="0"/>
          <a:chExt cx="0" cy="0"/>
        </a:xfrm>
      </p:grpSpPr>
      <p:pic>
        <p:nvPicPr>
          <p:cNvPr id="20" name="Google Shape;20;p28"/>
          <p:cNvPicPr preferRelativeResize="0"/>
          <p:nvPr/>
        </p:nvPicPr>
        <p:blipFill rotWithShape="1">
          <a:blip r:embed="rId2">
            <a:alphaModFix/>
          </a:blip>
          <a:srcRect/>
          <a:stretch/>
        </p:blipFill>
        <p:spPr>
          <a:xfrm rot="-5400000">
            <a:off x="16130675" y="4710659"/>
            <a:ext cx="1685764" cy="317486"/>
          </a:xfrm>
          <a:prstGeom prst="rect">
            <a:avLst/>
          </a:prstGeom>
          <a:noFill/>
          <a:ln>
            <a:noFill/>
          </a:ln>
        </p:spPr>
      </p:pic>
      <p:sp>
        <p:nvSpPr>
          <p:cNvPr id="21" name="Google Shape;21;p28"/>
          <p:cNvSpPr txBox="1">
            <a:spLocks noGrp="1"/>
          </p:cNvSpPr>
          <p:nvPr>
            <p:ph type="sldNum" idx="12"/>
          </p:nvPr>
        </p:nvSpPr>
        <p:spPr>
          <a:xfrm>
            <a:off x="16306783" y="9296400"/>
            <a:ext cx="666773" cy="152400"/>
          </a:xfrm>
          <a:prstGeom prst="rect">
            <a:avLst/>
          </a:prstGeom>
          <a:noFill/>
          <a:ln>
            <a:noFill/>
          </a:ln>
        </p:spPr>
        <p:txBody>
          <a:bodyPr spcFirstLastPara="1" wrap="square" lIns="0" tIns="0" rIns="0" bIns="0" anchor="t" anchorCtr="0">
            <a:spAutoFit/>
          </a:bodyPr>
          <a:lstStyle>
            <a:lvl1pPr marL="0" lvl="0" indent="0" algn="r">
              <a:spcBef>
                <a:spcPts val="0"/>
              </a:spcBef>
              <a:buNone/>
              <a:defRPr sz="1200">
                <a:solidFill>
                  <a:srgbClr val="8A8C8F"/>
                </a:solidFill>
                <a:latin typeface="Poppins Light"/>
                <a:ea typeface="Poppins Light"/>
                <a:cs typeface="Poppins Light"/>
                <a:sym typeface="Poppins Light"/>
              </a:defRPr>
            </a:lvl1pPr>
            <a:lvl2pPr marL="0" lvl="1" indent="0" algn="r">
              <a:spcBef>
                <a:spcPts val="0"/>
              </a:spcBef>
              <a:buNone/>
              <a:defRPr sz="1200">
                <a:solidFill>
                  <a:srgbClr val="8A8C8F"/>
                </a:solidFill>
                <a:latin typeface="Poppins Light"/>
                <a:ea typeface="Poppins Light"/>
                <a:cs typeface="Poppins Light"/>
                <a:sym typeface="Poppins Light"/>
              </a:defRPr>
            </a:lvl2pPr>
            <a:lvl3pPr marL="0" lvl="2" indent="0" algn="r">
              <a:spcBef>
                <a:spcPts val="0"/>
              </a:spcBef>
              <a:buNone/>
              <a:defRPr sz="1200">
                <a:solidFill>
                  <a:srgbClr val="8A8C8F"/>
                </a:solidFill>
                <a:latin typeface="Poppins Light"/>
                <a:ea typeface="Poppins Light"/>
                <a:cs typeface="Poppins Light"/>
                <a:sym typeface="Poppins Light"/>
              </a:defRPr>
            </a:lvl3pPr>
            <a:lvl4pPr marL="0" lvl="3" indent="0" algn="r">
              <a:spcBef>
                <a:spcPts val="0"/>
              </a:spcBef>
              <a:buNone/>
              <a:defRPr sz="1200">
                <a:solidFill>
                  <a:srgbClr val="8A8C8F"/>
                </a:solidFill>
                <a:latin typeface="Poppins Light"/>
                <a:ea typeface="Poppins Light"/>
                <a:cs typeface="Poppins Light"/>
                <a:sym typeface="Poppins Light"/>
              </a:defRPr>
            </a:lvl4pPr>
            <a:lvl5pPr marL="0" lvl="4" indent="0" algn="r">
              <a:spcBef>
                <a:spcPts val="0"/>
              </a:spcBef>
              <a:buNone/>
              <a:defRPr sz="1200">
                <a:solidFill>
                  <a:srgbClr val="8A8C8F"/>
                </a:solidFill>
                <a:latin typeface="Poppins Light"/>
                <a:ea typeface="Poppins Light"/>
                <a:cs typeface="Poppins Light"/>
                <a:sym typeface="Poppins Light"/>
              </a:defRPr>
            </a:lvl5pPr>
            <a:lvl6pPr marL="0" lvl="5" indent="0" algn="r">
              <a:spcBef>
                <a:spcPts val="0"/>
              </a:spcBef>
              <a:buNone/>
              <a:defRPr sz="1200">
                <a:solidFill>
                  <a:srgbClr val="8A8C8F"/>
                </a:solidFill>
                <a:latin typeface="Poppins Light"/>
                <a:ea typeface="Poppins Light"/>
                <a:cs typeface="Poppins Light"/>
                <a:sym typeface="Poppins Light"/>
              </a:defRPr>
            </a:lvl6pPr>
            <a:lvl7pPr marL="0" lvl="6" indent="0" algn="r">
              <a:spcBef>
                <a:spcPts val="0"/>
              </a:spcBef>
              <a:buNone/>
              <a:defRPr sz="1200">
                <a:solidFill>
                  <a:srgbClr val="8A8C8F"/>
                </a:solidFill>
                <a:latin typeface="Poppins Light"/>
                <a:ea typeface="Poppins Light"/>
                <a:cs typeface="Poppins Light"/>
                <a:sym typeface="Poppins Light"/>
              </a:defRPr>
            </a:lvl7pPr>
            <a:lvl8pPr marL="0" lvl="7" indent="0" algn="r">
              <a:spcBef>
                <a:spcPts val="0"/>
              </a:spcBef>
              <a:buNone/>
              <a:defRPr sz="1200">
                <a:solidFill>
                  <a:srgbClr val="8A8C8F"/>
                </a:solidFill>
                <a:latin typeface="Poppins Light"/>
                <a:ea typeface="Poppins Light"/>
                <a:cs typeface="Poppins Light"/>
                <a:sym typeface="Poppins Light"/>
              </a:defRPr>
            </a:lvl8pPr>
            <a:lvl9pPr marL="0" lvl="8" indent="0" algn="r">
              <a:spcBef>
                <a:spcPts val="0"/>
              </a:spcBef>
              <a:buNone/>
              <a:defRPr sz="1200">
                <a:solidFill>
                  <a:srgbClr val="8A8C8F"/>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s-ES"/>
              <a:t>‹Nº›</a:t>
            </a:fld>
            <a:endParaRPr/>
          </a:p>
        </p:txBody>
      </p:sp>
      <p:sp>
        <p:nvSpPr>
          <p:cNvPr id="22" name="Google Shape;22;p28"/>
          <p:cNvSpPr txBox="1">
            <a:spLocks noGrp="1"/>
          </p:cNvSpPr>
          <p:nvPr>
            <p:ph type="body" idx="1"/>
          </p:nvPr>
        </p:nvSpPr>
        <p:spPr>
          <a:xfrm>
            <a:off x="800100" y="630238"/>
            <a:ext cx="7874000" cy="46166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000" b="1">
                <a:solidFill>
                  <a:srgbClr val="5078FF"/>
                </a:solidFill>
                <a:latin typeface="Poppins Medium"/>
                <a:ea typeface="Poppins Medium"/>
                <a:cs typeface="Poppins Medium"/>
                <a:sym typeface="Poppins Medium"/>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
        <p:nvSpPr>
          <p:cNvPr id="23" name="Google Shape;23;p28"/>
          <p:cNvSpPr txBox="1">
            <a:spLocks noGrp="1"/>
          </p:cNvSpPr>
          <p:nvPr>
            <p:ph type="body" idx="2"/>
          </p:nvPr>
        </p:nvSpPr>
        <p:spPr>
          <a:xfrm>
            <a:off x="800100" y="1124137"/>
            <a:ext cx="7874000" cy="307777"/>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2000" b="0">
                <a:solidFill>
                  <a:srgbClr val="B9C9C9"/>
                </a:solidFill>
                <a:latin typeface="Poppins Medium"/>
                <a:ea typeface="Poppins Medium"/>
                <a:cs typeface="Poppins Medium"/>
                <a:sym typeface="Poppins Medium"/>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a:p>
        </p:txBody>
      </p:sp>
    </p:spTree>
    <p:extLst>
      <p:ext uri="{BB962C8B-B14F-4D97-AF65-F5344CB8AC3E}">
        <p14:creationId xmlns:p14="http://schemas.microsoft.com/office/powerpoint/2010/main" val="3437941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 imagen ">
    <p:spTree>
      <p:nvGrpSpPr>
        <p:cNvPr id="1" name=""/>
        <p:cNvGrpSpPr/>
        <p:nvPr/>
      </p:nvGrpSpPr>
      <p:grpSpPr>
        <a:xfrm>
          <a:off x="0" y="0"/>
          <a:ext cx="0" cy="0"/>
          <a:chOff x="0" y="0"/>
          <a:chExt cx="0" cy="0"/>
        </a:xfrm>
      </p:grpSpPr>
      <p:sp>
        <p:nvSpPr>
          <p:cNvPr id="9" name="Marcador de posición de imagen 11">
            <a:extLst>
              <a:ext uri="{FF2B5EF4-FFF2-40B4-BE49-F238E27FC236}">
                <a16:creationId xmlns:a16="http://schemas.microsoft.com/office/drawing/2014/main" id="{5A5AE31B-7B8B-4E2F-8185-CEE6CA2FB669}"/>
              </a:ext>
            </a:extLst>
          </p:cNvPr>
          <p:cNvSpPr>
            <a:spLocks noGrp="1"/>
          </p:cNvSpPr>
          <p:nvPr>
            <p:ph type="pic" sz="quarter" idx="16" hasCustomPrompt="1"/>
          </p:nvPr>
        </p:nvSpPr>
        <p:spPr>
          <a:xfrm>
            <a:off x="-1" y="4749520"/>
            <a:ext cx="5731941" cy="276999"/>
          </a:xfrm>
          <a:custGeom>
            <a:avLst/>
            <a:gdLst>
              <a:gd name="connsiteX0" fmla="*/ 594509 w 3566985"/>
              <a:gd name="connsiteY0" fmla="*/ 0 h 6873777"/>
              <a:gd name="connsiteX1" fmla="*/ 3566985 w 3566985"/>
              <a:gd name="connsiteY1" fmla="*/ 0 h 6873777"/>
              <a:gd name="connsiteX2" fmla="*/ 3566985 w 3566985"/>
              <a:gd name="connsiteY2" fmla="*/ 0 h 6873777"/>
              <a:gd name="connsiteX3" fmla="*/ 3566985 w 3566985"/>
              <a:gd name="connsiteY3" fmla="*/ 6279268 h 6873777"/>
              <a:gd name="connsiteX4" fmla="*/ 2972476 w 3566985"/>
              <a:gd name="connsiteY4" fmla="*/ 6873777 h 6873777"/>
              <a:gd name="connsiteX5" fmla="*/ 0 w 3566985"/>
              <a:gd name="connsiteY5" fmla="*/ 6873777 h 6873777"/>
              <a:gd name="connsiteX6" fmla="*/ 0 w 3566985"/>
              <a:gd name="connsiteY6" fmla="*/ 6873777 h 6873777"/>
              <a:gd name="connsiteX7" fmla="*/ 0 w 3566985"/>
              <a:gd name="connsiteY7" fmla="*/ 594509 h 6873777"/>
              <a:gd name="connsiteX8" fmla="*/ 594509 w 3566985"/>
              <a:gd name="connsiteY8" fmla="*/ 0 h 6873777"/>
              <a:gd name="connsiteX0" fmla="*/ 594509 w 3566985"/>
              <a:gd name="connsiteY0" fmla="*/ 0 h 6873777"/>
              <a:gd name="connsiteX1" fmla="*/ 3566985 w 3566985"/>
              <a:gd name="connsiteY1" fmla="*/ 0 h 6873777"/>
              <a:gd name="connsiteX2" fmla="*/ 3566985 w 3566985"/>
              <a:gd name="connsiteY2" fmla="*/ 0 h 6873777"/>
              <a:gd name="connsiteX3" fmla="*/ 3558748 w 3566985"/>
              <a:gd name="connsiteY3" fmla="*/ 502508 h 6873777"/>
              <a:gd name="connsiteX4" fmla="*/ 3566985 w 3566985"/>
              <a:gd name="connsiteY4" fmla="*/ 6279268 h 6873777"/>
              <a:gd name="connsiteX5" fmla="*/ 2972476 w 3566985"/>
              <a:gd name="connsiteY5" fmla="*/ 6873777 h 6873777"/>
              <a:gd name="connsiteX6" fmla="*/ 0 w 3566985"/>
              <a:gd name="connsiteY6" fmla="*/ 6873777 h 6873777"/>
              <a:gd name="connsiteX7" fmla="*/ 0 w 3566985"/>
              <a:gd name="connsiteY7" fmla="*/ 6873777 h 6873777"/>
              <a:gd name="connsiteX8" fmla="*/ 0 w 3566985"/>
              <a:gd name="connsiteY8" fmla="*/ 594509 h 6873777"/>
              <a:gd name="connsiteX9" fmla="*/ 594509 w 3566985"/>
              <a:gd name="connsiteY9" fmla="*/ 0 h 6873777"/>
              <a:gd name="connsiteX0" fmla="*/ 594509 w 3566985"/>
              <a:gd name="connsiteY0" fmla="*/ 0 h 6873777"/>
              <a:gd name="connsiteX1" fmla="*/ 3566985 w 3566985"/>
              <a:gd name="connsiteY1" fmla="*/ 0 h 6873777"/>
              <a:gd name="connsiteX2" fmla="*/ 3566985 w 3566985"/>
              <a:gd name="connsiteY2" fmla="*/ 0 h 6873777"/>
              <a:gd name="connsiteX3" fmla="*/ 3558748 w 3566985"/>
              <a:gd name="connsiteY3" fmla="*/ 922638 h 6873777"/>
              <a:gd name="connsiteX4" fmla="*/ 3566985 w 3566985"/>
              <a:gd name="connsiteY4" fmla="*/ 6279268 h 6873777"/>
              <a:gd name="connsiteX5" fmla="*/ 2972476 w 3566985"/>
              <a:gd name="connsiteY5" fmla="*/ 6873777 h 6873777"/>
              <a:gd name="connsiteX6" fmla="*/ 0 w 3566985"/>
              <a:gd name="connsiteY6" fmla="*/ 6873777 h 6873777"/>
              <a:gd name="connsiteX7" fmla="*/ 0 w 3566985"/>
              <a:gd name="connsiteY7" fmla="*/ 6873777 h 6873777"/>
              <a:gd name="connsiteX8" fmla="*/ 0 w 3566985"/>
              <a:gd name="connsiteY8" fmla="*/ 594509 h 6873777"/>
              <a:gd name="connsiteX9" fmla="*/ 594509 w 3566985"/>
              <a:gd name="connsiteY9" fmla="*/ 0 h 6873777"/>
              <a:gd name="connsiteX0" fmla="*/ 594509 w 3566985"/>
              <a:gd name="connsiteY0" fmla="*/ 0 h 6873777"/>
              <a:gd name="connsiteX1" fmla="*/ 3566985 w 3566985"/>
              <a:gd name="connsiteY1" fmla="*/ 0 h 6873777"/>
              <a:gd name="connsiteX2" fmla="*/ 3566985 w 3566985"/>
              <a:gd name="connsiteY2" fmla="*/ 0 h 6873777"/>
              <a:gd name="connsiteX3" fmla="*/ 3558748 w 3566985"/>
              <a:gd name="connsiteY3" fmla="*/ 922638 h 6873777"/>
              <a:gd name="connsiteX4" fmla="*/ 3566985 w 3566985"/>
              <a:gd name="connsiteY4" fmla="*/ 6279268 h 6873777"/>
              <a:gd name="connsiteX5" fmla="*/ 2972476 w 3566985"/>
              <a:gd name="connsiteY5" fmla="*/ 6873777 h 6873777"/>
              <a:gd name="connsiteX6" fmla="*/ 0 w 3566985"/>
              <a:gd name="connsiteY6" fmla="*/ 6873777 h 6873777"/>
              <a:gd name="connsiteX7" fmla="*/ 0 w 3566985"/>
              <a:gd name="connsiteY7" fmla="*/ 6873777 h 6873777"/>
              <a:gd name="connsiteX8" fmla="*/ 0 w 3566985"/>
              <a:gd name="connsiteY8" fmla="*/ 594509 h 6873777"/>
              <a:gd name="connsiteX9" fmla="*/ 594509 w 3566985"/>
              <a:gd name="connsiteY9" fmla="*/ 0 h 6873777"/>
              <a:gd name="connsiteX0" fmla="*/ 594509 w 3566985"/>
              <a:gd name="connsiteY0" fmla="*/ 0 h 6873777"/>
              <a:gd name="connsiteX1" fmla="*/ 3566985 w 3566985"/>
              <a:gd name="connsiteY1" fmla="*/ 0 h 6873777"/>
              <a:gd name="connsiteX2" fmla="*/ 3566985 w 3566985"/>
              <a:gd name="connsiteY2" fmla="*/ 0 h 6873777"/>
              <a:gd name="connsiteX3" fmla="*/ 3558748 w 3566985"/>
              <a:gd name="connsiteY3" fmla="*/ 543697 h 6873777"/>
              <a:gd name="connsiteX4" fmla="*/ 3558748 w 3566985"/>
              <a:gd name="connsiteY4" fmla="*/ 922638 h 6873777"/>
              <a:gd name="connsiteX5" fmla="*/ 3566985 w 3566985"/>
              <a:gd name="connsiteY5" fmla="*/ 6279268 h 6873777"/>
              <a:gd name="connsiteX6" fmla="*/ 2972476 w 3566985"/>
              <a:gd name="connsiteY6" fmla="*/ 6873777 h 6873777"/>
              <a:gd name="connsiteX7" fmla="*/ 0 w 3566985"/>
              <a:gd name="connsiteY7" fmla="*/ 6873777 h 6873777"/>
              <a:gd name="connsiteX8" fmla="*/ 0 w 3566985"/>
              <a:gd name="connsiteY8" fmla="*/ 6873777 h 6873777"/>
              <a:gd name="connsiteX9" fmla="*/ 0 w 3566985"/>
              <a:gd name="connsiteY9" fmla="*/ 594509 h 6873777"/>
              <a:gd name="connsiteX10" fmla="*/ 594509 w 3566985"/>
              <a:gd name="connsiteY10" fmla="*/ 0 h 6873777"/>
              <a:gd name="connsiteX0" fmla="*/ 594509 w 3566985"/>
              <a:gd name="connsiteY0" fmla="*/ 0 h 6873777"/>
              <a:gd name="connsiteX1" fmla="*/ 3566985 w 3566985"/>
              <a:gd name="connsiteY1" fmla="*/ 0 h 6873777"/>
              <a:gd name="connsiteX2" fmla="*/ 3566985 w 3566985"/>
              <a:gd name="connsiteY2" fmla="*/ 0 h 6873777"/>
              <a:gd name="connsiteX3" fmla="*/ 3558748 w 3566985"/>
              <a:gd name="connsiteY3" fmla="*/ 922638 h 6873777"/>
              <a:gd name="connsiteX4" fmla="*/ 3566985 w 3566985"/>
              <a:gd name="connsiteY4" fmla="*/ 6279268 h 6873777"/>
              <a:gd name="connsiteX5" fmla="*/ 2972476 w 3566985"/>
              <a:gd name="connsiteY5" fmla="*/ 6873777 h 6873777"/>
              <a:gd name="connsiteX6" fmla="*/ 0 w 3566985"/>
              <a:gd name="connsiteY6" fmla="*/ 6873777 h 6873777"/>
              <a:gd name="connsiteX7" fmla="*/ 0 w 3566985"/>
              <a:gd name="connsiteY7" fmla="*/ 6873777 h 6873777"/>
              <a:gd name="connsiteX8" fmla="*/ 0 w 3566985"/>
              <a:gd name="connsiteY8" fmla="*/ 594509 h 6873777"/>
              <a:gd name="connsiteX9" fmla="*/ 594509 w 3566985"/>
              <a:gd name="connsiteY9" fmla="*/ 0 h 6873777"/>
              <a:gd name="connsiteX0" fmla="*/ 594509 w 3573577"/>
              <a:gd name="connsiteY0" fmla="*/ 0 h 6873777"/>
              <a:gd name="connsiteX1" fmla="*/ 3566985 w 3573577"/>
              <a:gd name="connsiteY1" fmla="*/ 0 h 6873777"/>
              <a:gd name="connsiteX2" fmla="*/ 3566985 w 3573577"/>
              <a:gd name="connsiteY2" fmla="*/ 0 h 6873777"/>
              <a:gd name="connsiteX3" fmla="*/ 3558748 w 3573577"/>
              <a:gd name="connsiteY3" fmla="*/ 922638 h 6873777"/>
              <a:gd name="connsiteX4" fmla="*/ 3566985 w 3573577"/>
              <a:gd name="connsiteY4" fmla="*/ 6279268 h 6873777"/>
              <a:gd name="connsiteX5" fmla="*/ 2972476 w 3573577"/>
              <a:gd name="connsiteY5" fmla="*/ 6873777 h 6873777"/>
              <a:gd name="connsiteX6" fmla="*/ 0 w 3573577"/>
              <a:gd name="connsiteY6" fmla="*/ 6873777 h 6873777"/>
              <a:gd name="connsiteX7" fmla="*/ 0 w 3573577"/>
              <a:gd name="connsiteY7" fmla="*/ 6873777 h 6873777"/>
              <a:gd name="connsiteX8" fmla="*/ 0 w 3573577"/>
              <a:gd name="connsiteY8" fmla="*/ 594509 h 6873777"/>
              <a:gd name="connsiteX9" fmla="*/ 594509 w 3573577"/>
              <a:gd name="connsiteY9" fmla="*/ 0 h 6873777"/>
              <a:gd name="connsiteX0" fmla="*/ 594509 w 3573577"/>
              <a:gd name="connsiteY0" fmla="*/ 0 h 6873777"/>
              <a:gd name="connsiteX1" fmla="*/ 3566985 w 3573577"/>
              <a:gd name="connsiteY1" fmla="*/ 0 h 6873777"/>
              <a:gd name="connsiteX2" fmla="*/ 3566985 w 3573577"/>
              <a:gd name="connsiteY2" fmla="*/ 0 h 6873777"/>
              <a:gd name="connsiteX3" fmla="*/ 3558748 w 3573577"/>
              <a:gd name="connsiteY3" fmla="*/ 922638 h 6873777"/>
              <a:gd name="connsiteX4" fmla="*/ 3566985 w 3573577"/>
              <a:gd name="connsiteY4" fmla="*/ 6279268 h 6873777"/>
              <a:gd name="connsiteX5" fmla="*/ 2972476 w 3573577"/>
              <a:gd name="connsiteY5" fmla="*/ 6873777 h 6873777"/>
              <a:gd name="connsiteX6" fmla="*/ 0 w 3573577"/>
              <a:gd name="connsiteY6" fmla="*/ 6873777 h 6873777"/>
              <a:gd name="connsiteX7" fmla="*/ 0 w 3573577"/>
              <a:gd name="connsiteY7" fmla="*/ 6873777 h 6873777"/>
              <a:gd name="connsiteX8" fmla="*/ 0 w 3573577"/>
              <a:gd name="connsiteY8" fmla="*/ 594509 h 6873777"/>
              <a:gd name="connsiteX9" fmla="*/ 594509 w 3573577"/>
              <a:gd name="connsiteY9" fmla="*/ 0 h 6873777"/>
              <a:gd name="connsiteX0" fmla="*/ 594509 w 3573577"/>
              <a:gd name="connsiteY0" fmla="*/ 0 h 6875245"/>
              <a:gd name="connsiteX1" fmla="*/ 3566985 w 3573577"/>
              <a:gd name="connsiteY1" fmla="*/ 0 h 6875245"/>
              <a:gd name="connsiteX2" fmla="*/ 3566985 w 3573577"/>
              <a:gd name="connsiteY2" fmla="*/ 0 h 6875245"/>
              <a:gd name="connsiteX3" fmla="*/ 3558748 w 3573577"/>
              <a:gd name="connsiteY3" fmla="*/ 922638 h 6875245"/>
              <a:gd name="connsiteX4" fmla="*/ 3566985 w 3573577"/>
              <a:gd name="connsiteY4" fmla="*/ 6279268 h 6875245"/>
              <a:gd name="connsiteX5" fmla="*/ 2972476 w 3573577"/>
              <a:gd name="connsiteY5" fmla="*/ 6873777 h 6875245"/>
              <a:gd name="connsiteX6" fmla="*/ 0 w 3573577"/>
              <a:gd name="connsiteY6" fmla="*/ 6873777 h 6875245"/>
              <a:gd name="connsiteX7" fmla="*/ 0 w 3573577"/>
              <a:gd name="connsiteY7" fmla="*/ 6873777 h 6875245"/>
              <a:gd name="connsiteX8" fmla="*/ 0 w 3573577"/>
              <a:gd name="connsiteY8" fmla="*/ 594509 h 6875245"/>
              <a:gd name="connsiteX9" fmla="*/ 594509 w 3573577"/>
              <a:gd name="connsiteY9" fmla="*/ 0 h 6875245"/>
              <a:gd name="connsiteX0" fmla="*/ 594509 w 3574715"/>
              <a:gd name="connsiteY0" fmla="*/ 0 h 6882205"/>
              <a:gd name="connsiteX1" fmla="*/ 3566985 w 3574715"/>
              <a:gd name="connsiteY1" fmla="*/ 0 h 6882205"/>
              <a:gd name="connsiteX2" fmla="*/ 3566985 w 3574715"/>
              <a:gd name="connsiteY2" fmla="*/ 0 h 6882205"/>
              <a:gd name="connsiteX3" fmla="*/ 3558748 w 3574715"/>
              <a:gd name="connsiteY3" fmla="*/ 922638 h 6882205"/>
              <a:gd name="connsiteX4" fmla="*/ 3566985 w 3574715"/>
              <a:gd name="connsiteY4" fmla="*/ 6279268 h 6882205"/>
              <a:gd name="connsiteX5" fmla="*/ 2972476 w 3574715"/>
              <a:gd name="connsiteY5" fmla="*/ 6873777 h 6882205"/>
              <a:gd name="connsiteX6" fmla="*/ 0 w 3574715"/>
              <a:gd name="connsiteY6" fmla="*/ 6873777 h 6882205"/>
              <a:gd name="connsiteX7" fmla="*/ 0 w 3574715"/>
              <a:gd name="connsiteY7" fmla="*/ 6873777 h 6882205"/>
              <a:gd name="connsiteX8" fmla="*/ 0 w 3574715"/>
              <a:gd name="connsiteY8" fmla="*/ 594509 h 6882205"/>
              <a:gd name="connsiteX9" fmla="*/ 594509 w 3574715"/>
              <a:gd name="connsiteY9" fmla="*/ 0 h 6882205"/>
              <a:gd name="connsiteX0" fmla="*/ 594509 w 3588805"/>
              <a:gd name="connsiteY0" fmla="*/ 0 h 6882205"/>
              <a:gd name="connsiteX1" fmla="*/ 3566985 w 3588805"/>
              <a:gd name="connsiteY1" fmla="*/ 0 h 6882205"/>
              <a:gd name="connsiteX2" fmla="*/ 3566985 w 3588805"/>
              <a:gd name="connsiteY2" fmla="*/ 0 h 6882205"/>
              <a:gd name="connsiteX3" fmla="*/ 3558748 w 3588805"/>
              <a:gd name="connsiteY3" fmla="*/ 922638 h 6882205"/>
              <a:gd name="connsiteX4" fmla="*/ 3583461 w 3588805"/>
              <a:gd name="connsiteY4" fmla="*/ 6279268 h 6882205"/>
              <a:gd name="connsiteX5" fmla="*/ 2972476 w 3588805"/>
              <a:gd name="connsiteY5" fmla="*/ 6873777 h 6882205"/>
              <a:gd name="connsiteX6" fmla="*/ 0 w 3588805"/>
              <a:gd name="connsiteY6" fmla="*/ 6873777 h 6882205"/>
              <a:gd name="connsiteX7" fmla="*/ 0 w 3588805"/>
              <a:gd name="connsiteY7" fmla="*/ 6873777 h 6882205"/>
              <a:gd name="connsiteX8" fmla="*/ 0 w 3588805"/>
              <a:gd name="connsiteY8" fmla="*/ 594509 h 6882205"/>
              <a:gd name="connsiteX9" fmla="*/ 594509 w 3588805"/>
              <a:gd name="connsiteY9" fmla="*/ 0 h 6882205"/>
              <a:gd name="connsiteX0" fmla="*/ 594509 w 3588805"/>
              <a:gd name="connsiteY0" fmla="*/ 0 h 6882205"/>
              <a:gd name="connsiteX1" fmla="*/ 3566985 w 3588805"/>
              <a:gd name="connsiteY1" fmla="*/ 0 h 6882205"/>
              <a:gd name="connsiteX2" fmla="*/ 3566985 w 3588805"/>
              <a:gd name="connsiteY2" fmla="*/ 0 h 6882205"/>
              <a:gd name="connsiteX3" fmla="*/ 3558748 w 3588805"/>
              <a:gd name="connsiteY3" fmla="*/ 922638 h 6882205"/>
              <a:gd name="connsiteX4" fmla="*/ 3583461 w 3588805"/>
              <a:gd name="connsiteY4" fmla="*/ 6279268 h 6882205"/>
              <a:gd name="connsiteX5" fmla="*/ 2972476 w 3588805"/>
              <a:gd name="connsiteY5" fmla="*/ 6873777 h 6882205"/>
              <a:gd name="connsiteX6" fmla="*/ 0 w 3588805"/>
              <a:gd name="connsiteY6" fmla="*/ 6873777 h 6882205"/>
              <a:gd name="connsiteX7" fmla="*/ 0 w 3588805"/>
              <a:gd name="connsiteY7" fmla="*/ 6873777 h 6882205"/>
              <a:gd name="connsiteX8" fmla="*/ 594509 w 3588805"/>
              <a:gd name="connsiteY8" fmla="*/ 0 h 6882205"/>
              <a:gd name="connsiteX0" fmla="*/ 1385 w 3588805"/>
              <a:gd name="connsiteY0" fmla="*/ 0 h 6882205"/>
              <a:gd name="connsiteX1" fmla="*/ 3566985 w 3588805"/>
              <a:gd name="connsiteY1" fmla="*/ 0 h 6882205"/>
              <a:gd name="connsiteX2" fmla="*/ 3566985 w 3588805"/>
              <a:gd name="connsiteY2" fmla="*/ 0 h 6882205"/>
              <a:gd name="connsiteX3" fmla="*/ 3558748 w 3588805"/>
              <a:gd name="connsiteY3" fmla="*/ 922638 h 6882205"/>
              <a:gd name="connsiteX4" fmla="*/ 3583461 w 3588805"/>
              <a:gd name="connsiteY4" fmla="*/ 6279268 h 6882205"/>
              <a:gd name="connsiteX5" fmla="*/ 2972476 w 3588805"/>
              <a:gd name="connsiteY5" fmla="*/ 6873777 h 6882205"/>
              <a:gd name="connsiteX6" fmla="*/ 0 w 3588805"/>
              <a:gd name="connsiteY6" fmla="*/ 6873777 h 6882205"/>
              <a:gd name="connsiteX7" fmla="*/ 0 w 3588805"/>
              <a:gd name="connsiteY7" fmla="*/ 6873777 h 6882205"/>
              <a:gd name="connsiteX8" fmla="*/ 1385 w 3588805"/>
              <a:gd name="connsiteY8" fmla="*/ 0 h 6882205"/>
              <a:gd name="connsiteX0" fmla="*/ 1385 w 3588805"/>
              <a:gd name="connsiteY0" fmla="*/ 0 h 6882205"/>
              <a:gd name="connsiteX1" fmla="*/ 3566985 w 3588805"/>
              <a:gd name="connsiteY1" fmla="*/ 0 h 6882205"/>
              <a:gd name="connsiteX2" fmla="*/ 3566985 w 3588805"/>
              <a:gd name="connsiteY2" fmla="*/ 0 h 6882205"/>
              <a:gd name="connsiteX3" fmla="*/ 3558748 w 3588805"/>
              <a:gd name="connsiteY3" fmla="*/ 486032 h 6882205"/>
              <a:gd name="connsiteX4" fmla="*/ 3558748 w 3588805"/>
              <a:gd name="connsiteY4" fmla="*/ 922638 h 6882205"/>
              <a:gd name="connsiteX5" fmla="*/ 3583461 w 3588805"/>
              <a:gd name="connsiteY5" fmla="*/ 6279268 h 6882205"/>
              <a:gd name="connsiteX6" fmla="*/ 2972476 w 3588805"/>
              <a:gd name="connsiteY6" fmla="*/ 6873777 h 6882205"/>
              <a:gd name="connsiteX7" fmla="*/ 0 w 3588805"/>
              <a:gd name="connsiteY7" fmla="*/ 6873777 h 6882205"/>
              <a:gd name="connsiteX8" fmla="*/ 0 w 3588805"/>
              <a:gd name="connsiteY8" fmla="*/ 6873777 h 6882205"/>
              <a:gd name="connsiteX9" fmla="*/ 1385 w 3588805"/>
              <a:gd name="connsiteY9" fmla="*/ 0 h 6882205"/>
              <a:gd name="connsiteX0" fmla="*/ 1385 w 4028304"/>
              <a:gd name="connsiteY0" fmla="*/ 0 h 6882205"/>
              <a:gd name="connsiteX1" fmla="*/ 3566985 w 4028304"/>
              <a:gd name="connsiteY1" fmla="*/ 0 h 6882205"/>
              <a:gd name="connsiteX2" fmla="*/ 4028304 w 4028304"/>
              <a:gd name="connsiteY2" fmla="*/ 0 h 6882205"/>
              <a:gd name="connsiteX3" fmla="*/ 3558748 w 4028304"/>
              <a:gd name="connsiteY3" fmla="*/ 486032 h 6882205"/>
              <a:gd name="connsiteX4" fmla="*/ 3558748 w 4028304"/>
              <a:gd name="connsiteY4" fmla="*/ 922638 h 6882205"/>
              <a:gd name="connsiteX5" fmla="*/ 3583461 w 4028304"/>
              <a:gd name="connsiteY5" fmla="*/ 6279268 h 6882205"/>
              <a:gd name="connsiteX6" fmla="*/ 2972476 w 4028304"/>
              <a:gd name="connsiteY6" fmla="*/ 6873777 h 6882205"/>
              <a:gd name="connsiteX7" fmla="*/ 0 w 4028304"/>
              <a:gd name="connsiteY7" fmla="*/ 6873777 h 6882205"/>
              <a:gd name="connsiteX8" fmla="*/ 0 w 4028304"/>
              <a:gd name="connsiteY8" fmla="*/ 6873777 h 6882205"/>
              <a:gd name="connsiteX9" fmla="*/ 1385 w 4028304"/>
              <a:gd name="connsiteY9" fmla="*/ 0 h 6882205"/>
              <a:gd name="connsiteX0" fmla="*/ 1385 w 4028304"/>
              <a:gd name="connsiteY0" fmla="*/ 0 h 6882205"/>
              <a:gd name="connsiteX1" fmla="*/ 3566985 w 4028304"/>
              <a:gd name="connsiteY1" fmla="*/ 0 h 6882205"/>
              <a:gd name="connsiteX2" fmla="*/ 4028304 w 4028304"/>
              <a:gd name="connsiteY2" fmla="*/ 0 h 6882205"/>
              <a:gd name="connsiteX3" fmla="*/ 3558748 w 4028304"/>
              <a:gd name="connsiteY3" fmla="*/ 486032 h 6882205"/>
              <a:gd name="connsiteX4" fmla="*/ 3558748 w 4028304"/>
              <a:gd name="connsiteY4" fmla="*/ 922638 h 6882205"/>
              <a:gd name="connsiteX5" fmla="*/ 3583461 w 4028304"/>
              <a:gd name="connsiteY5" fmla="*/ 6279268 h 6882205"/>
              <a:gd name="connsiteX6" fmla="*/ 2972476 w 4028304"/>
              <a:gd name="connsiteY6" fmla="*/ 6873777 h 6882205"/>
              <a:gd name="connsiteX7" fmla="*/ 0 w 4028304"/>
              <a:gd name="connsiteY7" fmla="*/ 6873777 h 6882205"/>
              <a:gd name="connsiteX8" fmla="*/ 0 w 4028304"/>
              <a:gd name="connsiteY8" fmla="*/ 6873777 h 6882205"/>
              <a:gd name="connsiteX9" fmla="*/ 1385 w 4028304"/>
              <a:gd name="connsiteY9" fmla="*/ 0 h 6882205"/>
              <a:gd name="connsiteX0" fmla="*/ 1385 w 4028304"/>
              <a:gd name="connsiteY0" fmla="*/ 0 h 6882205"/>
              <a:gd name="connsiteX1" fmla="*/ 3566985 w 4028304"/>
              <a:gd name="connsiteY1" fmla="*/ 0 h 6882205"/>
              <a:gd name="connsiteX2" fmla="*/ 4028304 w 4028304"/>
              <a:gd name="connsiteY2" fmla="*/ 0 h 6882205"/>
              <a:gd name="connsiteX3" fmla="*/ 3558748 w 4028304"/>
              <a:gd name="connsiteY3" fmla="*/ 486032 h 6882205"/>
              <a:gd name="connsiteX4" fmla="*/ 3558748 w 4028304"/>
              <a:gd name="connsiteY4" fmla="*/ 922638 h 6882205"/>
              <a:gd name="connsiteX5" fmla="*/ 3583461 w 4028304"/>
              <a:gd name="connsiteY5" fmla="*/ 6279268 h 6882205"/>
              <a:gd name="connsiteX6" fmla="*/ 2972476 w 4028304"/>
              <a:gd name="connsiteY6" fmla="*/ 6873777 h 6882205"/>
              <a:gd name="connsiteX7" fmla="*/ 0 w 4028304"/>
              <a:gd name="connsiteY7" fmla="*/ 6873777 h 6882205"/>
              <a:gd name="connsiteX8" fmla="*/ 0 w 4028304"/>
              <a:gd name="connsiteY8" fmla="*/ 6873777 h 6882205"/>
              <a:gd name="connsiteX9" fmla="*/ 1385 w 4028304"/>
              <a:gd name="connsiteY9" fmla="*/ 0 h 6882205"/>
              <a:gd name="connsiteX0" fmla="*/ 1385 w 4028304"/>
              <a:gd name="connsiteY0" fmla="*/ 0 h 6882205"/>
              <a:gd name="connsiteX1" fmla="*/ 3566985 w 4028304"/>
              <a:gd name="connsiteY1" fmla="*/ 0 h 6882205"/>
              <a:gd name="connsiteX2" fmla="*/ 4028304 w 4028304"/>
              <a:gd name="connsiteY2" fmla="*/ 0 h 6882205"/>
              <a:gd name="connsiteX3" fmla="*/ 3566985 w 4028304"/>
              <a:gd name="connsiteY3" fmla="*/ 486032 h 6882205"/>
              <a:gd name="connsiteX4" fmla="*/ 3558748 w 4028304"/>
              <a:gd name="connsiteY4" fmla="*/ 922638 h 6882205"/>
              <a:gd name="connsiteX5" fmla="*/ 3583461 w 4028304"/>
              <a:gd name="connsiteY5" fmla="*/ 6279268 h 6882205"/>
              <a:gd name="connsiteX6" fmla="*/ 2972476 w 4028304"/>
              <a:gd name="connsiteY6" fmla="*/ 6873777 h 6882205"/>
              <a:gd name="connsiteX7" fmla="*/ 0 w 4028304"/>
              <a:gd name="connsiteY7" fmla="*/ 6873777 h 6882205"/>
              <a:gd name="connsiteX8" fmla="*/ 0 w 4028304"/>
              <a:gd name="connsiteY8" fmla="*/ 6873777 h 6882205"/>
              <a:gd name="connsiteX9" fmla="*/ 1385 w 4028304"/>
              <a:gd name="connsiteY9" fmla="*/ 0 h 6882205"/>
              <a:gd name="connsiteX0" fmla="*/ 1385 w 4028304"/>
              <a:gd name="connsiteY0" fmla="*/ 0 h 6882205"/>
              <a:gd name="connsiteX1" fmla="*/ 3566985 w 4028304"/>
              <a:gd name="connsiteY1" fmla="*/ 0 h 6882205"/>
              <a:gd name="connsiteX2" fmla="*/ 4028304 w 4028304"/>
              <a:gd name="connsiteY2" fmla="*/ 0 h 6882205"/>
              <a:gd name="connsiteX3" fmla="*/ 3566985 w 4028304"/>
              <a:gd name="connsiteY3" fmla="*/ 486032 h 6882205"/>
              <a:gd name="connsiteX4" fmla="*/ 3558748 w 4028304"/>
              <a:gd name="connsiteY4" fmla="*/ 922638 h 6882205"/>
              <a:gd name="connsiteX5" fmla="*/ 3583461 w 4028304"/>
              <a:gd name="connsiteY5" fmla="*/ 6279268 h 6882205"/>
              <a:gd name="connsiteX6" fmla="*/ 2972476 w 4028304"/>
              <a:gd name="connsiteY6" fmla="*/ 6873777 h 6882205"/>
              <a:gd name="connsiteX7" fmla="*/ 0 w 4028304"/>
              <a:gd name="connsiteY7" fmla="*/ 6873777 h 6882205"/>
              <a:gd name="connsiteX8" fmla="*/ 0 w 4028304"/>
              <a:gd name="connsiteY8" fmla="*/ 6873777 h 6882205"/>
              <a:gd name="connsiteX9" fmla="*/ 1385 w 4028304"/>
              <a:gd name="connsiteY9" fmla="*/ 0 h 6882205"/>
              <a:gd name="connsiteX0" fmla="*/ 1385 w 4028304"/>
              <a:gd name="connsiteY0" fmla="*/ 0 h 6873777"/>
              <a:gd name="connsiteX1" fmla="*/ 3566985 w 4028304"/>
              <a:gd name="connsiteY1" fmla="*/ 0 h 6873777"/>
              <a:gd name="connsiteX2" fmla="*/ 4028304 w 4028304"/>
              <a:gd name="connsiteY2" fmla="*/ 0 h 6873777"/>
              <a:gd name="connsiteX3" fmla="*/ 3566985 w 4028304"/>
              <a:gd name="connsiteY3" fmla="*/ 486032 h 6873777"/>
              <a:gd name="connsiteX4" fmla="*/ 3558748 w 4028304"/>
              <a:gd name="connsiteY4" fmla="*/ 922638 h 6873777"/>
              <a:gd name="connsiteX5" fmla="*/ 3583461 w 4028304"/>
              <a:gd name="connsiteY5" fmla="*/ 6279268 h 6873777"/>
              <a:gd name="connsiteX6" fmla="*/ 2972476 w 4028304"/>
              <a:gd name="connsiteY6" fmla="*/ 6873777 h 6873777"/>
              <a:gd name="connsiteX7" fmla="*/ 0 w 4028304"/>
              <a:gd name="connsiteY7" fmla="*/ 6873777 h 6873777"/>
              <a:gd name="connsiteX8" fmla="*/ 0 w 4028304"/>
              <a:gd name="connsiteY8" fmla="*/ 6873777 h 6873777"/>
              <a:gd name="connsiteX9" fmla="*/ 1385 w 4028304"/>
              <a:gd name="connsiteY9" fmla="*/ 0 h 6873777"/>
              <a:gd name="connsiteX0" fmla="*/ 1385 w 4028304"/>
              <a:gd name="connsiteY0" fmla="*/ 0 h 6873777"/>
              <a:gd name="connsiteX1" fmla="*/ 3566985 w 4028304"/>
              <a:gd name="connsiteY1" fmla="*/ 0 h 6873777"/>
              <a:gd name="connsiteX2" fmla="*/ 4028304 w 4028304"/>
              <a:gd name="connsiteY2" fmla="*/ 0 h 6873777"/>
              <a:gd name="connsiteX3" fmla="*/ 3566985 w 4028304"/>
              <a:gd name="connsiteY3" fmla="*/ 486032 h 6873777"/>
              <a:gd name="connsiteX4" fmla="*/ 3558748 w 4028304"/>
              <a:gd name="connsiteY4" fmla="*/ 922638 h 6873777"/>
              <a:gd name="connsiteX5" fmla="*/ 3583461 w 4028304"/>
              <a:gd name="connsiteY5" fmla="*/ 6279268 h 6873777"/>
              <a:gd name="connsiteX6" fmla="*/ 2947762 w 4028304"/>
              <a:gd name="connsiteY6" fmla="*/ 6865539 h 6873777"/>
              <a:gd name="connsiteX7" fmla="*/ 0 w 4028304"/>
              <a:gd name="connsiteY7" fmla="*/ 6873777 h 6873777"/>
              <a:gd name="connsiteX8" fmla="*/ 0 w 4028304"/>
              <a:gd name="connsiteY8" fmla="*/ 6873777 h 6873777"/>
              <a:gd name="connsiteX9" fmla="*/ 1385 w 4028304"/>
              <a:gd name="connsiteY9" fmla="*/ 0 h 68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8304" h="6873777">
                <a:moveTo>
                  <a:pt x="1385" y="0"/>
                </a:moveTo>
                <a:lnTo>
                  <a:pt x="3566985" y="0"/>
                </a:lnTo>
                <a:lnTo>
                  <a:pt x="4028304" y="0"/>
                </a:lnTo>
                <a:cubicBezTo>
                  <a:pt x="3557374" y="122194"/>
                  <a:pt x="3568358" y="332259"/>
                  <a:pt x="3566985" y="486032"/>
                </a:cubicBezTo>
                <a:cubicBezTo>
                  <a:pt x="3565612" y="639805"/>
                  <a:pt x="3554629" y="-42901"/>
                  <a:pt x="3558748" y="922638"/>
                </a:cubicBezTo>
                <a:cubicBezTo>
                  <a:pt x="3561494" y="2848225"/>
                  <a:pt x="3580715" y="4353681"/>
                  <a:pt x="3583461" y="6279268"/>
                </a:cubicBezTo>
                <a:cubicBezTo>
                  <a:pt x="3583461" y="6607606"/>
                  <a:pt x="3671517" y="6832588"/>
                  <a:pt x="2947762" y="6865539"/>
                </a:cubicBezTo>
                <a:lnTo>
                  <a:pt x="0" y="6873777"/>
                </a:lnTo>
                <a:lnTo>
                  <a:pt x="0" y="6873777"/>
                </a:lnTo>
                <a:cubicBezTo>
                  <a:pt x="462" y="4582518"/>
                  <a:pt x="923" y="2291259"/>
                  <a:pt x="1385" y="0"/>
                </a:cubicBezTo>
                <a:close/>
              </a:path>
            </a:pathLst>
          </a:custGeom>
          <a:solidFill>
            <a:schemeClr val="bg1">
              <a:lumMod val="95000"/>
            </a:schemeClr>
          </a:solidFill>
        </p:spPr>
        <p:txBody>
          <a:bodyPr anchor="ctr"/>
          <a:lstStyle>
            <a:lvl1pPr algn="ctr">
              <a:defRPr/>
            </a:lvl1pPr>
          </a:lstStyle>
          <a:p>
            <a:r>
              <a:rPr lang="es-ES" dirty="0"/>
              <a:t>Insertar imagen</a:t>
            </a:r>
          </a:p>
        </p:txBody>
      </p:sp>
      <p:sp>
        <p:nvSpPr>
          <p:cNvPr id="6" name="Marcador de número de diapositiva 5">
            <a:extLst>
              <a:ext uri="{FF2B5EF4-FFF2-40B4-BE49-F238E27FC236}">
                <a16:creationId xmlns:a16="http://schemas.microsoft.com/office/drawing/2014/main" id="{4B9EB355-E1E5-499F-ABBC-BFD85D81FB09}"/>
              </a:ext>
            </a:extLst>
          </p:cNvPr>
          <p:cNvSpPr>
            <a:spLocks noGrp="1"/>
          </p:cNvSpPr>
          <p:nvPr>
            <p:ph type="sldNum" sz="quarter" idx="4"/>
          </p:nvPr>
        </p:nvSpPr>
        <p:spPr>
          <a:xfrm>
            <a:off x="16014556" y="9371166"/>
            <a:ext cx="1113861" cy="245580"/>
          </a:xfrm>
          <a:prstGeom prst="rect">
            <a:avLst/>
          </a:prstGeom>
        </p:spPr>
        <p:txBody>
          <a:bodyPr vert="horz" lIns="91440" tIns="45720" rIns="91440" bIns="45720" rtlCol="0" anchor="ctr"/>
          <a:lstStyle>
            <a:lvl1pPr algn="r">
              <a:defRPr sz="996">
                <a:solidFill>
                  <a:schemeClr val="tx1">
                    <a:tint val="75000"/>
                  </a:schemeClr>
                </a:solidFill>
              </a:defRPr>
            </a:lvl1pPr>
          </a:lstStyle>
          <a:p>
            <a:fld id="{3A468E9E-A87A-45B9-8D8C-9421177A1BE6}" type="slidenum">
              <a:rPr lang="es-ES" smtClean="0"/>
              <a:pPr/>
              <a:t>‹Nº›</a:t>
            </a:fld>
            <a:endParaRPr lang="es-ES"/>
          </a:p>
        </p:txBody>
      </p:sp>
      <p:sp>
        <p:nvSpPr>
          <p:cNvPr id="5" name="Marcador de título 1">
            <a:extLst>
              <a:ext uri="{FF2B5EF4-FFF2-40B4-BE49-F238E27FC236}">
                <a16:creationId xmlns:a16="http://schemas.microsoft.com/office/drawing/2014/main" id="{08FE8679-474C-49BC-9987-14571B164B1E}"/>
              </a:ext>
            </a:extLst>
          </p:cNvPr>
          <p:cNvSpPr>
            <a:spLocks noGrp="1"/>
          </p:cNvSpPr>
          <p:nvPr>
            <p:ph type="title" hasCustomPrompt="1"/>
          </p:nvPr>
        </p:nvSpPr>
        <p:spPr>
          <a:xfrm>
            <a:off x="6811671" y="402375"/>
            <a:ext cx="9759814" cy="489512"/>
          </a:xfrm>
          <a:prstGeom prst="rect">
            <a:avLst/>
          </a:prstGeom>
        </p:spPr>
        <p:txBody>
          <a:bodyPr vert="horz" lIns="91440" tIns="45720" rIns="91440" bIns="45720" rtlCol="0" anchor="ctr">
            <a:noAutofit/>
          </a:bodyPr>
          <a:lstStyle>
            <a:lvl1pPr algn="r">
              <a:defRPr sz="3271">
                <a:solidFill>
                  <a:srgbClr val="2E406B"/>
                </a:solidFill>
                <a:latin typeface="Arial" panose="020B0604020202020204" pitchFamily="34" charset="0"/>
                <a:cs typeface="Arial" panose="020B0604020202020204" pitchFamily="34" charset="0"/>
              </a:defRPr>
            </a:lvl1pPr>
          </a:lstStyle>
          <a:p>
            <a:r>
              <a:rPr lang="es-ES" dirty="0"/>
              <a:t>Título importante</a:t>
            </a:r>
          </a:p>
        </p:txBody>
      </p:sp>
    </p:spTree>
    <p:extLst>
      <p:ext uri="{BB962C8B-B14F-4D97-AF65-F5344CB8AC3E}">
        <p14:creationId xmlns:p14="http://schemas.microsoft.com/office/powerpoint/2010/main" val="315170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86CE6E80-630C-4D03-B9B2-B02DF35FFB32}"/>
              </a:ext>
            </a:extLst>
          </p:cNvPr>
          <p:cNvSpPr/>
          <p:nvPr userDrawn="1"/>
        </p:nvSpPr>
        <p:spPr>
          <a:xfrm>
            <a:off x="0" y="4800"/>
            <a:ext cx="17348200" cy="9749155"/>
          </a:xfrm>
          <a:custGeom>
            <a:avLst/>
            <a:gdLst/>
            <a:ahLst/>
            <a:cxnLst/>
            <a:rect l="l" t="t" r="r" b="b"/>
            <a:pathLst>
              <a:path w="17348200" h="9749155">
                <a:moveTo>
                  <a:pt x="17348200" y="0"/>
                </a:moveTo>
                <a:lnTo>
                  <a:pt x="0" y="0"/>
                </a:lnTo>
                <a:lnTo>
                  <a:pt x="0" y="9748799"/>
                </a:lnTo>
                <a:lnTo>
                  <a:pt x="17348200" y="9748799"/>
                </a:lnTo>
                <a:lnTo>
                  <a:pt x="17348200" y="0"/>
                </a:lnTo>
                <a:close/>
              </a:path>
            </a:pathLst>
          </a:custGeom>
          <a:solidFill>
            <a:srgbClr val="5078FF"/>
          </a:solidFill>
        </p:spPr>
        <p:txBody>
          <a:bodyPr wrap="square" lIns="0" tIns="0" rIns="0" bIns="0" rtlCol="0"/>
          <a:lstStyle/>
          <a:p>
            <a:endParaRPr dirty="0"/>
          </a:p>
        </p:txBody>
      </p:sp>
      <p:sp>
        <p:nvSpPr>
          <p:cNvPr id="6" name="Marcador de contenido 16">
            <a:extLst>
              <a:ext uri="{FF2B5EF4-FFF2-40B4-BE49-F238E27FC236}">
                <a16:creationId xmlns:a16="http://schemas.microsoft.com/office/drawing/2014/main" id="{67A96469-E1DE-4E1C-B83A-98E483944CA0}"/>
              </a:ext>
            </a:extLst>
          </p:cNvPr>
          <p:cNvSpPr>
            <a:spLocks noGrp="1"/>
          </p:cNvSpPr>
          <p:nvPr>
            <p:ph sz="quarter" idx="11" hasCustomPrompt="1"/>
          </p:nvPr>
        </p:nvSpPr>
        <p:spPr>
          <a:xfrm>
            <a:off x="800100" y="4097983"/>
            <a:ext cx="14274800" cy="931218"/>
          </a:xfrm>
        </p:spPr>
        <p:txBody>
          <a:bodyPr/>
          <a:lstStyle>
            <a:lvl1pPr>
              <a:defRPr sz="5400" b="1">
                <a:solidFill>
                  <a:schemeClr val="bg1"/>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9" name="Marcador de contenido 16">
            <a:extLst>
              <a:ext uri="{FF2B5EF4-FFF2-40B4-BE49-F238E27FC236}">
                <a16:creationId xmlns:a16="http://schemas.microsoft.com/office/drawing/2014/main" id="{D5AFE127-9332-4C3C-9F4D-86372D0961BC}"/>
              </a:ext>
            </a:extLst>
          </p:cNvPr>
          <p:cNvSpPr>
            <a:spLocks noGrp="1"/>
          </p:cNvSpPr>
          <p:nvPr>
            <p:ph sz="quarter" idx="12" hasCustomPrompt="1"/>
          </p:nvPr>
        </p:nvSpPr>
        <p:spPr>
          <a:xfrm>
            <a:off x="800100" y="5410200"/>
            <a:ext cx="14198600" cy="430887"/>
          </a:xfrm>
        </p:spPr>
        <p:txBody>
          <a:bodyPr/>
          <a:lstStyle>
            <a:lvl1pPr>
              <a:defRPr sz="2800" b="0">
                <a:solidFill>
                  <a:schemeClr val="bg1"/>
                </a:solidFill>
                <a:latin typeface="+mn-lt"/>
                <a:cs typeface="Poppins Medium" panose="02000000000000000000" pitchFamily="2" charset="0"/>
              </a:defRPr>
            </a:lvl1pPr>
          </a:lstStyle>
          <a:p>
            <a:pPr lvl="0"/>
            <a:r>
              <a:rPr lang="es-ES" dirty="0"/>
              <a:t>Título de la diapositiva</a:t>
            </a:r>
          </a:p>
        </p:txBody>
      </p:sp>
      <p:pic>
        <p:nvPicPr>
          <p:cNvPr id="3" name="Imagen 2" descr="Dibujo en blanco y negro&#10;&#10;Descripción generada automáticamente con confianza baja">
            <a:extLst>
              <a:ext uri="{FF2B5EF4-FFF2-40B4-BE49-F238E27FC236}">
                <a16:creationId xmlns:a16="http://schemas.microsoft.com/office/drawing/2014/main" id="{FDB0F8A7-DD2A-4719-B369-95143A7C557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50900" y="8458200"/>
            <a:ext cx="2668736" cy="507060"/>
          </a:xfrm>
          <a:prstGeom prst="rect">
            <a:avLst/>
          </a:prstGeom>
        </p:spPr>
      </p:pic>
    </p:spTree>
    <p:extLst>
      <p:ext uri="{BB962C8B-B14F-4D97-AF65-F5344CB8AC3E}">
        <p14:creationId xmlns:p14="http://schemas.microsoft.com/office/powerpoint/2010/main" val="760788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2_Title Only">
  <p:cSld name="6_Title Only">
    <p:bg>
      <p:bgPr>
        <a:solidFill>
          <a:schemeClr val="lt1"/>
        </a:solidFill>
        <a:effectLst/>
      </p:bgPr>
    </p:bg>
    <p:spTree>
      <p:nvGrpSpPr>
        <p:cNvPr id="1" name="Shape 33"/>
        <p:cNvGrpSpPr/>
        <p:nvPr/>
      </p:nvGrpSpPr>
      <p:grpSpPr>
        <a:xfrm>
          <a:off x="0" y="0"/>
          <a:ext cx="0" cy="0"/>
          <a:chOff x="0" y="0"/>
          <a:chExt cx="0" cy="0"/>
        </a:xfrm>
      </p:grpSpPr>
      <p:sp>
        <p:nvSpPr>
          <p:cNvPr id="34" name="Google Shape;34;p18"/>
          <p:cNvSpPr txBox="1">
            <a:spLocks noGrp="1"/>
          </p:cNvSpPr>
          <p:nvPr>
            <p:ph type="sldNum" idx="12"/>
          </p:nvPr>
        </p:nvSpPr>
        <p:spPr>
          <a:xfrm>
            <a:off x="16306783" y="9296400"/>
            <a:ext cx="666773" cy="1524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s-ES"/>
              <a:t>‹Nº›</a:t>
            </a:fld>
            <a:endParaRPr/>
          </a:p>
        </p:txBody>
      </p:sp>
      <p:pic>
        <p:nvPicPr>
          <p:cNvPr id="35" name="Google Shape;35;p18"/>
          <p:cNvPicPr preferRelativeResize="0"/>
          <p:nvPr/>
        </p:nvPicPr>
        <p:blipFill rotWithShape="1">
          <a:blip r:embed="rId2">
            <a:alphaModFix/>
          </a:blip>
          <a:srcRect/>
          <a:stretch/>
        </p:blipFill>
        <p:spPr>
          <a:xfrm rot="-5400000">
            <a:off x="16130675" y="4710659"/>
            <a:ext cx="1685764" cy="317486"/>
          </a:xfrm>
          <a:prstGeom prst="rect">
            <a:avLst/>
          </a:prstGeom>
          <a:noFill/>
          <a:ln>
            <a:noFill/>
          </a:ln>
        </p:spPr>
      </p:pic>
      <p:sp>
        <p:nvSpPr>
          <p:cNvPr id="36" name="Google Shape;36;p18"/>
          <p:cNvSpPr>
            <a:spLocks noGrp="1"/>
          </p:cNvSpPr>
          <p:nvPr>
            <p:ph type="pic" idx="2"/>
          </p:nvPr>
        </p:nvSpPr>
        <p:spPr>
          <a:xfrm>
            <a:off x="10121901" y="0"/>
            <a:ext cx="7226300" cy="9753600"/>
          </a:xfrm>
          <a:prstGeom prst="rect">
            <a:avLst/>
          </a:prstGeom>
          <a:noFill/>
          <a:ln>
            <a:noFill/>
          </a:ln>
        </p:spPr>
      </p:sp>
      <p:sp>
        <p:nvSpPr>
          <p:cNvPr id="37" name="Google Shape;37;p18"/>
          <p:cNvSpPr txBox="1">
            <a:spLocks noGrp="1"/>
          </p:cNvSpPr>
          <p:nvPr>
            <p:ph type="body" idx="1"/>
          </p:nvPr>
        </p:nvSpPr>
        <p:spPr>
          <a:xfrm>
            <a:off x="800100" y="630238"/>
            <a:ext cx="7874000" cy="461665"/>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3000" b="0">
                <a:solidFill>
                  <a:srgbClr val="5078FF"/>
                </a:solidFill>
                <a:latin typeface="Poppins Medium"/>
                <a:ea typeface="Poppins Medium"/>
                <a:cs typeface="Poppins Medium"/>
                <a:sym typeface="Poppins Medium"/>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3"/>
          </p:nvPr>
        </p:nvSpPr>
        <p:spPr>
          <a:xfrm>
            <a:off x="800100" y="1124137"/>
            <a:ext cx="7874000" cy="307777"/>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000" b="0">
                <a:solidFill>
                  <a:srgbClr val="B9C9C9"/>
                </a:solidFill>
                <a:latin typeface="Poppins Medium"/>
                <a:ea typeface="Poppins Medium"/>
                <a:cs typeface="Poppins Medium"/>
                <a:sym typeface="Poppins Medium"/>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002551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_Two Content" userDrawn="1">
  <p:cSld name="4_Two Content">
    <p:spTree>
      <p:nvGrpSpPr>
        <p:cNvPr id="1" name="Shape 19"/>
        <p:cNvGrpSpPr/>
        <p:nvPr/>
      </p:nvGrpSpPr>
      <p:grpSpPr>
        <a:xfrm>
          <a:off x="0" y="0"/>
          <a:ext cx="0" cy="0"/>
          <a:chOff x="0" y="0"/>
          <a:chExt cx="0" cy="0"/>
        </a:xfrm>
      </p:grpSpPr>
      <p:pic>
        <p:nvPicPr>
          <p:cNvPr id="20" name="Google Shape;20;p28"/>
          <p:cNvPicPr preferRelativeResize="0"/>
          <p:nvPr/>
        </p:nvPicPr>
        <p:blipFill rotWithShape="1">
          <a:blip r:embed="rId2">
            <a:alphaModFix/>
          </a:blip>
          <a:srcRect/>
          <a:stretch/>
        </p:blipFill>
        <p:spPr>
          <a:xfrm rot="-5400000">
            <a:off x="16130675" y="4710659"/>
            <a:ext cx="1685764" cy="317486"/>
          </a:xfrm>
          <a:prstGeom prst="rect">
            <a:avLst/>
          </a:prstGeom>
          <a:noFill/>
          <a:ln>
            <a:noFill/>
          </a:ln>
        </p:spPr>
      </p:pic>
      <p:sp>
        <p:nvSpPr>
          <p:cNvPr id="21" name="Google Shape;21;p28"/>
          <p:cNvSpPr txBox="1">
            <a:spLocks noGrp="1"/>
          </p:cNvSpPr>
          <p:nvPr>
            <p:ph type="sldNum" idx="12"/>
          </p:nvPr>
        </p:nvSpPr>
        <p:spPr>
          <a:xfrm>
            <a:off x="16306783" y="9296400"/>
            <a:ext cx="666773" cy="152400"/>
          </a:xfrm>
          <a:prstGeom prst="rect">
            <a:avLst/>
          </a:prstGeom>
          <a:noFill/>
          <a:ln>
            <a:noFill/>
          </a:ln>
        </p:spPr>
        <p:txBody>
          <a:bodyPr spcFirstLastPara="1" wrap="square" lIns="0" tIns="0" rIns="0" bIns="0" anchor="t" anchorCtr="0">
            <a:spAutoFit/>
          </a:bodyPr>
          <a:lstStyle>
            <a:lvl1pPr marL="0" lvl="0" indent="0" algn="r">
              <a:spcBef>
                <a:spcPts val="0"/>
              </a:spcBef>
              <a:buNone/>
              <a:defRPr sz="1200">
                <a:solidFill>
                  <a:srgbClr val="8A8C8F"/>
                </a:solidFill>
                <a:latin typeface="Poppins Light"/>
                <a:ea typeface="Poppins Light"/>
                <a:cs typeface="Poppins Light"/>
                <a:sym typeface="Poppins Light"/>
              </a:defRPr>
            </a:lvl1pPr>
            <a:lvl2pPr marL="0" lvl="1" indent="0" algn="r">
              <a:spcBef>
                <a:spcPts val="0"/>
              </a:spcBef>
              <a:buNone/>
              <a:defRPr sz="1200">
                <a:solidFill>
                  <a:srgbClr val="8A8C8F"/>
                </a:solidFill>
                <a:latin typeface="Poppins Light"/>
                <a:ea typeface="Poppins Light"/>
                <a:cs typeface="Poppins Light"/>
                <a:sym typeface="Poppins Light"/>
              </a:defRPr>
            </a:lvl2pPr>
            <a:lvl3pPr marL="0" lvl="2" indent="0" algn="r">
              <a:spcBef>
                <a:spcPts val="0"/>
              </a:spcBef>
              <a:buNone/>
              <a:defRPr sz="1200">
                <a:solidFill>
                  <a:srgbClr val="8A8C8F"/>
                </a:solidFill>
                <a:latin typeface="Poppins Light"/>
                <a:ea typeface="Poppins Light"/>
                <a:cs typeface="Poppins Light"/>
                <a:sym typeface="Poppins Light"/>
              </a:defRPr>
            </a:lvl3pPr>
            <a:lvl4pPr marL="0" lvl="3" indent="0" algn="r">
              <a:spcBef>
                <a:spcPts val="0"/>
              </a:spcBef>
              <a:buNone/>
              <a:defRPr sz="1200">
                <a:solidFill>
                  <a:srgbClr val="8A8C8F"/>
                </a:solidFill>
                <a:latin typeface="Poppins Light"/>
                <a:ea typeface="Poppins Light"/>
                <a:cs typeface="Poppins Light"/>
                <a:sym typeface="Poppins Light"/>
              </a:defRPr>
            </a:lvl4pPr>
            <a:lvl5pPr marL="0" lvl="4" indent="0" algn="r">
              <a:spcBef>
                <a:spcPts val="0"/>
              </a:spcBef>
              <a:buNone/>
              <a:defRPr sz="1200">
                <a:solidFill>
                  <a:srgbClr val="8A8C8F"/>
                </a:solidFill>
                <a:latin typeface="Poppins Light"/>
                <a:ea typeface="Poppins Light"/>
                <a:cs typeface="Poppins Light"/>
                <a:sym typeface="Poppins Light"/>
              </a:defRPr>
            </a:lvl5pPr>
            <a:lvl6pPr marL="0" lvl="5" indent="0" algn="r">
              <a:spcBef>
                <a:spcPts val="0"/>
              </a:spcBef>
              <a:buNone/>
              <a:defRPr sz="1200">
                <a:solidFill>
                  <a:srgbClr val="8A8C8F"/>
                </a:solidFill>
                <a:latin typeface="Poppins Light"/>
                <a:ea typeface="Poppins Light"/>
                <a:cs typeface="Poppins Light"/>
                <a:sym typeface="Poppins Light"/>
              </a:defRPr>
            </a:lvl6pPr>
            <a:lvl7pPr marL="0" lvl="6" indent="0" algn="r">
              <a:spcBef>
                <a:spcPts val="0"/>
              </a:spcBef>
              <a:buNone/>
              <a:defRPr sz="1200">
                <a:solidFill>
                  <a:srgbClr val="8A8C8F"/>
                </a:solidFill>
                <a:latin typeface="Poppins Light"/>
                <a:ea typeface="Poppins Light"/>
                <a:cs typeface="Poppins Light"/>
                <a:sym typeface="Poppins Light"/>
              </a:defRPr>
            </a:lvl7pPr>
            <a:lvl8pPr marL="0" lvl="7" indent="0" algn="r">
              <a:spcBef>
                <a:spcPts val="0"/>
              </a:spcBef>
              <a:buNone/>
              <a:defRPr sz="1200">
                <a:solidFill>
                  <a:srgbClr val="8A8C8F"/>
                </a:solidFill>
                <a:latin typeface="Poppins Light"/>
                <a:ea typeface="Poppins Light"/>
                <a:cs typeface="Poppins Light"/>
                <a:sym typeface="Poppins Light"/>
              </a:defRPr>
            </a:lvl8pPr>
            <a:lvl9pPr marL="0" lvl="8" indent="0" algn="r">
              <a:spcBef>
                <a:spcPts val="0"/>
              </a:spcBef>
              <a:buNone/>
              <a:defRPr sz="1200">
                <a:solidFill>
                  <a:srgbClr val="8A8C8F"/>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s-ES"/>
              <a:t>‹Nº›</a:t>
            </a:fld>
            <a:endParaRPr/>
          </a:p>
        </p:txBody>
      </p:sp>
      <p:sp>
        <p:nvSpPr>
          <p:cNvPr id="22" name="Google Shape;22;p28"/>
          <p:cNvSpPr txBox="1">
            <a:spLocks noGrp="1"/>
          </p:cNvSpPr>
          <p:nvPr>
            <p:ph type="body" idx="1"/>
          </p:nvPr>
        </p:nvSpPr>
        <p:spPr>
          <a:xfrm>
            <a:off x="800100" y="630238"/>
            <a:ext cx="7874000" cy="461665"/>
          </a:xfrm>
          <a:prstGeom prst="rect">
            <a:avLst/>
          </a:prstGeom>
          <a:noFill/>
          <a:ln>
            <a:noFill/>
          </a:ln>
        </p:spPr>
        <p:txBody>
          <a:bodyPr spcFirstLastPara="1" wrap="square" lIns="0" tIns="0" rIns="0" bIns="0" anchor="t" anchorCtr="0">
            <a:spAutoFit/>
          </a:bodyPr>
          <a:lstStyle>
            <a:lvl1pPr marL="457200" lvl="0" indent="-228600" algn="l">
              <a:spcBef>
                <a:spcPts val="0"/>
              </a:spcBef>
              <a:spcAft>
                <a:spcPts val="0"/>
              </a:spcAft>
              <a:buSzPts val="1400"/>
              <a:buNone/>
              <a:defRPr sz="3000" b="1">
                <a:solidFill>
                  <a:srgbClr val="5078FF"/>
                </a:solidFill>
                <a:latin typeface="Poppins Medium"/>
                <a:ea typeface="Poppins Medium"/>
                <a:cs typeface="Poppins Medium"/>
                <a:sym typeface="Poppins Medium"/>
              </a:defRPr>
            </a:lvl1pPr>
            <a:lvl2pPr marL="914400" lvl="1" indent="-228600" algn="l">
              <a:spcBef>
                <a:spcPts val="0"/>
              </a:spcBef>
              <a:spcAft>
                <a:spcPts val="0"/>
              </a:spcAft>
              <a:buSzPts val="1400"/>
              <a:buNone/>
              <a:defRPr/>
            </a:lvl2pPr>
            <a:lvl3pPr marL="1371600" lvl="2" indent="-228600" algn="l">
              <a:spcBef>
                <a:spcPts val="0"/>
              </a:spcBef>
              <a:spcAft>
                <a:spcPts val="0"/>
              </a:spcAft>
              <a:buSzPts val="1400"/>
              <a:buNone/>
              <a:defRPr/>
            </a:lvl3pPr>
            <a:lvl4pPr marL="1828800" lvl="3" indent="-228600" algn="l">
              <a:spcBef>
                <a:spcPts val="0"/>
              </a:spcBef>
              <a:spcAft>
                <a:spcPts val="0"/>
              </a:spcAft>
              <a:buSzPts val="1400"/>
              <a:buNone/>
              <a:defRPr/>
            </a:lvl4pPr>
            <a:lvl5pPr marL="2286000" lvl="4" indent="-228600" algn="l">
              <a:spcBef>
                <a:spcPts val="0"/>
              </a:spcBef>
              <a:spcAft>
                <a:spcPts val="0"/>
              </a:spcAft>
              <a:buSzPts val="1400"/>
              <a:buNone/>
              <a:defRPr/>
            </a:lvl5pPr>
            <a:lvl6pPr marL="2743200" lvl="5" indent="-228600" algn="l">
              <a:spcBef>
                <a:spcPts val="0"/>
              </a:spcBef>
              <a:spcAft>
                <a:spcPts val="0"/>
              </a:spcAft>
              <a:buSzPts val="1400"/>
              <a:buNone/>
              <a:defRPr/>
            </a:lvl6pPr>
            <a:lvl7pPr marL="3200400" lvl="6" indent="-228600" algn="l">
              <a:spcBef>
                <a:spcPts val="0"/>
              </a:spcBef>
              <a:spcAft>
                <a:spcPts val="0"/>
              </a:spcAft>
              <a:buSzPts val="1400"/>
              <a:buNone/>
              <a:defRPr/>
            </a:lvl7pPr>
            <a:lvl8pPr marL="3657600" lvl="7" indent="-228600" algn="l">
              <a:spcBef>
                <a:spcPts val="0"/>
              </a:spcBef>
              <a:spcAft>
                <a:spcPts val="0"/>
              </a:spcAft>
              <a:buSzPts val="1400"/>
              <a:buNone/>
              <a:defRPr/>
            </a:lvl8pPr>
            <a:lvl9pPr marL="4114800" lvl="8" indent="-228600" algn="l">
              <a:spcBef>
                <a:spcPts val="0"/>
              </a:spcBef>
              <a:spcAft>
                <a:spcPts val="0"/>
              </a:spcAft>
              <a:buSzPts val="1400"/>
              <a:buNone/>
              <a:defRPr/>
            </a:lvl9pPr>
          </a:lstStyle>
          <a:p>
            <a:endParaRPr dirty="0"/>
          </a:p>
        </p:txBody>
      </p:sp>
      <p:sp>
        <p:nvSpPr>
          <p:cNvPr id="7" name="Marcador de contenido 16">
            <a:extLst>
              <a:ext uri="{FF2B5EF4-FFF2-40B4-BE49-F238E27FC236}">
                <a16:creationId xmlns:a16="http://schemas.microsoft.com/office/drawing/2014/main" id="{239B3514-DABA-5884-F37B-6CBDE27844F8}"/>
              </a:ext>
            </a:extLst>
          </p:cNvPr>
          <p:cNvSpPr>
            <a:spLocks noGrp="1"/>
          </p:cNvSpPr>
          <p:nvPr>
            <p:ph sz="quarter" idx="25" hasCustomPrompt="1"/>
          </p:nvPr>
        </p:nvSpPr>
        <p:spPr>
          <a:xfrm>
            <a:off x="800100" y="1124137"/>
            <a:ext cx="7874000" cy="307777"/>
          </a:xfrm>
        </p:spPr>
        <p:txBody>
          <a:bodyPr/>
          <a:lstStyle>
            <a:lvl1pPr>
              <a:defRPr sz="2000" b="0">
                <a:solidFill>
                  <a:schemeClr val="bg2">
                    <a:lumMod val="90000"/>
                  </a:schemeClr>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Tree>
    <p:extLst>
      <p:ext uri="{BB962C8B-B14F-4D97-AF65-F5344CB8AC3E}">
        <p14:creationId xmlns:p14="http://schemas.microsoft.com/office/powerpoint/2010/main" val="454820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Blank">
  <p:cSld name="4_Blank">
    <p:spTree>
      <p:nvGrpSpPr>
        <p:cNvPr id="1" name="Shape 20"/>
        <p:cNvGrpSpPr/>
        <p:nvPr/>
      </p:nvGrpSpPr>
      <p:grpSpPr>
        <a:xfrm>
          <a:off x="0" y="0"/>
          <a:ext cx="0" cy="0"/>
          <a:chOff x="0" y="0"/>
          <a:chExt cx="0" cy="0"/>
        </a:xfrm>
      </p:grpSpPr>
      <p:sp>
        <p:nvSpPr>
          <p:cNvPr id="21" name="Google Shape;21;p16"/>
          <p:cNvSpPr/>
          <p:nvPr/>
        </p:nvSpPr>
        <p:spPr>
          <a:xfrm>
            <a:off x="0" y="4800"/>
            <a:ext cx="10121900" cy="9749155"/>
          </a:xfrm>
          <a:custGeom>
            <a:avLst/>
            <a:gdLst/>
            <a:ahLst/>
            <a:cxnLst/>
            <a:rect l="l" t="t" r="r" b="b"/>
            <a:pathLst>
              <a:path w="17348200" h="9749155" extrusionOk="0">
                <a:moveTo>
                  <a:pt x="17348200" y="0"/>
                </a:moveTo>
                <a:lnTo>
                  <a:pt x="0" y="0"/>
                </a:lnTo>
                <a:lnTo>
                  <a:pt x="0" y="9748799"/>
                </a:lnTo>
                <a:lnTo>
                  <a:pt x="17348200" y="9748799"/>
                </a:lnTo>
                <a:lnTo>
                  <a:pt x="17348200" y="0"/>
                </a:lnTo>
                <a:close/>
              </a:path>
            </a:pathLst>
          </a:custGeom>
          <a:solidFill>
            <a:srgbClr val="5078FF"/>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Light"/>
              <a:ea typeface="Poppins Light"/>
              <a:cs typeface="Poppins Light"/>
              <a:sym typeface="Poppins Light"/>
            </a:endParaRPr>
          </a:p>
        </p:txBody>
      </p:sp>
      <p:sp>
        <p:nvSpPr>
          <p:cNvPr id="22" name="Google Shape;22;p16"/>
          <p:cNvSpPr txBox="1">
            <a:spLocks noGrp="1"/>
          </p:cNvSpPr>
          <p:nvPr>
            <p:ph type="sldNum" idx="12"/>
          </p:nvPr>
        </p:nvSpPr>
        <p:spPr>
          <a:xfrm>
            <a:off x="16306783" y="9296400"/>
            <a:ext cx="666773" cy="152400"/>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s-ES"/>
              <a:t>‹Nº›</a:t>
            </a:fld>
            <a:endParaRPr/>
          </a:p>
        </p:txBody>
      </p:sp>
      <p:sp>
        <p:nvSpPr>
          <p:cNvPr id="23" name="Google Shape;23;p16"/>
          <p:cNvSpPr txBox="1">
            <a:spLocks noGrp="1"/>
          </p:cNvSpPr>
          <p:nvPr>
            <p:ph type="body" idx="1"/>
          </p:nvPr>
        </p:nvSpPr>
        <p:spPr>
          <a:xfrm>
            <a:off x="800100" y="4097983"/>
            <a:ext cx="8788400" cy="931218"/>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5400" b="1">
                <a:solidFill>
                  <a:schemeClr val="lt1"/>
                </a:solidFill>
                <a:latin typeface="Poppins Medium"/>
                <a:ea typeface="Poppins Medium"/>
                <a:cs typeface="Poppins Medium"/>
                <a:sym typeface="Poppins Medium"/>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24" name="Google Shape;24;p16"/>
          <p:cNvPicPr preferRelativeResize="0"/>
          <p:nvPr/>
        </p:nvPicPr>
        <p:blipFill rotWithShape="1">
          <a:blip r:embed="rId2">
            <a:alphaModFix/>
          </a:blip>
          <a:srcRect/>
          <a:stretch/>
        </p:blipFill>
        <p:spPr>
          <a:xfrm rot="-5400000">
            <a:off x="16130675" y="4710659"/>
            <a:ext cx="1685764" cy="317486"/>
          </a:xfrm>
          <a:prstGeom prst="rect">
            <a:avLst/>
          </a:prstGeom>
          <a:noFill/>
          <a:ln>
            <a:noFill/>
          </a:ln>
        </p:spPr>
      </p:pic>
      <p:sp>
        <p:nvSpPr>
          <p:cNvPr id="25" name="Google Shape;25;p16"/>
          <p:cNvSpPr txBox="1">
            <a:spLocks noGrp="1"/>
          </p:cNvSpPr>
          <p:nvPr>
            <p:ph type="body" idx="2"/>
          </p:nvPr>
        </p:nvSpPr>
        <p:spPr>
          <a:xfrm>
            <a:off x="800100" y="5712284"/>
            <a:ext cx="8788400" cy="430887"/>
          </a:xfrm>
          <a:prstGeom prst="rect">
            <a:avLst/>
          </a:prstGeom>
          <a:noFill/>
          <a:ln>
            <a:noFill/>
          </a:ln>
        </p:spPr>
        <p:txBody>
          <a:bodyPr spcFirstLastPara="1" wrap="square" lIns="0" tIns="0" rIns="0" bIns="0" anchor="t" anchorCtr="0">
            <a:spAutoFit/>
          </a:bodyPr>
          <a:lstStyle>
            <a:lvl1pPr marL="457200" lvl="0" indent="-228600" algn="l">
              <a:lnSpc>
                <a:spcPct val="100000"/>
              </a:lnSpc>
              <a:spcBef>
                <a:spcPts val="0"/>
              </a:spcBef>
              <a:spcAft>
                <a:spcPts val="0"/>
              </a:spcAft>
              <a:buSzPts val="1400"/>
              <a:buNone/>
              <a:defRPr sz="2800" b="0">
                <a:solidFill>
                  <a:schemeClr val="lt1"/>
                </a:solidFill>
                <a:latin typeface="Poppins Light"/>
                <a:ea typeface="Poppins Light"/>
                <a:cs typeface="Poppins Light"/>
                <a:sym typeface="Poppins Light"/>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6" name="Google Shape;26;p16"/>
          <p:cNvSpPr>
            <a:spLocks noGrp="1"/>
          </p:cNvSpPr>
          <p:nvPr>
            <p:ph type="pic" idx="3"/>
          </p:nvPr>
        </p:nvSpPr>
        <p:spPr>
          <a:xfrm>
            <a:off x="10121901" y="0"/>
            <a:ext cx="7226300" cy="9753600"/>
          </a:xfrm>
          <a:prstGeom prst="rect">
            <a:avLst/>
          </a:prstGeom>
          <a:noFill/>
          <a:ln>
            <a:noFill/>
          </a:ln>
        </p:spPr>
      </p:sp>
    </p:spTree>
    <p:extLst>
      <p:ext uri="{BB962C8B-B14F-4D97-AF65-F5344CB8AC3E}">
        <p14:creationId xmlns:p14="http://schemas.microsoft.com/office/powerpoint/2010/main" val="3784418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09_Picture">
    <p:spTree>
      <p:nvGrpSpPr>
        <p:cNvPr id="1" name=""/>
        <p:cNvGrpSpPr/>
        <p:nvPr/>
      </p:nvGrpSpPr>
      <p:grpSpPr>
        <a:xfrm>
          <a:off x="0" y="0"/>
          <a:ext cx="0" cy="0"/>
          <a:chOff x="0" y="0"/>
          <a:chExt cx="0" cy="0"/>
        </a:xfrm>
      </p:grpSpPr>
      <p:sp>
        <p:nvSpPr>
          <p:cNvPr id="10" name="TextBox 9"/>
          <p:cNvSpPr txBox="1"/>
          <p:nvPr userDrawn="1"/>
        </p:nvSpPr>
        <p:spPr>
          <a:xfrm>
            <a:off x="16213313" y="9094062"/>
            <a:ext cx="584454" cy="355034"/>
          </a:xfrm>
          <a:prstGeom prst="rect">
            <a:avLst/>
          </a:prstGeom>
          <a:noFill/>
        </p:spPr>
        <p:txBody>
          <a:bodyPr wrap="none" rtlCol="0">
            <a:spAutoFit/>
          </a:bodyPr>
          <a:lstStyle>
            <a:defPPr>
              <a:defRPr lang="en-US"/>
            </a:defPPr>
            <a:lvl1pPr>
              <a:defRPr sz="1200" b="1" spc="20" baseline="0">
                <a:solidFill>
                  <a:schemeClr val="tx2"/>
                </a:solidFill>
                <a:latin typeface="Calibri" panose="020F0502020204030204" pitchFamily="34" charset="0"/>
                <a:cs typeface="Calibri" panose="020F0502020204030204" pitchFamily="34" charset="0"/>
              </a:defRPr>
            </a:lvl1pPr>
          </a:lstStyle>
          <a:p>
            <a:pPr lvl="0" algn="r"/>
            <a:fld id="{C7C71010-677A-489C-BB3F-CA8EBC4C3264}" type="slidenum">
              <a:rPr lang="id-ID" sz="1707" smtClean="0">
                <a:solidFill>
                  <a:schemeClr val="bg1"/>
                </a:solidFill>
              </a:rPr>
              <a:pPr lvl="0" algn="r"/>
              <a:t>‹Nº›</a:t>
            </a:fld>
            <a:endParaRPr lang="id-ID" sz="1707" dirty="0">
              <a:solidFill>
                <a:schemeClr val="bg1"/>
              </a:solidFill>
            </a:endParaRPr>
          </a:p>
        </p:txBody>
      </p:sp>
      <p:sp>
        <p:nvSpPr>
          <p:cNvPr id="3" name="Picture Placeholder 2"/>
          <p:cNvSpPr>
            <a:spLocks noGrp="1"/>
          </p:cNvSpPr>
          <p:nvPr>
            <p:ph type="pic" sz="quarter" idx="10"/>
          </p:nvPr>
        </p:nvSpPr>
        <p:spPr>
          <a:xfrm>
            <a:off x="0" y="0"/>
            <a:ext cx="17348200" cy="5703534"/>
          </a:xfrm>
          <a:solidFill>
            <a:srgbClr val="E1E9EA">
              <a:alpha val="70000"/>
            </a:srgbClr>
          </a:solidFill>
        </p:spPr>
        <p:txBody>
          <a:bodyPr vert="horz" lIns="91440" tIns="45720" rIns="91440" bIns="45720" rtlCol="0">
            <a:normAutofit/>
          </a:bodyPr>
          <a:lstStyle>
            <a:lvl1pPr>
              <a:defRPr lang="en-US" sz="2560"/>
            </a:lvl1pPr>
          </a:lstStyle>
          <a:p>
            <a:pPr marL="0" lvl="0" indent="0">
              <a:buNone/>
            </a:pPr>
            <a:endParaRPr lang="en-US"/>
          </a:p>
        </p:txBody>
      </p:sp>
      <p:sp>
        <p:nvSpPr>
          <p:cNvPr id="2" name="Google Shape;53;p21">
            <a:extLst>
              <a:ext uri="{FF2B5EF4-FFF2-40B4-BE49-F238E27FC236}">
                <a16:creationId xmlns:a16="http://schemas.microsoft.com/office/drawing/2014/main" id="{37F51CCB-91D0-F85F-6967-7BF0A2EF7C2C}"/>
              </a:ext>
            </a:extLst>
          </p:cNvPr>
          <p:cNvSpPr txBox="1">
            <a:spLocks noGrp="1"/>
          </p:cNvSpPr>
          <p:nvPr>
            <p:ph type="sldNum" idx="12"/>
          </p:nvPr>
        </p:nvSpPr>
        <p:spPr>
          <a:xfrm>
            <a:off x="16603579" y="9296400"/>
            <a:ext cx="369977" cy="184666"/>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9pPr>
          </a:lstStyle>
          <a:p>
            <a:pPr marL="0" lvl="0" indent="0" algn="r" rtl="0">
              <a:spcBef>
                <a:spcPts val="0"/>
              </a:spcBef>
              <a:spcAft>
                <a:spcPts val="0"/>
              </a:spcAft>
              <a:buNone/>
            </a:pPr>
            <a:fld id="{00000000-1234-1234-1234-123412341234}" type="slidenum">
              <a:rPr lang="es-ES"/>
              <a:t>‹Nº›</a:t>
            </a:fld>
            <a:endParaRPr/>
          </a:p>
        </p:txBody>
      </p:sp>
      <p:pic>
        <p:nvPicPr>
          <p:cNvPr id="6" name="Imagen 2" descr="Icono&#10;&#10;Descripción generada automáticamente">
            <a:extLst>
              <a:ext uri="{FF2B5EF4-FFF2-40B4-BE49-F238E27FC236}">
                <a16:creationId xmlns:a16="http://schemas.microsoft.com/office/drawing/2014/main" id="{2973D579-D493-AA70-B13F-60699C23F8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148061" y="9296400"/>
            <a:ext cx="1503042" cy="285578"/>
          </a:xfrm>
          <a:prstGeom prst="rect">
            <a:avLst/>
          </a:prstGeom>
        </p:spPr>
      </p:pic>
      <p:pic>
        <p:nvPicPr>
          <p:cNvPr id="7" name="Picture 6" descr="Logo&#10;&#10;Description automatically generated">
            <a:extLst>
              <a:ext uri="{FF2B5EF4-FFF2-40B4-BE49-F238E27FC236}">
                <a16:creationId xmlns:a16="http://schemas.microsoft.com/office/drawing/2014/main" id="{1306BC39-3E8E-3576-7EDB-7562E5D58137}"/>
              </a:ext>
            </a:extLst>
          </p:cNvPr>
          <p:cNvPicPr>
            <a:picLocks noChangeAspect="1"/>
          </p:cNvPicPr>
          <p:nvPr userDrawn="1"/>
        </p:nvPicPr>
        <p:blipFill rotWithShape="1">
          <a:blip r:embed="rId3"/>
          <a:srcRect t="27389" b="28996"/>
          <a:stretch/>
        </p:blipFill>
        <p:spPr>
          <a:xfrm>
            <a:off x="14774351" y="9179423"/>
            <a:ext cx="1705979" cy="418620"/>
          </a:xfrm>
          <a:prstGeom prst="rect">
            <a:avLst/>
          </a:prstGeom>
        </p:spPr>
      </p:pic>
    </p:spTree>
    <p:extLst>
      <p:ext uri="{BB962C8B-B14F-4D97-AF65-F5344CB8AC3E}">
        <p14:creationId xmlns:p14="http://schemas.microsoft.com/office/powerpoint/2010/main" val="17905755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7348200" cy="9753600"/>
          </a:xfrm>
          <a:solidFill>
            <a:srgbClr val="E1E9EA">
              <a:alpha val="70000"/>
            </a:srgbClr>
          </a:solidFill>
        </p:spPr>
        <p:txBody>
          <a:bodyPr vert="horz" lIns="91440" tIns="45720" rIns="91440" bIns="45720" rtlCol="0">
            <a:normAutofit/>
          </a:bodyPr>
          <a:lstStyle>
            <a:lvl1pPr>
              <a:defRPr lang="en-US" sz="2560"/>
            </a:lvl1pPr>
          </a:lstStyle>
          <a:p>
            <a:pPr marL="0" lvl="0" indent="0">
              <a:buNone/>
            </a:pPr>
            <a:endParaRPr lang="en-US"/>
          </a:p>
        </p:txBody>
      </p:sp>
    </p:spTree>
    <p:extLst>
      <p:ext uri="{BB962C8B-B14F-4D97-AF65-F5344CB8AC3E}">
        <p14:creationId xmlns:p14="http://schemas.microsoft.com/office/powerpoint/2010/main" val="3487358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86CE6E80-630C-4D03-B9B2-B02DF35FFB32}"/>
              </a:ext>
            </a:extLst>
          </p:cNvPr>
          <p:cNvSpPr/>
          <p:nvPr userDrawn="1"/>
        </p:nvSpPr>
        <p:spPr>
          <a:xfrm>
            <a:off x="0" y="0"/>
            <a:ext cx="10121900" cy="9753955"/>
          </a:xfrm>
          <a:custGeom>
            <a:avLst/>
            <a:gdLst/>
            <a:ahLst/>
            <a:cxnLst/>
            <a:rect l="l" t="t" r="r" b="b"/>
            <a:pathLst>
              <a:path w="17348200" h="9749155">
                <a:moveTo>
                  <a:pt x="17348200" y="0"/>
                </a:moveTo>
                <a:lnTo>
                  <a:pt x="0" y="0"/>
                </a:lnTo>
                <a:lnTo>
                  <a:pt x="0" y="9748799"/>
                </a:lnTo>
                <a:lnTo>
                  <a:pt x="17348200" y="9748799"/>
                </a:lnTo>
                <a:lnTo>
                  <a:pt x="17348200" y="0"/>
                </a:lnTo>
                <a:close/>
              </a:path>
            </a:pathLst>
          </a:custGeom>
          <a:solidFill>
            <a:srgbClr val="5078FF"/>
          </a:solidFill>
        </p:spPr>
        <p:txBody>
          <a:bodyPr wrap="square" lIns="0" tIns="0" rIns="0" bIns="0" rtlCol="0"/>
          <a:lstStyle/>
          <a:p>
            <a:endParaRPr dirty="0"/>
          </a:p>
        </p:txBody>
      </p:sp>
      <p:sp>
        <p:nvSpPr>
          <p:cNvPr id="5" name="Holder 5">
            <a:extLst>
              <a:ext uri="{FF2B5EF4-FFF2-40B4-BE49-F238E27FC236}">
                <a16:creationId xmlns:a16="http://schemas.microsoft.com/office/drawing/2014/main" id="{B3CA5DF7-AEC2-41B8-A94E-8C3C7865E793}"/>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sp>
        <p:nvSpPr>
          <p:cNvPr id="6" name="Marcador de contenido 16">
            <a:extLst>
              <a:ext uri="{FF2B5EF4-FFF2-40B4-BE49-F238E27FC236}">
                <a16:creationId xmlns:a16="http://schemas.microsoft.com/office/drawing/2014/main" id="{67A96469-E1DE-4E1C-B83A-98E483944CA0}"/>
              </a:ext>
            </a:extLst>
          </p:cNvPr>
          <p:cNvSpPr>
            <a:spLocks noGrp="1"/>
          </p:cNvSpPr>
          <p:nvPr>
            <p:ph sz="quarter" idx="11" hasCustomPrompt="1"/>
          </p:nvPr>
        </p:nvSpPr>
        <p:spPr>
          <a:xfrm>
            <a:off x="800100" y="4097983"/>
            <a:ext cx="8788400" cy="931218"/>
          </a:xfrm>
        </p:spPr>
        <p:txBody>
          <a:bodyPr/>
          <a:lstStyle>
            <a:lvl1pPr>
              <a:defRPr sz="5400" b="1">
                <a:solidFill>
                  <a:schemeClr val="bg1"/>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pic>
        <p:nvPicPr>
          <p:cNvPr id="7" name="Gráfico 6">
            <a:extLst>
              <a:ext uri="{FF2B5EF4-FFF2-40B4-BE49-F238E27FC236}">
                <a16:creationId xmlns:a16="http://schemas.microsoft.com/office/drawing/2014/main" id="{5AE6D320-289A-4948-BEED-17C50C963B4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
        <p:nvSpPr>
          <p:cNvPr id="9" name="Marcador de contenido 16">
            <a:extLst>
              <a:ext uri="{FF2B5EF4-FFF2-40B4-BE49-F238E27FC236}">
                <a16:creationId xmlns:a16="http://schemas.microsoft.com/office/drawing/2014/main" id="{D5AFE127-9332-4C3C-9F4D-86372D0961BC}"/>
              </a:ext>
            </a:extLst>
          </p:cNvPr>
          <p:cNvSpPr>
            <a:spLocks noGrp="1"/>
          </p:cNvSpPr>
          <p:nvPr>
            <p:ph sz="quarter" idx="12" hasCustomPrompt="1"/>
          </p:nvPr>
        </p:nvSpPr>
        <p:spPr>
          <a:xfrm>
            <a:off x="800100" y="5410200"/>
            <a:ext cx="8788400" cy="430887"/>
          </a:xfrm>
        </p:spPr>
        <p:txBody>
          <a:bodyPr/>
          <a:lstStyle>
            <a:lvl1pPr>
              <a:defRPr sz="2800" b="0">
                <a:solidFill>
                  <a:schemeClr val="bg1"/>
                </a:solidFill>
                <a:latin typeface="+mn-lt"/>
                <a:cs typeface="Poppins Medium" panose="02000000000000000000" pitchFamily="2" charset="0"/>
              </a:defRPr>
            </a:lvl1pPr>
          </a:lstStyle>
          <a:p>
            <a:pPr lvl="0"/>
            <a:r>
              <a:rPr lang="es-ES" dirty="0"/>
              <a:t>Título de la diapositiva</a:t>
            </a:r>
          </a:p>
        </p:txBody>
      </p:sp>
      <p:sp>
        <p:nvSpPr>
          <p:cNvPr id="10" name="Marcador de posición de imagen 6">
            <a:extLst>
              <a:ext uri="{FF2B5EF4-FFF2-40B4-BE49-F238E27FC236}">
                <a16:creationId xmlns:a16="http://schemas.microsoft.com/office/drawing/2014/main" id="{ACE6FB1D-265B-4601-A698-EF907AE934B6}"/>
              </a:ext>
            </a:extLst>
          </p:cNvPr>
          <p:cNvSpPr>
            <a:spLocks noGrp="1"/>
          </p:cNvSpPr>
          <p:nvPr>
            <p:ph type="pic" sz="quarter" idx="14"/>
          </p:nvPr>
        </p:nvSpPr>
        <p:spPr>
          <a:xfrm>
            <a:off x="10121901" y="0"/>
            <a:ext cx="7226300" cy="9753600"/>
          </a:xfrm>
        </p:spPr>
        <p:txBody>
          <a:bodyPr/>
          <a:lstStyle/>
          <a:p>
            <a:endParaRPr lang="es-ES"/>
          </a:p>
        </p:txBody>
      </p:sp>
    </p:spTree>
    <p:extLst>
      <p:ext uri="{BB962C8B-B14F-4D97-AF65-F5344CB8AC3E}">
        <p14:creationId xmlns:p14="http://schemas.microsoft.com/office/powerpoint/2010/main" val="47303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0712B52D-2192-4E58-8EFB-5DE959CCA1E3}"/>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
        <p:nvSpPr>
          <p:cNvPr id="10" name="Holder 5">
            <a:extLst>
              <a:ext uri="{FF2B5EF4-FFF2-40B4-BE49-F238E27FC236}">
                <a16:creationId xmlns:a16="http://schemas.microsoft.com/office/drawing/2014/main" id="{ED773F28-236A-4340-8DE5-50B4EF3D6167}"/>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sp>
        <p:nvSpPr>
          <p:cNvPr id="5" name="Marcador de contenido 16">
            <a:extLst>
              <a:ext uri="{FF2B5EF4-FFF2-40B4-BE49-F238E27FC236}">
                <a16:creationId xmlns:a16="http://schemas.microsoft.com/office/drawing/2014/main" id="{2C8927A3-5DEF-44D3-AFC0-C2EF1D464AA8}"/>
              </a:ext>
            </a:extLst>
          </p:cNvPr>
          <p:cNvSpPr>
            <a:spLocks noGrp="1"/>
          </p:cNvSpPr>
          <p:nvPr>
            <p:ph sz="quarter" idx="11" hasCustomPrompt="1"/>
          </p:nvPr>
        </p:nvSpPr>
        <p:spPr>
          <a:xfrm>
            <a:off x="800100" y="630238"/>
            <a:ext cx="7874000"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6" name="Marcador de contenido 16">
            <a:extLst>
              <a:ext uri="{FF2B5EF4-FFF2-40B4-BE49-F238E27FC236}">
                <a16:creationId xmlns:a16="http://schemas.microsoft.com/office/drawing/2014/main" id="{3465E984-1A82-4021-955B-4E0A1BDB63E2}"/>
              </a:ext>
            </a:extLst>
          </p:cNvPr>
          <p:cNvSpPr>
            <a:spLocks noGrp="1"/>
          </p:cNvSpPr>
          <p:nvPr>
            <p:ph sz="quarter" idx="25" hasCustomPrompt="1"/>
          </p:nvPr>
        </p:nvSpPr>
        <p:spPr>
          <a:xfrm>
            <a:off x="800100" y="1124137"/>
            <a:ext cx="7874000" cy="307777"/>
          </a:xfrm>
        </p:spPr>
        <p:txBody>
          <a:bodyPr/>
          <a:lstStyle>
            <a:lvl1pPr>
              <a:defRPr sz="2000" b="0">
                <a:solidFill>
                  <a:schemeClr val="bg2">
                    <a:lumMod val="90000"/>
                  </a:schemeClr>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Tree>
    <p:extLst>
      <p:ext uri="{BB962C8B-B14F-4D97-AF65-F5344CB8AC3E}">
        <p14:creationId xmlns:p14="http://schemas.microsoft.com/office/powerpoint/2010/main" val="1586849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pic>
        <p:nvPicPr>
          <p:cNvPr id="7" name="Gráfico 6">
            <a:extLst>
              <a:ext uri="{FF2B5EF4-FFF2-40B4-BE49-F238E27FC236}">
                <a16:creationId xmlns:a16="http://schemas.microsoft.com/office/drawing/2014/main" id="{CBAC0161-11B9-497A-BAD7-590A79D9F88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
        <p:nvSpPr>
          <p:cNvPr id="6" name="Marcador de contenido 16">
            <a:extLst>
              <a:ext uri="{FF2B5EF4-FFF2-40B4-BE49-F238E27FC236}">
                <a16:creationId xmlns:a16="http://schemas.microsoft.com/office/drawing/2014/main" id="{5994CB75-82AD-4F73-8E1F-62132E98C8FB}"/>
              </a:ext>
            </a:extLst>
          </p:cNvPr>
          <p:cNvSpPr>
            <a:spLocks noGrp="1"/>
          </p:cNvSpPr>
          <p:nvPr>
            <p:ph sz="quarter" idx="11" hasCustomPrompt="1"/>
          </p:nvPr>
        </p:nvSpPr>
        <p:spPr>
          <a:xfrm>
            <a:off x="800100" y="630238"/>
            <a:ext cx="7874000"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8" name="Marcador de contenido 16">
            <a:extLst>
              <a:ext uri="{FF2B5EF4-FFF2-40B4-BE49-F238E27FC236}">
                <a16:creationId xmlns:a16="http://schemas.microsoft.com/office/drawing/2014/main" id="{603ADD0C-DBDC-4F8D-A954-EB9020659BE7}"/>
              </a:ext>
            </a:extLst>
          </p:cNvPr>
          <p:cNvSpPr>
            <a:spLocks noGrp="1"/>
          </p:cNvSpPr>
          <p:nvPr>
            <p:ph sz="quarter" idx="25" hasCustomPrompt="1"/>
          </p:nvPr>
        </p:nvSpPr>
        <p:spPr>
          <a:xfrm>
            <a:off x="800100" y="1124137"/>
            <a:ext cx="7874000" cy="307777"/>
          </a:xfrm>
        </p:spPr>
        <p:txBody>
          <a:bodyPr/>
          <a:lstStyle>
            <a:lvl1pPr>
              <a:defRPr sz="2000" b="0">
                <a:solidFill>
                  <a:schemeClr val="bg2">
                    <a:lumMod val="90000"/>
                  </a:schemeClr>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9" name="Marcador de contenido 16">
            <a:extLst>
              <a:ext uri="{FF2B5EF4-FFF2-40B4-BE49-F238E27FC236}">
                <a16:creationId xmlns:a16="http://schemas.microsoft.com/office/drawing/2014/main" id="{5027B4EE-3B8E-4DF0-86E1-A51922AFA970}"/>
              </a:ext>
            </a:extLst>
          </p:cNvPr>
          <p:cNvSpPr>
            <a:spLocks noGrp="1"/>
          </p:cNvSpPr>
          <p:nvPr>
            <p:ph sz="quarter" idx="26" hasCustomPrompt="1"/>
          </p:nvPr>
        </p:nvSpPr>
        <p:spPr>
          <a:xfrm>
            <a:off x="800100" y="1905000"/>
            <a:ext cx="15113000" cy="738664"/>
          </a:xfrm>
        </p:spPr>
        <p:txBody>
          <a:bodyPr/>
          <a:lstStyle>
            <a:lvl1pPr>
              <a:defRPr sz="1600" b="0">
                <a:solidFill>
                  <a:schemeClr val="tx1"/>
                </a:solidFill>
                <a:latin typeface="+mj-lt"/>
                <a:cs typeface="Poppins Medium" panose="02000000000000000000" pitchFamily="2" charset="0"/>
              </a:defRPr>
            </a:lvl1pPr>
          </a:lstStyle>
          <a:p>
            <a:pPr lvl="0"/>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veniam</a:t>
            </a:r>
            <a:r>
              <a:rPr lang="es-ES" b="0" i="0" dirty="0">
                <a:solidFill>
                  <a:srgbClr val="000000"/>
                </a:solidFill>
                <a:effectLst/>
                <a:latin typeface="Open Sans" panose="020B0606030504020204" pitchFamily="34" charset="0"/>
              </a:rPr>
              <a:t>, quis </a:t>
            </a:r>
            <a:r>
              <a:rPr lang="es-ES" b="0" i="0" dirty="0" err="1">
                <a:solidFill>
                  <a:srgbClr val="000000"/>
                </a:solidFill>
                <a:effectLst/>
                <a:latin typeface="Open Sans" panose="020B0606030504020204" pitchFamily="34" charset="0"/>
              </a:rPr>
              <a:t>nostrud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exercitation</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ullamco</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nisi</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aliquip</a:t>
            </a:r>
            <a:r>
              <a:rPr lang="es-ES" b="0" i="0" dirty="0">
                <a:solidFill>
                  <a:srgbClr val="000000"/>
                </a:solidFill>
                <a:effectLst/>
                <a:latin typeface="Open Sans" panose="020B0606030504020204" pitchFamily="34" charset="0"/>
              </a:rPr>
              <a:t> ex </a:t>
            </a:r>
            <a:r>
              <a:rPr lang="es-ES" b="0" i="0" dirty="0" err="1">
                <a:solidFill>
                  <a:srgbClr val="000000"/>
                </a:solidFill>
                <a:effectLst/>
                <a:latin typeface="Open Sans" panose="020B0606030504020204" pitchFamily="34" charset="0"/>
              </a:rPr>
              <a:t>ea</a:t>
            </a:r>
            <a:r>
              <a:rPr lang="es-ES" b="0" i="0" dirty="0">
                <a:solidFill>
                  <a:srgbClr val="000000"/>
                </a:solidFill>
                <a:effectLst/>
                <a:latin typeface="Open Sans" panose="020B0606030504020204" pitchFamily="34" charset="0"/>
              </a:rPr>
              <a:t> commodo </a:t>
            </a:r>
            <a:r>
              <a:rPr lang="es-ES" b="0" i="0" dirty="0" err="1">
                <a:solidFill>
                  <a:srgbClr val="000000"/>
                </a:solidFill>
                <a:effectLst/>
                <a:latin typeface="Open Sans" panose="020B0606030504020204" pitchFamily="34" charset="0"/>
              </a:rPr>
              <a:t>consequat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Duis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aute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irure</a:t>
            </a:r>
            <a:r>
              <a:rPr lang="es-ES" b="0" i="0" dirty="0">
                <a:solidFill>
                  <a:srgbClr val="000000"/>
                </a:solidFill>
                <a:effectLst/>
                <a:latin typeface="Open Sans" panose="020B0606030504020204" pitchFamily="34" charset="0"/>
              </a:rPr>
              <a:t> dolor in </a:t>
            </a:r>
            <a:r>
              <a:rPr lang="es-ES" b="0" i="0" dirty="0" err="1">
                <a:solidFill>
                  <a:srgbClr val="000000"/>
                </a:solidFill>
                <a:effectLst/>
                <a:latin typeface="Open Sans" panose="020B0606030504020204" pitchFamily="34" charset="0"/>
              </a:rPr>
              <a:t>reprehenderit</a:t>
            </a:r>
            <a:r>
              <a:rPr lang="es-ES" b="0" i="0" dirty="0">
                <a:solidFill>
                  <a:srgbClr val="000000"/>
                </a:solidFill>
                <a:effectLst/>
                <a:latin typeface="Open Sans" panose="020B0606030504020204" pitchFamily="34" charset="0"/>
              </a:rPr>
              <a:t> in </a:t>
            </a:r>
            <a:r>
              <a:rPr lang="es-ES" b="0" i="0" dirty="0" err="1">
                <a:solidFill>
                  <a:srgbClr val="000000"/>
                </a:solidFill>
                <a:effectLst/>
                <a:latin typeface="Open Sans" panose="020B0606030504020204" pitchFamily="34" charset="0"/>
              </a:rPr>
              <a:t>voluptate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esse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cillum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eu</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fugiat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nulla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pariatur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Excepteur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sint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occaecat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cupidatat</a:t>
            </a:r>
            <a:r>
              <a:rPr lang="es-ES" b="0" i="0" dirty="0">
                <a:solidFill>
                  <a:srgbClr val="000000"/>
                </a:solidFill>
                <a:effectLst/>
                <a:latin typeface="Open Sans" panose="020B0606030504020204" pitchFamily="34" charset="0"/>
              </a:rPr>
              <a:t> non </a:t>
            </a:r>
            <a:r>
              <a:rPr lang="es-ES" b="0" i="0" dirty="0" err="1">
                <a:solidFill>
                  <a:srgbClr val="000000"/>
                </a:solidFill>
                <a:effectLst/>
                <a:latin typeface="Open Sans" panose="020B0606030504020204" pitchFamily="34" charset="0"/>
              </a:rPr>
              <a:t>proident</a:t>
            </a:r>
            <a:r>
              <a:rPr lang="es-ES" b="0" i="0" dirty="0">
                <a:solidFill>
                  <a:srgbClr val="000000"/>
                </a:solidFill>
                <a:effectLst/>
                <a:latin typeface="Open Sans" panose="020B0606030504020204" pitchFamily="34" charset="0"/>
              </a:rPr>
              <a:t>, sunt in culpa qui </a:t>
            </a:r>
            <a:r>
              <a:rPr lang="es-ES" b="0" i="0" dirty="0" err="1">
                <a:solidFill>
                  <a:srgbClr val="000000"/>
                </a:solidFill>
                <a:effectLst/>
                <a:latin typeface="Open Sans" panose="020B0606030504020204" pitchFamily="34" charset="0"/>
              </a:rPr>
              <a:t>officia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deserunt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mollit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anim</a:t>
            </a:r>
            <a:r>
              <a:rPr lang="es-ES" b="0" i="0" dirty="0">
                <a:solidFill>
                  <a:srgbClr val="000000"/>
                </a:solidFill>
                <a:effectLst/>
                <a:latin typeface="Open Sans" panose="020B0606030504020204" pitchFamily="34" charset="0"/>
              </a:rPr>
              <a:t> id </a:t>
            </a:r>
            <a:r>
              <a:rPr lang="es-ES" b="0" i="0" dirty="0" err="1">
                <a:solidFill>
                  <a:srgbClr val="000000"/>
                </a:solidFill>
                <a:effectLst/>
                <a:latin typeface="Open Sans" panose="020B0606030504020204" pitchFamily="34" charset="0"/>
              </a:rPr>
              <a:t>est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laborum</a:t>
            </a:r>
            <a:r>
              <a:rPr lang="es-ES" b="0" i="0" dirty="0">
                <a:solidFill>
                  <a:srgbClr val="000000"/>
                </a:solidFill>
                <a:effectLst/>
                <a:latin typeface="Open Sans" panose="020B0606030504020204" pitchFamily="34" charset="0"/>
              </a:rPr>
              <a:t>.</a:t>
            </a:r>
            <a:endParaRPr lang="es-ES" dirty="0"/>
          </a:p>
        </p:txBody>
      </p:sp>
    </p:spTree>
    <p:extLst>
      <p:ext uri="{BB962C8B-B14F-4D97-AF65-F5344CB8AC3E}">
        <p14:creationId xmlns:p14="http://schemas.microsoft.com/office/powerpoint/2010/main" val="1292307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Only">
    <p:bg>
      <p:bgPr>
        <a:solidFill>
          <a:schemeClr val="bg1"/>
        </a:solidFill>
        <a:effectLst/>
      </p:bgPr>
    </p:bg>
    <p:spTree>
      <p:nvGrpSpPr>
        <p:cNvPr id="1" name=""/>
        <p:cNvGrpSpPr/>
        <p:nvPr/>
      </p:nvGrpSpPr>
      <p:grpSpPr>
        <a:xfrm>
          <a:off x="0" y="0"/>
          <a:ext cx="0" cy="0"/>
          <a:chOff x="0" y="0"/>
          <a:chExt cx="0" cy="0"/>
        </a:xfrm>
      </p:grpSpPr>
      <p:sp>
        <p:nvSpPr>
          <p:cNvPr id="5" name="Holder 5"/>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pic>
        <p:nvPicPr>
          <p:cNvPr id="7" name="Gráfico 6">
            <a:extLst>
              <a:ext uri="{FF2B5EF4-FFF2-40B4-BE49-F238E27FC236}">
                <a16:creationId xmlns:a16="http://schemas.microsoft.com/office/drawing/2014/main" id="{CBAC0161-11B9-497A-BAD7-590A79D9F88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
        <p:nvSpPr>
          <p:cNvPr id="6" name="Marcador de contenido 16">
            <a:extLst>
              <a:ext uri="{FF2B5EF4-FFF2-40B4-BE49-F238E27FC236}">
                <a16:creationId xmlns:a16="http://schemas.microsoft.com/office/drawing/2014/main" id="{5994CB75-82AD-4F73-8E1F-62132E98C8FB}"/>
              </a:ext>
            </a:extLst>
          </p:cNvPr>
          <p:cNvSpPr>
            <a:spLocks noGrp="1"/>
          </p:cNvSpPr>
          <p:nvPr>
            <p:ph sz="quarter" idx="11" hasCustomPrompt="1"/>
          </p:nvPr>
        </p:nvSpPr>
        <p:spPr>
          <a:xfrm>
            <a:off x="800100" y="630238"/>
            <a:ext cx="7874000"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8" name="Marcador de contenido 16">
            <a:extLst>
              <a:ext uri="{FF2B5EF4-FFF2-40B4-BE49-F238E27FC236}">
                <a16:creationId xmlns:a16="http://schemas.microsoft.com/office/drawing/2014/main" id="{603ADD0C-DBDC-4F8D-A954-EB9020659BE7}"/>
              </a:ext>
            </a:extLst>
          </p:cNvPr>
          <p:cNvSpPr>
            <a:spLocks noGrp="1"/>
          </p:cNvSpPr>
          <p:nvPr>
            <p:ph sz="quarter" idx="25" hasCustomPrompt="1"/>
          </p:nvPr>
        </p:nvSpPr>
        <p:spPr>
          <a:xfrm>
            <a:off x="800100" y="1124137"/>
            <a:ext cx="7874000" cy="307777"/>
          </a:xfrm>
        </p:spPr>
        <p:txBody>
          <a:bodyPr/>
          <a:lstStyle>
            <a:lvl1pPr>
              <a:defRPr sz="2000" b="0">
                <a:solidFill>
                  <a:schemeClr val="bg2">
                    <a:lumMod val="90000"/>
                  </a:schemeClr>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9" name="Marcador de contenido 16">
            <a:extLst>
              <a:ext uri="{FF2B5EF4-FFF2-40B4-BE49-F238E27FC236}">
                <a16:creationId xmlns:a16="http://schemas.microsoft.com/office/drawing/2014/main" id="{5027B4EE-3B8E-4DF0-86E1-A51922AFA970}"/>
              </a:ext>
            </a:extLst>
          </p:cNvPr>
          <p:cNvSpPr>
            <a:spLocks noGrp="1"/>
          </p:cNvSpPr>
          <p:nvPr>
            <p:ph sz="quarter" idx="26" hasCustomPrompt="1"/>
          </p:nvPr>
        </p:nvSpPr>
        <p:spPr>
          <a:xfrm>
            <a:off x="800100" y="1905001"/>
            <a:ext cx="7493000" cy="7391400"/>
          </a:xfrm>
        </p:spPr>
        <p:txBody>
          <a:bodyPr/>
          <a:lstStyle>
            <a:lvl1pPr>
              <a:defRPr sz="1600" b="0">
                <a:solidFill>
                  <a:schemeClr val="tx1"/>
                </a:solidFill>
                <a:latin typeface="+mj-lt"/>
                <a:cs typeface="Poppins Medium" panose="02000000000000000000" pitchFamily="2" charset="0"/>
              </a:defRPr>
            </a:lvl1pPr>
          </a:lstStyle>
          <a:p>
            <a:pPr lvl="0"/>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veniam</a:t>
            </a:r>
            <a:r>
              <a:rPr lang="es-ES" b="0" i="0" dirty="0">
                <a:solidFill>
                  <a:srgbClr val="000000"/>
                </a:solidFill>
                <a:effectLst/>
                <a:latin typeface="Open Sans" panose="020B0606030504020204" pitchFamily="34" charset="0"/>
              </a:rPr>
              <a:t>, quis </a:t>
            </a:r>
            <a:r>
              <a:rPr lang="es-ES" b="0" i="0" dirty="0" err="1">
                <a:solidFill>
                  <a:srgbClr val="000000"/>
                </a:solidFill>
                <a:effectLst/>
                <a:latin typeface="Open Sans" panose="020B0606030504020204" pitchFamily="34" charset="0"/>
              </a:rPr>
              <a:t>nostrud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exercitation</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ullamco</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nisi</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aliquip</a:t>
            </a:r>
            <a:r>
              <a:rPr lang="es-ES" b="0" i="0" dirty="0">
                <a:solidFill>
                  <a:srgbClr val="000000"/>
                </a:solidFill>
                <a:effectLst/>
                <a:latin typeface="Open Sans" panose="020B0606030504020204" pitchFamily="34" charset="0"/>
              </a:rPr>
              <a:t> ex </a:t>
            </a:r>
            <a:r>
              <a:rPr lang="es-ES" b="0" i="0" dirty="0" err="1">
                <a:solidFill>
                  <a:srgbClr val="000000"/>
                </a:solidFill>
                <a:effectLst/>
                <a:latin typeface="Open Sans" panose="020B0606030504020204" pitchFamily="34" charset="0"/>
              </a:rPr>
              <a:t>ea</a:t>
            </a:r>
            <a:r>
              <a:rPr lang="es-ES" b="0" i="0" dirty="0">
                <a:solidFill>
                  <a:srgbClr val="000000"/>
                </a:solidFill>
                <a:effectLst/>
                <a:latin typeface="Open Sans" panose="020B0606030504020204" pitchFamily="34" charset="0"/>
              </a:rPr>
              <a:t> commodo </a:t>
            </a:r>
            <a:r>
              <a:rPr lang="es-ES" b="0" i="0" dirty="0" err="1">
                <a:solidFill>
                  <a:srgbClr val="000000"/>
                </a:solidFill>
                <a:effectLst/>
                <a:latin typeface="Open Sans" panose="020B0606030504020204" pitchFamily="34" charset="0"/>
              </a:rPr>
              <a:t>consequat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Duis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aute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irure</a:t>
            </a:r>
            <a:r>
              <a:rPr lang="es-ES" b="0" i="0" dirty="0">
                <a:solidFill>
                  <a:srgbClr val="000000"/>
                </a:solidFill>
                <a:effectLst/>
                <a:latin typeface="Open Sans" panose="020B0606030504020204" pitchFamily="34" charset="0"/>
              </a:rPr>
              <a:t> dolor in </a:t>
            </a:r>
            <a:r>
              <a:rPr lang="es-ES" b="0" i="0" dirty="0" err="1">
                <a:solidFill>
                  <a:srgbClr val="000000"/>
                </a:solidFill>
                <a:effectLst/>
                <a:latin typeface="Open Sans" panose="020B0606030504020204" pitchFamily="34" charset="0"/>
              </a:rPr>
              <a:t>reprehenderit</a:t>
            </a:r>
            <a:r>
              <a:rPr lang="es-ES" b="0" i="0" dirty="0">
                <a:solidFill>
                  <a:srgbClr val="000000"/>
                </a:solidFill>
                <a:effectLst/>
                <a:latin typeface="Open Sans" panose="020B0606030504020204" pitchFamily="34" charset="0"/>
              </a:rPr>
              <a:t> in </a:t>
            </a:r>
            <a:r>
              <a:rPr lang="es-ES" b="0" i="0" dirty="0" err="1">
                <a:solidFill>
                  <a:srgbClr val="000000"/>
                </a:solidFill>
                <a:effectLst/>
                <a:latin typeface="Open Sans" panose="020B0606030504020204" pitchFamily="34" charset="0"/>
              </a:rPr>
              <a:t>voluptate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esse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cillum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eu</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fugiat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nulla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pariatur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Excepteur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sint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occaecat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cupidatat</a:t>
            </a:r>
            <a:r>
              <a:rPr lang="es-ES" b="0" i="0" dirty="0">
                <a:solidFill>
                  <a:srgbClr val="000000"/>
                </a:solidFill>
                <a:effectLst/>
                <a:latin typeface="Open Sans" panose="020B0606030504020204" pitchFamily="34" charset="0"/>
              </a:rPr>
              <a:t> non </a:t>
            </a:r>
            <a:r>
              <a:rPr lang="es-ES" b="0" i="0" dirty="0" err="1">
                <a:solidFill>
                  <a:srgbClr val="000000"/>
                </a:solidFill>
                <a:effectLst/>
                <a:latin typeface="Open Sans" panose="020B0606030504020204" pitchFamily="34" charset="0"/>
              </a:rPr>
              <a:t>proident</a:t>
            </a:r>
            <a:r>
              <a:rPr lang="es-ES" b="0" i="0" dirty="0">
                <a:solidFill>
                  <a:srgbClr val="000000"/>
                </a:solidFill>
                <a:effectLst/>
                <a:latin typeface="Open Sans" panose="020B0606030504020204" pitchFamily="34" charset="0"/>
              </a:rPr>
              <a:t>, sunt in culpa qui </a:t>
            </a:r>
            <a:r>
              <a:rPr lang="es-ES" b="0" i="0" dirty="0" err="1">
                <a:solidFill>
                  <a:srgbClr val="000000"/>
                </a:solidFill>
                <a:effectLst/>
                <a:latin typeface="Open Sans" panose="020B0606030504020204" pitchFamily="34" charset="0"/>
              </a:rPr>
              <a:t>officia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deserunt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mollit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anim</a:t>
            </a:r>
            <a:r>
              <a:rPr lang="es-ES" b="0" i="0" dirty="0">
                <a:solidFill>
                  <a:srgbClr val="000000"/>
                </a:solidFill>
                <a:effectLst/>
                <a:latin typeface="Open Sans" panose="020B0606030504020204" pitchFamily="34" charset="0"/>
              </a:rPr>
              <a:t> id </a:t>
            </a:r>
            <a:r>
              <a:rPr lang="es-ES" b="0" i="0" dirty="0" err="1">
                <a:solidFill>
                  <a:srgbClr val="000000"/>
                </a:solidFill>
                <a:effectLst/>
                <a:latin typeface="Open Sans" panose="020B0606030504020204" pitchFamily="34" charset="0"/>
              </a:rPr>
              <a:t>est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laborum</a:t>
            </a:r>
            <a:r>
              <a:rPr lang="es-ES" b="0" i="0" dirty="0">
                <a:solidFill>
                  <a:srgbClr val="000000"/>
                </a:solidFill>
                <a:effectLst/>
                <a:latin typeface="Open Sans" panose="020B0606030504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lang="es-ES" b="0" i="0" dirty="0">
              <a:solidFill>
                <a:srgbClr val="000000"/>
              </a:solidFill>
              <a:effectLst/>
              <a:latin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s-ES" b="0" i="0" dirty="0">
              <a:solidFill>
                <a:srgbClr val="000000"/>
              </a:solidFill>
              <a:effectLst/>
              <a:latin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veniam</a:t>
            </a:r>
            <a:r>
              <a:rPr lang="es-ES" b="0" i="0" dirty="0">
                <a:solidFill>
                  <a:srgbClr val="000000"/>
                </a:solidFill>
                <a:effectLst/>
                <a:latin typeface="Open Sans" panose="020B0606030504020204" pitchFamily="34" charset="0"/>
              </a:rPr>
              <a:t>, quis </a:t>
            </a:r>
            <a:r>
              <a:rPr lang="es-ES" b="0" i="0" dirty="0" err="1">
                <a:solidFill>
                  <a:srgbClr val="000000"/>
                </a:solidFill>
                <a:effectLst/>
                <a:latin typeface="Open Sans" panose="020B0606030504020204" pitchFamily="34" charset="0"/>
              </a:rPr>
              <a:t>nostrud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exercitation</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ullamco</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nisi</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aliquip</a:t>
            </a:r>
            <a:r>
              <a:rPr lang="es-ES" b="0" i="0" dirty="0">
                <a:solidFill>
                  <a:srgbClr val="000000"/>
                </a:solidFill>
                <a:effectLst/>
                <a:latin typeface="Open Sans" panose="020B0606030504020204" pitchFamily="34" charset="0"/>
              </a:rPr>
              <a:t> ex </a:t>
            </a:r>
            <a:r>
              <a:rPr lang="es-ES" b="0" i="0" dirty="0" err="1">
                <a:solidFill>
                  <a:srgbClr val="000000"/>
                </a:solidFill>
                <a:effectLst/>
                <a:latin typeface="Open Sans" panose="020B0606030504020204" pitchFamily="34" charset="0"/>
              </a:rPr>
              <a:t>ea</a:t>
            </a:r>
            <a:r>
              <a:rPr lang="es-ES" b="0" i="0" dirty="0">
                <a:solidFill>
                  <a:srgbClr val="000000"/>
                </a:solidFill>
                <a:effectLst/>
                <a:latin typeface="Open Sans" panose="020B0606030504020204" pitchFamily="34" charset="0"/>
              </a:rPr>
              <a:t> commodo </a:t>
            </a:r>
            <a:r>
              <a:rPr lang="es-ES" b="0" i="0" dirty="0" err="1">
                <a:solidFill>
                  <a:srgbClr val="000000"/>
                </a:solidFill>
                <a:effectLst/>
                <a:latin typeface="Open Sans" panose="020B0606030504020204" pitchFamily="34" charset="0"/>
              </a:rPr>
              <a:t>consequat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Duis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aute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irure</a:t>
            </a:r>
            <a:r>
              <a:rPr lang="es-ES" b="0" i="0" dirty="0">
                <a:solidFill>
                  <a:srgbClr val="000000"/>
                </a:solidFill>
                <a:effectLst/>
                <a:latin typeface="Open Sans" panose="020B0606030504020204" pitchFamily="34" charset="0"/>
              </a:rPr>
              <a:t> dolor in </a:t>
            </a:r>
            <a:r>
              <a:rPr lang="es-ES" b="0" i="0" dirty="0" err="1">
                <a:solidFill>
                  <a:srgbClr val="000000"/>
                </a:solidFill>
                <a:effectLst/>
                <a:latin typeface="Open Sans" panose="020B0606030504020204" pitchFamily="34" charset="0"/>
              </a:rPr>
              <a:t>reprehenderit</a:t>
            </a:r>
            <a:r>
              <a:rPr lang="es-ES" b="0" i="0" dirty="0">
                <a:solidFill>
                  <a:srgbClr val="000000"/>
                </a:solidFill>
                <a:effectLst/>
                <a:latin typeface="Open Sans" panose="020B0606030504020204" pitchFamily="34" charset="0"/>
              </a:rPr>
              <a:t> in </a:t>
            </a:r>
            <a:r>
              <a:rPr lang="es-ES" b="0" i="0" dirty="0" err="1">
                <a:solidFill>
                  <a:srgbClr val="000000"/>
                </a:solidFill>
                <a:effectLst/>
                <a:latin typeface="Open Sans" panose="020B0606030504020204" pitchFamily="34" charset="0"/>
              </a:rPr>
              <a:t>voluptate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esse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cillum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eu</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fugiat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nulla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pariatur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Excepteur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sint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occaecat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cupidatat</a:t>
            </a:r>
            <a:r>
              <a:rPr lang="es-ES" b="0" i="0" dirty="0">
                <a:solidFill>
                  <a:srgbClr val="000000"/>
                </a:solidFill>
                <a:effectLst/>
                <a:latin typeface="Open Sans" panose="020B0606030504020204" pitchFamily="34" charset="0"/>
              </a:rPr>
              <a:t> non </a:t>
            </a:r>
            <a:r>
              <a:rPr lang="es-ES" b="0" i="0" dirty="0" err="1">
                <a:solidFill>
                  <a:srgbClr val="000000"/>
                </a:solidFill>
                <a:effectLst/>
                <a:latin typeface="Open Sans" panose="020B0606030504020204" pitchFamily="34" charset="0"/>
              </a:rPr>
              <a:t>proident</a:t>
            </a:r>
            <a:r>
              <a:rPr lang="es-ES" b="0" i="0" dirty="0">
                <a:solidFill>
                  <a:srgbClr val="000000"/>
                </a:solidFill>
                <a:effectLst/>
                <a:latin typeface="Open Sans" panose="020B0606030504020204" pitchFamily="34" charset="0"/>
              </a:rPr>
              <a:t>, sunt in culpa qui </a:t>
            </a:r>
            <a:r>
              <a:rPr lang="es-ES" b="0" i="0" dirty="0" err="1">
                <a:solidFill>
                  <a:srgbClr val="000000"/>
                </a:solidFill>
                <a:effectLst/>
                <a:latin typeface="Open Sans" panose="020B0606030504020204" pitchFamily="34" charset="0"/>
              </a:rPr>
              <a:t>officia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deserunt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mollit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anim</a:t>
            </a:r>
            <a:r>
              <a:rPr lang="es-ES" b="0" i="0" dirty="0">
                <a:solidFill>
                  <a:srgbClr val="000000"/>
                </a:solidFill>
                <a:effectLst/>
                <a:latin typeface="Open Sans" panose="020B0606030504020204" pitchFamily="34" charset="0"/>
              </a:rPr>
              <a:t> id </a:t>
            </a:r>
            <a:r>
              <a:rPr lang="es-ES" b="0" i="0" dirty="0" err="1">
                <a:solidFill>
                  <a:srgbClr val="000000"/>
                </a:solidFill>
                <a:effectLst/>
                <a:latin typeface="Open Sans" panose="020B0606030504020204" pitchFamily="34" charset="0"/>
              </a:rPr>
              <a:t>est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laborum</a:t>
            </a:r>
            <a:r>
              <a:rPr lang="es-ES" b="0" i="0" dirty="0">
                <a:solidFill>
                  <a:srgbClr val="000000"/>
                </a:solidFill>
                <a:effectLst/>
                <a:latin typeface="Open Sans" panose="020B0606030504020204" pitchFamily="34" charset="0"/>
              </a:rPr>
              <a:t>.</a:t>
            </a:r>
          </a:p>
          <a:p>
            <a:pPr lvl="0"/>
            <a:endParaRPr lang="es-ES" b="0" i="0" dirty="0">
              <a:solidFill>
                <a:srgbClr val="000000"/>
              </a:solidFill>
              <a:effectLst/>
              <a:latin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veniam</a:t>
            </a:r>
            <a:r>
              <a:rPr lang="es-ES" b="0" i="0" dirty="0">
                <a:solidFill>
                  <a:srgbClr val="000000"/>
                </a:solidFill>
                <a:effectLst/>
                <a:latin typeface="Open Sans" panose="020B0606030504020204" pitchFamily="34" charset="0"/>
              </a:rPr>
              <a:t>, quis </a:t>
            </a:r>
            <a:r>
              <a:rPr lang="es-ES" b="0" i="0" dirty="0" err="1">
                <a:solidFill>
                  <a:srgbClr val="000000"/>
                </a:solidFill>
                <a:effectLst/>
                <a:latin typeface="Open Sans" panose="020B0606030504020204" pitchFamily="34" charset="0"/>
              </a:rPr>
              <a:t>nostrud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exercitation</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ullamco</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nisi</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aliquip</a:t>
            </a:r>
            <a:r>
              <a:rPr lang="es-ES" b="0" i="0" dirty="0">
                <a:solidFill>
                  <a:srgbClr val="000000"/>
                </a:solidFill>
                <a:effectLst/>
                <a:latin typeface="Open Sans" panose="020B0606030504020204" pitchFamily="34" charset="0"/>
              </a:rPr>
              <a:t> ex </a:t>
            </a:r>
            <a:r>
              <a:rPr lang="es-ES" b="0" i="0" dirty="0" err="1">
                <a:solidFill>
                  <a:srgbClr val="000000"/>
                </a:solidFill>
                <a:effectLst/>
                <a:latin typeface="Open Sans" panose="020B0606030504020204" pitchFamily="34" charset="0"/>
              </a:rPr>
              <a:t>ea</a:t>
            </a:r>
            <a:r>
              <a:rPr lang="es-ES" b="0" i="0" dirty="0">
                <a:solidFill>
                  <a:srgbClr val="000000"/>
                </a:solidFill>
                <a:effectLst/>
                <a:latin typeface="Open Sans" panose="020B0606030504020204" pitchFamily="34" charset="0"/>
              </a:rPr>
              <a:t> commodo </a:t>
            </a:r>
            <a:r>
              <a:rPr lang="es-ES" b="0" i="0" dirty="0" err="1">
                <a:solidFill>
                  <a:srgbClr val="000000"/>
                </a:solidFill>
                <a:effectLst/>
                <a:latin typeface="Open Sans" panose="020B0606030504020204" pitchFamily="34" charset="0"/>
              </a:rPr>
              <a:t>consequat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Duis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aute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irure</a:t>
            </a:r>
            <a:r>
              <a:rPr lang="es-ES" b="0" i="0" dirty="0">
                <a:solidFill>
                  <a:srgbClr val="000000"/>
                </a:solidFill>
                <a:effectLst/>
                <a:latin typeface="Open Sans" panose="020B0606030504020204" pitchFamily="34" charset="0"/>
              </a:rPr>
              <a:t> dolor in </a:t>
            </a:r>
            <a:r>
              <a:rPr lang="es-ES" b="0" i="0" dirty="0" err="1">
                <a:solidFill>
                  <a:srgbClr val="000000"/>
                </a:solidFill>
                <a:effectLst/>
                <a:latin typeface="Open Sans" panose="020B0606030504020204" pitchFamily="34" charset="0"/>
              </a:rPr>
              <a:t>reprehenderit</a:t>
            </a:r>
            <a:r>
              <a:rPr lang="es-ES" b="0" i="0" dirty="0">
                <a:solidFill>
                  <a:srgbClr val="000000"/>
                </a:solidFill>
                <a:effectLst/>
                <a:latin typeface="Open Sans" panose="020B0606030504020204" pitchFamily="34" charset="0"/>
              </a:rPr>
              <a:t> in </a:t>
            </a:r>
            <a:r>
              <a:rPr lang="es-ES" b="0" i="0" dirty="0" err="1">
                <a:solidFill>
                  <a:srgbClr val="000000"/>
                </a:solidFill>
                <a:effectLst/>
                <a:latin typeface="Open Sans" panose="020B0606030504020204" pitchFamily="34" charset="0"/>
              </a:rPr>
              <a:t>voluptate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esse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cillum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eu</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fugiat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nulla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pariatur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Excepteur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sint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occaecat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cupidatat</a:t>
            </a:r>
            <a:r>
              <a:rPr lang="es-ES" b="0" i="0" dirty="0">
                <a:solidFill>
                  <a:srgbClr val="000000"/>
                </a:solidFill>
                <a:effectLst/>
                <a:latin typeface="Open Sans" panose="020B0606030504020204" pitchFamily="34" charset="0"/>
              </a:rPr>
              <a:t> non </a:t>
            </a:r>
            <a:r>
              <a:rPr lang="es-ES" b="0" i="0" dirty="0" err="1">
                <a:solidFill>
                  <a:srgbClr val="000000"/>
                </a:solidFill>
                <a:effectLst/>
                <a:latin typeface="Open Sans" panose="020B0606030504020204" pitchFamily="34" charset="0"/>
              </a:rPr>
              <a:t>proident</a:t>
            </a:r>
            <a:r>
              <a:rPr lang="es-ES" b="0" i="0" dirty="0">
                <a:solidFill>
                  <a:srgbClr val="000000"/>
                </a:solidFill>
                <a:effectLst/>
                <a:latin typeface="Open Sans" panose="020B0606030504020204" pitchFamily="34" charset="0"/>
              </a:rPr>
              <a:t>, sunt in culpa qui </a:t>
            </a:r>
            <a:r>
              <a:rPr lang="es-ES" b="0" i="0" dirty="0" err="1">
                <a:solidFill>
                  <a:srgbClr val="000000"/>
                </a:solidFill>
                <a:effectLst/>
                <a:latin typeface="Open Sans" panose="020B0606030504020204" pitchFamily="34" charset="0"/>
              </a:rPr>
              <a:t>officia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deserunt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mollit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anim</a:t>
            </a:r>
            <a:r>
              <a:rPr lang="es-ES" b="0" i="0" dirty="0">
                <a:solidFill>
                  <a:srgbClr val="000000"/>
                </a:solidFill>
                <a:effectLst/>
                <a:latin typeface="Open Sans" panose="020B0606030504020204" pitchFamily="34" charset="0"/>
              </a:rPr>
              <a:t> id </a:t>
            </a:r>
            <a:r>
              <a:rPr lang="es-ES" b="0" i="0" dirty="0" err="1">
                <a:solidFill>
                  <a:srgbClr val="000000"/>
                </a:solidFill>
                <a:effectLst/>
                <a:latin typeface="Open Sans" panose="020B0606030504020204" pitchFamily="34" charset="0"/>
              </a:rPr>
              <a:t>est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laborum</a:t>
            </a:r>
            <a:r>
              <a:rPr lang="es-ES" b="0" i="0" dirty="0">
                <a:solidFill>
                  <a:srgbClr val="000000"/>
                </a:solidFill>
                <a:effectLst/>
                <a:latin typeface="Open Sans" panose="020B0606030504020204" pitchFamily="34" charset="0"/>
              </a:rPr>
              <a:t>.</a:t>
            </a:r>
          </a:p>
          <a:p>
            <a:pPr lvl="0"/>
            <a:endParaRPr lang="es-ES" b="0" i="0" dirty="0">
              <a:solidFill>
                <a:srgbClr val="000000"/>
              </a:solidFill>
              <a:effectLst/>
              <a:latin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veniam</a:t>
            </a:r>
            <a:r>
              <a:rPr lang="es-ES" b="0" i="0" dirty="0">
                <a:solidFill>
                  <a:srgbClr val="000000"/>
                </a:solidFill>
                <a:effectLst/>
                <a:latin typeface="Open Sans" panose="020B0606030504020204" pitchFamily="34" charset="0"/>
              </a:rPr>
              <a:t>, quis </a:t>
            </a:r>
            <a:r>
              <a:rPr lang="es-ES" b="0" i="0" dirty="0" err="1">
                <a:solidFill>
                  <a:srgbClr val="000000"/>
                </a:solidFill>
                <a:effectLst/>
                <a:latin typeface="Open Sans" panose="020B0606030504020204" pitchFamily="34" charset="0"/>
              </a:rPr>
              <a:t>nostrud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exercitation</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ullamco</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nisi</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aliquip</a:t>
            </a:r>
            <a:r>
              <a:rPr lang="es-ES" b="0" i="0" dirty="0">
                <a:solidFill>
                  <a:srgbClr val="000000"/>
                </a:solidFill>
                <a:effectLst/>
                <a:latin typeface="Open Sans" panose="020B0606030504020204" pitchFamily="34" charset="0"/>
              </a:rPr>
              <a:t> ex </a:t>
            </a:r>
            <a:r>
              <a:rPr lang="es-ES" b="0" i="0" dirty="0" err="1">
                <a:solidFill>
                  <a:srgbClr val="000000"/>
                </a:solidFill>
                <a:effectLst/>
                <a:latin typeface="Open Sans" panose="020B0606030504020204" pitchFamily="34" charset="0"/>
              </a:rPr>
              <a:t>ea</a:t>
            </a:r>
            <a:r>
              <a:rPr lang="es-ES" b="0" i="0" dirty="0">
                <a:solidFill>
                  <a:srgbClr val="000000"/>
                </a:solidFill>
                <a:effectLst/>
                <a:latin typeface="Open Sans" panose="020B0606030504020204" pitchFamily="34" charset="0"/>
              </a:rPr>
              <a:t> commodo </a:t>
            </a:r>
            <a:r>
              <a:rPr lang="es-ES" b="0" i="0" dirty="0" err="1">
                <a:solidFill>
                  <a:srgbClr val="000000"/>
                </a:solidFill>
                <a:effectLst/>
                <a:latin typeface="Open Sans" panose="020B0606030504020204" pitchFamily="34" charset="0"/>
              </a:rPr>
              <a:t>consequat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Duis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aute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irure</a:t>
            </a:r>
            <a:r>
              <a:rPr lang="es-ES" b="0" i="0" dirty="0">
                <a:solidFill>
                  <a:srgbClr val="000000"/>
                </a:solidFill>
                <a:effectLst/>
                <a:latin typeface="Open Sans" panose="020B0606030504020204" pitchFamily="34" charset="0"/>
              </a:rPr>
              <a:t> dolor in </a:t>
            </a:r>
            <a:r>
              <a:rPr lang="es-ES" b="0" i="0" dirty="0" err="1">
                <a:solidFill>
                  <a:srgbClr val="000000"/>
                </a:solidFill>
                <a:effectLst/>
                <a:latin typeface="Open Sans" panose="020B0606030504020204" pitchFamily="34" charset="0"/>
              </a:rPr>
              <a:t>reprehenderit</a:t>
            </a:r>
            <a:r>
              <a:rPr lang="es-ES" b="0" i="0" dirty="0">
                <a:solidFill>
                  <a:srgbClr val="000000"/>
                </a:solidFill>
                <a:effectLst/>
                <a:latin typeface="Open Sans" panose="020B0606030504020204" pitchFamily="34" charset="0"/>
              </a:rPr>
              <a:t> in </a:t>
            </a:r>
            <a:r>
              <a:rPr lang="es-ES" b="0" i="0" dirty="0" err="1">
                <a:solidFill>
                  <a:srgbClr val="000000"/>
                </a:solidFill>
                <a:effectLst/>
                <a:latin typeface="Open Sans" panose="020B0606030504020204" pitchFamily="34" charset="0"/>
              </a:rPr>
              <a:t>voluptate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esse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cillum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eu</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fugiat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nulla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pariatur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Excepteur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sint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occaecat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cupidatat</a:t>
            </a:r>
            <a:r>
              <a:rPr lang="es-ES" b="0" i="0" dirty="0">
                <a:solidFill>
                  <a:srgbClr val="000000"/>
                </a:solidFill>
                <a:effectLst/>
                <a:latin typeface="Open Sans" panose="020B0606030504020204" pitchFamily="34" charset="0"/>
              </a:rPr>
              <a:t> non </a:t>
            </a:r>
            <a:r>
              <a:rPr lang="es-ES" b="0" i="0" dirty="0" err="1">
                <a:solidFill>
                  <a:srgbClr val="000000"/>
                </a:solidFill>
                <a:effectLst/>
                <a:latin typeface="Open Sans" panose="020B0606030504020204" pitchFamily="34" charset="0"/>
              </a:rPr>
              <a:t>proident</a:t>
            </a:r>
            <a:r>
              <a:rPr lang="es-ES" b="0" i="0" dirty="0">
                <a:solidFill>
                  <a:srgbClr val="000000"/>
                </a:solidFill>
                <a:effectLst/>
                <a:latin typeface="Open Sans" panose="020B0606030504020204" pitchFamily="34" charset="0"/>
              </a:rPr>
              <a:t>, sunt in culpa qui </a:t>
            </a:r>
            <a:r>
              <a:rPr lang="es-ES" b="0" i="0" dirty="0" err="1">
                <a:solidFill>
                  <a:srgbClr val="000000"/>
                </a:solidFill>
                <a:effectLst/>
                <a:latin typeface="Open Sans" panose="020B0606030504020204" pitchFamily="34" charset="0"/>
              </a:rPr>
              <a:t>officia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deserunt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mollit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anim</a:t>
            </a:r>
            <a:r>
              <a:rPr lang="es-ES" b="0" i="0" dirty="0">
                <a:solidFill>
                  <a:srgbClr val="000000"/>
                </a:solidFill>
                <a:effectLst/>
                <a:latin typeface="Open Sans" panose="020B0606030504020204" pitchFamily="34" charset="0"/>
              </a:rPr>
              <a:t> id </a:t>
            </a:r>
            <a:r>
              <a:rPr lang="es-ES" b="0" i="0" dirty="0" err="1">
                <a:solidFill>
                  <a:srgbClr val="000000"/>
                </a:solidFill>
                <a:effectLst/>
                <a:latin typeface="Open Sans" panose="020B0606030504020204" pitchFamily="34" charset="0"/>
              </a:rPr>
              <a:t>est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laborum</a:t>
            </a:r>
            <a:r>
              <a:rPr lang="es-ES" b="0" i="0" dirty="0">
                <a:solidFill>
                  <a:srgbClr val="000000"/>
                </a:solidFill>
                <a:effectLst/>
                <a:latin typeface="Open Sans" panose="020B0606030504020204" pitchFamily="34" charset="0"/>
              </a:rPr>
              <a:t>.</a:t>
            </a:r>
          </a:p>
          <a:p>
            <a:pPr lvl="0"/>
            <a:endParaRPr lang="es-ES" b="0" i="0" dirty="0">
              <a:solidFill>
                <a:srgbClr val="000000"/>
              </a:solidFill>
              <a:effectLst/>
              <a:latin typeface="Open Sans" panose="020B0606030504020204" pitchFamily="34" charset="0"/>
            </a:endParaRPr>
          </a:p>
          <a:p>
            <a:pPr lvl="0"/>
            <a:endParaRPr lang="es-ES" dirty="0"/>
          </a:p>
        </p:txBody>
      </p:sp>
      <p:sp>
        <p:nvSpPr>
          <p:cNvPr id="10" name="Marcador de contenido 16">
            <a:extLst>
              <a:ext uri="{FF2B5EF4-FFF2-40B4-BE49-F238E27FC236}">
                <a16:creationId xmlns:a16="http://schemas.microsoft.com/office/drawing/2014/main" id="{178B5C18-922B-42D8-84D0-59C6AA827B35}"/>
              </a:ext>
            </a:extLst>
          </p:cNvPr>
          <p:cNvSpPr>
            <a:spLocks noGrp="1"/>
          </p:cNvSpPr>
          <p:nvPr>
            <p:ph sz="quarter" idx="27" hasCustomPrompt="1"/>
          </p:nvPr>
        </p:nvSpPr>
        <p:spPr>
          <a:xfrm>
            <a:off x="8802778" y="1831983"/>
            <a:ext cx="7493000" cy="7464417"/>
          </a:xfrm>
        </p:spPr>
        <p:txBody>
          <a:bodyPr/>
          <a:lstStyle>
            <a:lvl1pPr>
              <a:defRPr sz="1600" b="0">
                <a:solidFill>
                  <a:schemeClr val="tx1"/>
                </a:solidFill>
                <a:latin typeface="+mj-lt"/>
                <a:cs typeface="Poppins Medium" panose="02000000000000000000" pitchFamily="2" charset="0"/>
              </a:defRPr>
            </a:lvl1pPr>
          </a:lstStyle>
          <a:p>
            <a:pPr lvl="0"/>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veniam</a:t>
            </a:r>
            <a:r>
              <a:rPr lang="es-ES" b="0" i="0" dirty="0">
                <a:solidFill>
                  <a:srgbClr val="000000"/>
                </a:solidFill>
                <a:effectLst/>
                <a:latin typeface="Open Sans" panose="020B0606030504020204" pitchFamily="34" charset="0"/>
              </a:rPr>
              <a:t>, quis </a:t>
            </a:r>
            <a:r>
              <a:rPr lang="es-ES" b="0" i="0" dirty="0" err="1">
                <a:solidFill>
                  <a:srgbClr val="000000"/>
                </a:solidFill>
                <a:effectLst/>
                <a:latin typeface="Open Sans" panose="020B0606030504020204" pitchFamily="34" charset="0"/>
              </a:rPr>
              <a:t>nostrud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exercitation</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ullamco</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nisi</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aliquip</a:t>
            </a:r>
            <a:r>
              <a:rPr lang="es-ES" b="0" i="0" dirty="0">
                <a:solidFill>
                  <a:srgbClr val="000000"/>
                </a:solidFill>
                <a:effectLst/>
                <a:latin typeface="Open Sans" panose="020B0606030504020204" pitchFamily="34" charset="0"/>
              </a:rPr>
              <a:t> ex </a:t>
            </a:r>
            <a:r>
              <a:rPr lang="es-ES" b="0" i="0" dirty="0" err="1">
                <a:solidFill>
                  <a:srgbClr val="000000"/>
                </a:solidFill>
                <a:effectLst/>
                <a:latin typeface="Open Sans" panose="020B0606030504020204" pitchFamily="34" charset="0"/>
              </a:rPr>
              <a:t>ea</a:t>
            </a:r>
            <a:r>
              <a:rPr lang="es-ES" b="0" i="0" dirty="0">
                <a:solidFill>
                  <a:srgbClr val="000000"/>
                </a:solidFill>
                <a:effectLst/>
                <a:latin typeface="Open Sans" panose="020B0606030504020204" pitchFamily="34" charset="0"/>
              </a:rPr>
              <a:t> commodo </a:t>
            </a:r>
            <a:r>
              <a:rPr lang="es-ES" b="0" i="0" dirty="0" err="1">
                <a:solidFill>
                  <a:srgbClr val="000000"/>
                </a:solidFill>
                <a:effectLst/>
                <a:latin typeface="Open Sans" panose="020B0606030504020204" pitchFamily="34" charset="0"/>
              </a:rPr>
              <a:t>consequat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Duis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aute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irure</a:t>
            </a:r>
            <a:r>
              <a:rPr lang="es-ES" b="0" i="0" dirty="0">
                <a:solidFill>
                  <a:srgbClr val="000000"/>
                </a:solidFill>
                <a:effectLst/>
                <a:latin typeface="Open Sans" panose="020B0606030504020204" pitchFamily="34" charset="0"/>
              </a:rPr>
              <a:t> dolor in </a:t>
            </a:r>
            <a:r>
              <a:rPr lang="es-ES" b="0" i="0" dirty="0" err="1">
                <a:solidFill>
                  <a:srgbClr val="000000"/>
                </a:solidFill>
                <a:effectLst/>
                <a:latin typeface="Open Sans" panose="020B0606030504020204" pitchFamily="34" charset="0"/>
              </a:rPr>
              <a:t>reprehenderit</a:t>
            </a:r>
            <a:r>
              <a:rPr lang="es-ES" b="0" i="0" dirty="0">
                <a:solidFill>
                  <a:srgbClr val="000000"/>
                </a:solidFill>
                <a:effectLst/>
                <a:latin typeface="Open Sans" panose="020B0606030504020204" pitchFamily="34" charset="0"/>
              </a:rPr>
              <a:t> in </a:t>
            </a:r>
            <a:r>
              <a:rPr lang="es-ES" b="0" i="0" dirty="0" err="1">
                <a:solidFill>
                  <a:srgbClr val="000000"/>
                </a:solidFill>
                <a:effectLst/>
                <a:latin typeface="Open Sans" panose="020B0606030504020204" pitchFamily="34" charset="0"/>
              </a:rPr>
              <a:t>voluptate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esse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cillum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eu</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fugiat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nulla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pariatur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Excepteur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sint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occaecat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cupidatat</a:t>
            </a:r>
            <a:r>
              <a:rPr lang="es-ES" b="0" i="0" dirty="0">
                <a:solidFill>
                  <a:srgbClr val="000000"/>
                </a:solidFill>
                <a:effectLst/>
                <a:latin typeface="Open Sans" panose="020B0606030504020204" pitchFamily="34" charset="0"/>
              </a:rPr>
              <a:t> non </a:t>
            </a:r>
            <a:r>
              <a:rPr lang="es-ES" b="0" i="0" dirty="0" err="1">
                <a:solidFill>
                  <a:srgbClr val="000000"/>
                </a:solidFill>
                <a:effectLst/>
                <a:latin typeface="Open Sans" panose="020B0606030504020204" pitchFamily="34" charset="0"/>
              </a:rPr>
              <a:t>proident</a:t>
            </a:r>
            <a:r>
              <a:rPr lang="es-ES" b="0" i="0" dirty="0">
                <a:solidFill>
                  <a:srgbClr val="000000"/>
                </a:solidFill>
                <a:effectLst/>
                <a:latin typeface="Open Sans" panose="020B0606030504020204" pitchFamily="34" charset="0"/>
              </a:rPr>
              <a:t>, sunt in culpa qui </a:t>
            </a:r>
            <a:r>
              <a:rPr lang="es-ES" b="0" i="0" dirty="0" err="1">
                <a:solidFill>
                  <a:srgbClr val="000000"/>
                </a:solidFill>
                <a:effectLst/>
                <a:latin typeface="Open Sans" panose="020B0606030504020204" pitchFamily="34" charset="0"/>
              </a:rPr>
              <a:t>officia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deserunt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mollit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anim</a:t>
            </a:r>
            <a:r>
              <a:rPr lang="es-ES" b="0" i="0" dirty="0">
                <a:solidFill>
                  <a:srgbClr val="000000"/>
                </a:solidFill>
                <a:effectLst/>
                <a:latin typeface="Open Sans" panose="020B0606030504020204" pitchFamily="34" charset="0"/>
              </a:rPr>
              <a:t> id </a:t>
            </a:r>
            <a:r>
              <a:rPr lang="es-ES" b="0" i="0" dirty="0" err="1">
                <a:solidFill>
                  <a:srgbClr val="000000"/>
                </a:solidFill>
                <a:effectLst/>
                <a:latin typeface="Open Sans" panose="020B0606030504020204" pitchFamily="34" charset="0"/>
              </a:rPr>
              <a:t>est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laborum</a:t>
            </a:r>
            <a:r>
              <a:rPr lang="es-ES" b="0" i="0" dirty="0">
                <a:solidFill>
                  <a:srgbClr val="000000"/>
                </a:solidFill>
                <a:effectLst/>
                <a:latin typeface="Open Sans" panose="020B0606030504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endParaRPr lang="es-ES" b="0" i="0" dirty="0">
              <a:solidFill>
                <a:srgbClr val="000000"/>
              </a:solidFill>
              <a:effectLst/>
              <a:latin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s-ES" b="0" i="0" dirty="0">
              <a:solidFill>
                <a:srgbClr val="000000"/>
              </a:solidFill>
              <a:effectLst/>
              <a:latin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veniam</a:t>
            </a:r>
            <a:r>
              <a:rPr lang="es-ES" b="0" i="0" dirty="0">
                <a:solidFill>
                  <a:srgbClr val="000000"/>
                </a:solidFill>
                <a:effectLst/>
                <a:latin typeface="Open Sans" panose="020B0606030504020204" pitchFamily="34" charset="0"/>
              </a:rPr>
              <a:t>, quis </a:t>
            </a:r>
            <a:r>
              <a:rPr lang="es-ES" b="0" i="0" dirty="0" err="1">
                <a:solidFill>
                  <a:srgbClr val="000000"/>
                </a:solidFill>
                <a:effectLst/>
                <a:latin typeface="Open Sans" panose="020B0606030504020204" pitchFamily="34" charset="0"/>
              </a:rPr>
              <a:t>nostrud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exercitation</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ullamco</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nisi</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aliquip</a:t>
            </a:r>
            <a:r>
              <a:rPr lang="es-ES" b="0" i="0" dirty="0">
                <a:solidFill>
                  <a:srgbClr val="000000"/>
                </a:solidFill>
                <a:effectLst/>
                <a:latin typeface="Open Sans" panose="020B0606030504020204" pitchFamily="34" charset="0"/>
              </a:rPr>
              <a:t> ex </a:t>
            </a:r>
            <a:r>
              <a:rPr lang="es-ES" b="0" i="0" dirty="0" err="1">
                <a:solidFill>
                  <a:srgbClr val="000000"/>
                </a:solidFill>
                <a:effectLst/>
                <a:latin typeface="Open Sans" panose="020B0606030504020204" pitchFamily="34" charset="0"/>
              </a:rPr>
              <a:t>ea</a:t>
            </a:r>
            <a:r>
              <a:rPr lang="es-ES" b="0" i="0" dirty="0">
                <a:solidFill>
                  <a:srgbClr val="000000"/>
                </a:solidFill>
                <a:effectLst/>
                <a:latin typeface="Open Sans" panose="020B0606030504020204" pitchFamily="34" charset="0"/>
              </a:rPr>
              <a:t> commodo </a:t>
            </a:r>
            <a:r>
              <a:rPr lang="es-ES" b="0" i="0" dirty="0" err="1">
                <a:solidFill>
                  <a:srgbClr val="000000"/>
                </a:solidFill>
                <a:effectLst/>
                <a:latin typeface="Open Sans" panose="020B0606030504020204" pitchFamily="34" charset="0"/>
              </a:rPr>
              <a:t>consequat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Duis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aute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irure</a:t>
            </a:r>
            <a:r>
              <a:rPr lang="es-ES" b="0" i="0" dirty="0">
                <a:solidFill>
                  <a:srgbClr val="000000"/>
                </a:solidFill>
                <a:effectLst/>
                <a:latin typeface="Open Sans" panose="020B0606030504020204" pitchFamily="34" charset="0"/>
              </a:rPr>
              <a:t> dolor in </a:t>
            </a:r>
            <a:r>
              <a:rPr lang="es-ES" b="0" i="0" dirty="0" err="1">
                <a:solidFill>
                  <a:srgbClr val="000000"/>
                </a:solidFill>
                <a:effectLst/>
                <a:latin typeface="Open Sans" panose="020B0606030504020204" pitchFamily="34" charset="0"/>
              </a:rPr>
              <a:t>reprehenderit</a:t>
            </a:r>
            <a:r>
              <a:rPr lang="es-ES" b="0" i="0" dirty="0">
                <a:solidFill>
                  <a:srgbClr val="000000"/>
                </a:solidFill>
                <a:effectLst/>
                <a:latin typeface="Open Sans" panose="020B0606030504020204" pitchFamily="34" charset="0"/>
              </a:rPr>
              <a:t> in </a:t>
            </a:r>
            <a:r>
              <a:rPr lang="es-ES" b="0" i="0" dirty="0" err="1">
                <a:solidFill>
                  <a:srgbClr val="000000"/>
                </a:solidFill>
                <a:effectLst/>
                <a:latin typeface="Open Sans" panose="020B0606030504020204" pitchFamily="34" charset="0"/>
              </a:rPr>
              <a:t>voluptate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esse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cillum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eu</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fugiat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nulla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pariatur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Excepteur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sint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occaecat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cupidatat</a:t>
            </a:r>
            <a:r>
              <a:rPr lang="es-ES" b="0" i="0" dirty="0">
                <a:solidFill>
                  <a:srgbClr val="000000"/>
                </a:solidFill>
                <a:effectLst/>
                <a:latin typeface="Open Sans" panose="020B0606030504020204" pitchFamily="34" charset="0"/>
              </a:rPr>
              <a:t> non </a:t>
            </a:r>
            <a:r>
              <a:rPr lang="es-ES" b="0" i="0" dirty="0" err="1">
                <a:solidFill>
                  <a:srgbClr val="000000"/>
                </a:solidFill>
                <a:effectLst/>
                <a:latin typeface="Open Sans" panose="020B0606030504020204" pitchFamily="34" charset="0"/>
              </a:rPr>
              <a:t>proident</a:t>
            </a:r>
            <a:r>
              <a:rPr lang="es-ES" b="0" i="0" dirty="0">
                <a:solidFill>
                  <a:srgbClr val="000000"/>
                </a:solidFill>
                <a:effectLst/>
                <a:latin typeface="Open Sans" panose="020B0606030504020204" pitchFamily="34" charset="0"/>
              </a:rPr>
              <a:t>, sunt in culpa qui </a:t>
            </a:r>
            <a:r>
              <a:rPr lang="es-ES" b="0" i="0" dirty="0" err="1">
                <a:solidFill>
                  <a:srgbClr val="000000"/>
                </a:solidFill>
                <a:effectLst/>
                <a:latin typeface="Open Sans" panose="020B0606030504020204" pitchFamily="34" charset="0"/>
              </a:rPr>
              <a:t>officia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deserunt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mollit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anim</a:t>
            </a:r>
            <a:r>
              <a:rPr lang="es-ES" b="0" i="0" dirty="0">
                <a:solidFill>
                  <a:srgbClr val="000000"/>
                </a:solidFill>
                <a:effectLst/>
                <a:latin typeface="Open Sans" panose="020B0606030504020204" pitchFamily="34" charset="0"/>
              </a:rPr>
              <a:t> id </a:t>
            </a:r>
            <a:r>
              <a:rPr lang="es-ES" b="0" i="0" dirty="0" err="1">
                <a:solidFill>
                  <a:srgbClr val="000000"/>
                </a:solidFill>
                <a:effectLst/>
                <a:latin typeface="Open Sans" panose="020B0606030504020204" pitchFamily="34" charset="0"/>
              </a:rPr>
              <a:t>est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laborum</a:t>
            </a:r>
            <a:r>
              <a:rPr lang="es-ES" b="0" i="0" dirty="0">
                <a:solidFill>
                  <a:srgbClr val="000000"/>
                </a:solidFill>
                <a:effectLst/>
                <a:latin typeface="Open Sans" panose="020B0606030504020204" pitchFamily="34" charset="0"/>
              </a:rPr>
              <a:t>.</a:t>
            </a:r>
          </a:p>
          <a:p>
            <a:pPr lvl="0"/>
            <a:endParaRPr lang="es-ES" b="0" i="0" dirty="0">
              <a:solidFill>
                <a:srgbClr val="000000"/>
              </a:solidFill>
              <a:effectLst/>
              <a:latin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veniam</a:t>
            </a:r>
            <a:r>
              <a:rPr lang="es-ES" b="0" i="0" dirty="0">
                <a:solidFill>
                  <a:srgbClr val="000000"/>
                </a:solidFill>
                <a:effectLst/>
                <a:latin typeface="Open Sans" panose="020B0606030504020204" pitchFamily="34" charset="0"/>
              </a:rPr>
              <a:t>, quis </a:t>
            </a:r>
            <a:r>
              <a:rPr lang="es-ES" b="0" i="0" dirty="0" err="1">
                <a:solidFill>
                  <a:srgbClr val="000000"/>
                </a:solidFill>
                <a:effectLst/>
                <a:latin typeface="Open Sans" panose="020B0606030504020204" pitchFamily="34" charset="0"/>
              </a:rPr>
              <a:t>nostrud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exercitation</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ullamco</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nisi</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aliquip</a:t>
            </a:r>
            <a:r>
              <a:rPr lang="es-ES" b="0" i="0" dirty="0">
                <a:solidFill>
                  <a:srgbClr val="000000"/>
                </a:solidFill>
                <a:effectLst/>
                <a:latin typeface="Open Sans" panose="020B0606030504020204" pitchFamily="34" charset="0"/>
              </a:rPr>
              <a:t> ex </a:t>
            </a:r>
            <a:r>
              <a:rPr lang="es-ES" b="0" i="0" dirty="0" err="1">
                <a:solidFill>
                  <a:srgbClr val="000000"/>
                </a:solidFill>
                <a:effectLst/>
                <a:latin typeface="Open Sans" panose="020B0606030504020204" pitchFamily="34" charset="0"/>
              </a:rPr>
              <a:t>ea</a:t>
            </a:r>
            <a:r>
              <a:rPr lang="es-ES" b="0" i="0" dirty="0">
                <a:solidFill>
                  <a:srgbClr val="000000"/>
                </a:solidFill>
                <a:effectLst/>
                <a:latin typeface="Open Sans" panose="020B0606030504020204" pitchFamily="34" charset="0"/>
              </a:rPr>
              <a:t> commodo </a:t>
            </a:r>
            <a:r>
              <a:rPr lang="es-ES" b="0" i="0" dirty="0" err="1">
                <a:solidFill>
                  <a:srgbClr val="000000"/>
                </a:solidFill>
                <a:effectLst/>
                <a:latin typeface="Open Sans" panose="020B0606030504020204" pitchFamily="34" charset="0"/>
              </a:rPr>
              <a:t>consequat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Duis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aute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irure</a:t>
            </a:r>
            <a:r>
              <a:rPr lang="es-ES" b="0" i="0" dirty="0">
                <a:solidFill>
                  <a:srgbClr val="000000"/>
                </a:solidFill>
                <a:effectLst/>
                <a:latin typeface="Open Sans" panose="020B0606030504020204" pitchFamily="34" charset="0"/>
              </a:rPr>
              <a:t> dolor in </a:t>
            </a:r>
            <a:r>
              <a:rPr lang="es-ES" b="0" i="0" dirty="0" err="1">
                <a:solidFill>
                  <a:srgbClr val="000000"/>
                </a:solidFill>
                <a:effectLst/>
                <a:latin typeface="Open Sans" panose="020B0606030504020204" pitchFamily="34" charset="0"/>
              </a:rPr>
              <a:t>reprehenderit</a:t>
            </a:r>
            <a:r>
              <a:rPr lang="es-ES" b="0" i="0" dirty="0">
                <a:solidFill>
                  <a:srgbClr val="000000"/>
                </a:solidFill>
                <a:effectLst/>
                <a:latin typeface="Open Sans" panose="020B0606030504020204" pitchFamily="34" charset="0"/>
              </a:rPr>
              <a:t> in </a:t>
            </a:r>
            <a:r>
              <a:rPr lang="es-ES" b="0" i="0" dirty="0" err="1">
                <a:solidFill>
                  <a:srgbClr val="000000"/>
                </a:solidFill>
                <a:effectLst/>
                <a:latin typeface="Open Sans" panose="020B0606030504020204" pitchFamily="34" charset="0"/>
              </a:rPr>
              <a:t>voluptate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esse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cillum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eu</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fugiat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nulla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pariatur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Excepteur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sint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occaecat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cupidatat</a:t>
            </a:r>
            <a:r>
              <a:rPr lang="es-ES" b="0" i="0" dirty="0">
                <a:solidFill>
                  <a:srgbClr val="000000"/>
                </a:solidFill>
                <a:effectLst/>
                <a:latin typeface="Open Sans" panose="020B0606030504020204" pitchFamily="34" charset="0"/>
              </a:rPr>
              <a:t> non </a:t>
            </a:r>
            <a:r>
              <a:rPr lang="es-ES" b="0" i="0" dirty="0" err="1">
                <a:solidFill>
                  <a:srgbClr val="000000"/>
                </a:solidFill>
                <a:effectLst/>
                <a:latin typeface="Open Sans" panose="020B0606030504020204" pitchFamily="34" charset="0"/>
              </a:rPr>
              <a:t>proident</a:t>
            </a:r>
            <a:r>
              <a:rPr lang="es-ES" b="0" i="0" dirty="0">
                <a:solidFill>
                  <a:srgbClr val="000000"/>
                </a:solidFill>
                <a:effectLst/>
                <a:latin typeface="Open Sans" panose="020B0606030504020204" pitchFamily="34" charset="0"/>
              </a:rPr>
              <a:t>, sunt in culpa qui </a:t>
            </a:r>
            <a:r>
              <a:rPr lang="es-ES" b="0" i="0" dirty="0" err="1">
                <a:solidFill>
                  <a:srgbClr val="000000"/>
                </a:solidFill>
                <a:effectLst/>
                <a:latin typeface="Open Sans" panose="020B0606030504020204" pitchFamily="34" charset="0"/>
              </a:rPr>
              <a:t>officia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deserunt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mollit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anim</a:t>
            </a:r>
            <a:r>
              <a:rPr lang="es-ES" b="0" i="0" dirty="0">
                <a:solidFill>
                  <a:srgbClr val="000000"/>
                </a:solidFill>
                <a:effectLst/>
                <a:latin typeface="Open Sans" panose="020B0606030504020204" pitchFamily="34" charset="0"/>
              </a:rPr>
              <a:t> id </a:t>
            </a:r>
            <a:r>
              <a:rPr lang="es-ES" b="0" i="0" dirty="0" err="1">
                <a:solidFill>
                  <a:srgbClr val="000000"/>
                </a:solidFill>
                <a:effectLst/>
                <a:latin typeface="Open Sans" panose="020B0606030504020204" pitchFamily="34" charset="0"/>
              </a:rPr>
              <a:t>est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laborum</a:t>
            </a:r>
            <a:r>
              <a:rPr lang="es-ES" b="0" i="0" dirty="0">
                <a:solidFill>
                  <a:srgbClr val="000000"/>
                </a:solidFill>
                <a:effectLst/>
                <a:latin typeface="Open Sans" panose="020B0606030504020204" pitchFamily="34" charset="0"/>
              </a:rPr>
              <a:t>.</a:t>
            </a:r>
          </a:p>
          <a:p>
            <a:pPr lvl="0"/>
            <a:endParaRPr lang="es-ES" b="0" i="0" dirty="0">
              <a:solidFill>
                <a:srgbClr val="000000"/>
              </a:solidFill>
              <a:effectLst/>
              <a:latin typeface="Open Sans" panose="020B0606030504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veniam</a:t>
            </a:r>
            <a:r>
              <a:rPr lang="es-ES" b="0" i="0" dirty="0">
                <a:solidFill>
                  <a:srgbClr val="000000"/>
                </a:solidFill>
                <a:effectLst/>
                <a:latin typeface="Open Sans" panose="020B0606030504020204" pitchFamily="34" charset="0"/>
              </a:rPr>
              <a:t>, quis </a:t>
            </a:r>
            <a:r>
              <a:rPr lang="es-ES" b="0" i="0" dirty="0" err="1">
                <a:solidFill>
                  <a:srgbClr val="000000"/>
                </a:solidFill>
                <a:effectLst/>
                <a:latin typeface="Open Sans" panose="020B0606030504020204" pitchFamily="34" charset="0"/>
              </a:rPr>
              <a:t>nostrud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exercitation</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ullamco</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nisi</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aliquip</a:t>
            </a:r>
            <a:r>
              <a:rPr lang="es-ES" b="0" i="0" dirty="0">
                <a:solidFill>
                  <a:srgbClr val="000000"/>
                </a:solidFill>
                <a:effectLst/>
                <a:latin typeface="Open Sans" panose="020B0606030504020204" pitchFamily="34" charset="0"/>
              </a:rPr>
              <a:t> ex </a:t>
            </a:r>
            <a:r>
              <a:rPr lang="es-ES" b="0" i="0" dirty="0" err="1">
                <a:solidFill>
                  <a:srgbClr val="000000"/>
                </a:solidFill>
                <a:effectLst/>
                <a:latin typeface="Open Sans" panose="020B0606030504020204" pitchFamily="34" charset="0"/>
              </a:rPr>
              <a:t>ea</a:t>
            </a:r>
            <a:r>
              <a:rPr lang="es-ES" b="0" i="0" dirty="0">
                <a:solidFill>
                  <a:srgbClr val="000000"/>
                </a:solidFill>
                <a:effectLst/>
                <a:latin typeface="Open Sans" panose="020B0606030504020204" pitchFamily="34" charset="0"/>
              </a:rPr>
              <a:t> commodo </a:t>
            </a:r>
            <a:r>
              <a:rPr lang="es-ES" b="0" i="0" dirty="0" err="1">
                <a:solidFill>
                  <a:srgbClr val="000000"/>
                </a:solidFill>
                <a:effectLst/>
                <a:latin typeface="Open Sans" panose="020B0606030504020204" pitchFamily="34" charset="0"/>
              </a:rPr>
              <a:t>consequat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Duis</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aute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irure</a:t>
            </a:r>
            <a:r>
              <a:rPr lang="es-ES" b="0" i="0" dirty="0">
                <a:solidFill>
                  <a:srgbClr val="000000"/>
                </a:solidFill>
                <a:effectLst/>
                <a:latin typeface="Open Sans" panose="020B0606030504020204" pitchFamily="34" charset="0"/>
              </a:rPr>
              <a:t> dolor in </a:t>
            </a:r>
            <a:r>
              <a:rPr lang="es-ES" b="0" i="0" dirty="0" err="1">
                <a:solidFill>
                  <a:srgbClr val="000000"/>
                </a:solidFill>
                <a:effectLst/>
                <a:latin typeface="Open Sans" panose="020B0606030504020204" pitchFamily="34" charset="0"/>
              </a:rPr>
              <a:t>reprehenderit</a:t>
            </a:r>
            <a:r>
              <a:rPr lang="es-ES" b="0" i="0" dirty="0">
                <a:solidFill>
                  <a:srgbClr val="000000"/>
                </a:solidFill>
                <a:effectLst/>
                <a:latin typeface="Open Sans" panose="020B0606030504020204" pitchFamily="34" charset="0"/>
              </a:rPr>
              <a:t> in </a:t>
            </a:r>
            <a:r>
              <a:rPr lang="es-ES" b="0" i="0" dirty="0" err="1">
                <a:solidFill>
                  <a:srgbClr val="000000"/>
                </a:solidFill>
                <a:effectLst/>
                <a:latin typeface="Open Sans" panose="020B0606030504020204" pitchFamily="34" charset="0"/>
              </a:rPr>
              <a:t>voluptate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velit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esse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cillum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eu</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fugiat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nulla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pariatur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Excepteur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sint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occaecat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cupidatat</a:t>
            </a:r>
            <a:r>
              <a:rPr lang="es-ES" b="0" i="0" dirty="0">
                <a:solidFill>
                  <a:srgbClr val="000000"/>
                </a:solidFill>
                <a:effectLst/>
                <a:latin typeface="Open Sans" panose="020B0606030504020204" pitchFamily="34" charset="0"/>
              </a:rPr>
              <a:t> non </a:t>
            </a:r>
            <a:r>
              <a:rPr lang="es-ES" b="0" i="0" dirty="0" err="1">
                <a:solidFill>
                  <a:srgbClr val="000000"/>
                </a:solidFill>
                <a:effectLst/>
                <a:latin typeface="Open Sans" panose="020B0606030504020204" pitchFamily="34" charset="0"/>
              </a:rPr>
              <a:t>proident</a:t>
            </a:r>
            <a:r>
              <a:rPr lang="es-ES" b="0" i="0" dirty="0">
                <a:solidFill>
                  <a:srgbClr val="000000"/>
                </a:solidFill>
                <a:effectLst/>
                <a:latin typeface="Open Sans" panose="020B0606030504020204" pitchFamily="34" charset="0"/>
              </a:rPr>
              <a:t>, sunt in culpa qui </a:t>
            </a:r>
            <a:r>
              <a:rPr lang="es-ES" b="0" i="0" dirty="0" err="1">
                <a:solidFill>
                  <a:srgbClr val="000000"/>
                </a:solidFill>
                <a:effectLst/>
                <a:latin typeface="Open Sans" panose="020B0606030504020204" pitchFamily="34" charset="0"/>
              </a:rPr>
              <a:t>officia</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deserunt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mollit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anim</a:t>
            </a:r>
            <a:r>
              <a:rPr lang="es-ES" b="0" i="0" dirty="0">
                <a:solidFill>
                  <a:srgbClr val="000000"/>
                </a:solidFill>
                <a:effectLst/>
                <a:latin typeface="Open Sans" panose="020B0606030504020204" pitchFamily="34" charset="0"/>
              </a:rPr>
              <a:t> id </a:t>
            </a:r>
            <a:r>
              <a:rPr lang="es-ES" b="0" i="0" dirty="0" err="1">
                <a:solidFill>
                  <a:srgbClr val="000000"/>
                </a:solidFill>
                <a:effectLst/>
                <a:latin typeface="Open Sans" panose="020B0606030504020204" pitchFamily="34" charset="0"/>
              </a:rPr>
              <a:t>est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laborum</a:t>
            </a:r>
            <a:r>
              <a:rPr lang="es-ES" b="0" i="0" dirty="0">
                <a:solidFill>
                  <a:srgbClr val="000000"/>
                </a:solidFill>
                <a:effectLst/>
                <a:latin typeface="Open Sans" panose="020B0606030504020204" pitchFamily="34" charset="0"/>
              </a:rPr>
              <a:t>.</a:t>
            </a:r>
          </a:p>
          <a:p>
            <a:pPr lvl="0"/>
            <a:endParaRPr lang="es-ES" b="0" i="0" dirty="0">
              <a:solidFill>
                <a:srgbClr val="000000"/>
              </a:solidFill>
              <a:effectLst/>
              <a:latin typeface="Open Sans" panose="020B0606030504020204" pitchFamily="34" charset="0"/>
            </a:endParaRPr>
          </a:p>
          <a:p>
            <a:pPr lvl="0"/>
            <a:endParaRPr lang="es-ES" dirty="0"/>
          </a:p>
        </p:txBody>
      </p:sp>
    </p:spTree>
    <p:extLst>
      <p:ext uri="{BB962C8B-B14F-4D97-AF65-F5344CB8AC3E}">
        <p14:creationId xmlns:p14="http://schemas.microsoft.com/office/powerpoint/2010/main" val="903279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Gráfico 6">
            <a:extLst>
              <a:ext uri="{FF2B5EF4-FFF2-40B4-BE49-F238E27FC236}">
                <a16:creationId xmlns:a16="http://schemas.microsoft.com/office/drawing/2014/main" id="{154AD836-CD72-4ECB-882F-5475B55B49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
        <p:nvSpPr>
          <p:cNvPr id="8" name="Marcador de contenido 16">
            <a:extLst>
              <a:ext uri="{FF2B5EF4-FFF2-40B4-BE49-F238E27FC236}">
                <a16:creationId xmlns:a16="http://schemas.microsoft.com/office/drawing/2014/main" id="{AAD24223-3ABF-4ADD-BEE1-9D9BA09F1C00}"/>
              </a:ext>
            </a:extLst>
          </p:cNvPr>
          <p:cNvSpPr>
            <a:spLocks noGrp="1"/>
          </p:cNvSpPr>
          <p:nvPr>
            <p:ph sz="quarter" idx="11" hasCustomPrompt="1"/>
          </p:nvPr>
        </p:nvSpPr>
        <p:spPr>
          <a:xfrm>
            <a:off x="800100" y="630238"/>
            <a:ext cx="7874000"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9" name="Holder 5">
            <a:extLst>
              <a:ext uri="{FF2B5EF4-FFF2-40B4-BE49-F238E27FC236}">
                <a16:creationId xmlns:a16="http://schemas.microsoft.com/office/drawing/2014/main" id="{CC831169-23D0-4F2B-9460-0EC77003F224}"/>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sp>
        <p:nvSpPr>
          <p:cNvPr id="27" name="object 15">
            <a:extLst>
              <a:ext uri="{FF2B5EF4-FFF2-40B4-BE49-F238E27FC236}">
                <a16:creationId xmlns:a16="http://schemas.microsoft.com/office/drawing/2014/main" id="{D54D66FF-D200-45B4-9B31-705574D56297}"/>
              </a:ext>
            </a:extLst>
          </p:cNvPr>
          <p:cNvSpPr/>
          <p:nvPr userDrawn="1"/>
        </p:nvSpPr>
        <p:spPr>
          <a:xfrm>
            <a:off x="812800" y="3492500"/>
            <a:ext cx="330200" cy="330200"/>
          </a:xfrm>
          <a:custGeom>
            <a:avLst/>
            <a:gdLst/>
            <a:ahLst/>
            <a:cxnLst/>
            <a:rect l="l" t="t" r="r" b="b"/>
            <a:pathLst>
              <a:path w="330200" h="330200">
                <a:moveTo>
                  <a:pt x="0" y="0"/>
                </a:moveTo>
                <a:lnTo>
                  <a:pt x="0" y="117932"/>
                </a:lnTo>
                <a:lnTo>
                  <a:pt x="48671" y="123538"/>
                </a:lnTo>
                <a:lnTo>
                  <a:pt x="93350" y="139507"/>
                </a:lnTo>
                <a:lnTo>
                  <a:pt x="132763" y="164564"/>
                </a:lnTo>
                <a:lnTo>
                  <a:pt x="165635" y="197436"/>
                </a:lnTo>
                <a:lnTo>
                  <a:pt x="190692" y="236849"/>
                </a:lnTo>
                <a:lnTo>
                  <a:pt x="206661" y="281528"/>
                </a:lnTo>
                <a:lnTo>
                  <a:pt x="212267" y="330200"/>
                </a:lnTo>
                <a:lnTo>
                  <a:pt x="330200" y="330200"/>
                </a:lnTo>
                <a:lnTo>
                  <a:pt x="326619" y="281403"/>
                </a:lnTo>
                <a:lnTo>
                  <a:pt x="316219" y="234831"/>
                </a:lnTo>
                <a:lnTo>
                  <a:pt x="299509" y="190992"/>
                </a:lnTo>
                <a:lnTo>
                  <a:pt x="277001" y="150399"/>
                </a:lnTo>
                <a:lnTo>
                  <a:pt x="249205" y="113561"/>
                </a:lnTo>
                <a:lnTo>
                  <a:pt x="216633" y="80989"/>
                </a:lnTo>
                <a:lnTo>
                  <a:pt x="179795" y="53195"/>
                </a:lnTo>
                <a:lnTo>
                  <a:pt x="139201" y="30688"/>
                </a:lnTo>
                <a:lnTo>
                  <a:pt x="95364" y="13979"/>
                </a:lnTo>
                <a:lnTo>
                  <a:pt x="48793" y="3580"/>
                </a:lnTo>
                <a:lnTo>
                  <a:pt x="0" y="0"/>
                </a:lnTo>
                <a:close/>
              </a:path>
            </a:pathLst>
          </a:custGeom>
          <a:solidFill>
            <a:srgbClr val="00FFD7"/>
          </a:solidFill>
        </p:spPr>
        <p:txBody>
          <a:bodyPr wrap="square" lIns="0" tIns="0" rIns="0" bIns="0" rtlCol="0"/>
          <a:lstStyle/>
          <a:p>
            <a:endParaRPr/>
          </a:p>
        </p:txBody>
      </p:sp>
      <p:sp>
        <p:nvSpPr>
          <p:cNvPr id="29" name="object 17">
            <a:extLst>
              <a:ext uri="{FF2B5EF4-FFF2-40B4-BE49-F238E27FC236}">
                <a16:creationId xmlns:a16="http://schemas.microsoft.com/office/drawing/2014/main" id="{8E54C4FB-821E-4855-9E07-61632C7C2D78}"/>
              </a:ext>
            </a:extLst>
          </p:cNvPr>
          <p:cNvSpPr/>
          <p:nvPr userDrawn="1"/>
        </p:nvSpPr>
        <p:spPr>
          <a:xfrm>
            <a:off x="812800" y="6324600"/>
            <a:ext cx="330200" cy="330200"/>
          </a:xfrm>
          <a:custGeom>
            <a:avLst/>
            <a:gdLst/>
            <a:ahLst/>
            <a:cxnLst/>
            <a:rect l="l" t="t" r="r" b="b"/>
            <a:pathLst>
              <a:path w="330200" h="330200">
                <a:moveTo>
                  <a:pt x="0" y="0"/>
                </a:moveTo>
                <a:lnTo>
                  <a:pt x="0" y="117932"/>
                </a:lnTo>
                <a:lnTo>
                  <a:pt x="48671" y="123538"/>
                </a:lnTo>
                <a:lnTo>
                  <a:pt x="93350" y="139507"/>
                </a:lnTo>
                <a:lnTo>
                  <a:pt x="132763" y="164564"/>
                </a:lnTo>
                <a:lnTo>
                  <a:pt x="165635" y="197436"/>
                </a:lnTo>
                <a:lnTo>
                  <a:pt x="190692" y="236849"/>
                </a:lnTo>
                <a:lnTo>
                  <a:pt x="206661" y="281528"/>
                </a:lnTo>
                <a:lnTo>
                  <a:pt x="212267" y="330200"/>
                </a:lnTo>
                <a:lnTo>
                  <a:pt x="330200" y="330200"/>
                </a:lnTo>
                <a:lnTo>
                  <a:pt x="326619" y="281403"/>
                </a:lnTo>
                <a:lnTo>
                  <a:pt x="316219" y="234831"/>
                </a:lnTo>
                <a:lnTo>
                  <a:pt x="299509" y="190992"/>
                </a:lnTo>
                <a:lnTo>
                  <a:pt x="277001" y="150399"/>
                </a:lnTo>
                <a:lnTo>
                  <a:pt x="249205" y="113561"/>
                </a:lnTo>
                <a:lnTo>
                  <a:pt x="216633" y="80989"/>
                </a:lnTo>
                <a:lnTo>
                  <a:pt x="179795" y="53195"/>
                </a:lnTo>
                <a:lnTo>
                  <a:pt x="139201" y="30688"/>
                </a:lnTo>
                <a:lnTo>
                  <a:pt x="95364" y="13979"/>
                </a:lnTo>
                <a:lnTo>
                  <a:pt x="48793" y="3580"/>
                </a:lnTo>
                <a:lnTo>
                  <a:pt x="0" y="0"/>
                </a:lnTo>
                <a:close/>
              </a:path>
            </a:pathLst>
          </a:custGeom>
          <a:solidFill>
            <a:srgbClr val="00FFD7"/>
          </a:solidFill>
        </p:spPr>
        <p:txBody>
          <a:bodyPr wrap="square" lIns="0" tIns="0" rIns="0" bIns="0" rtlCol="0"/>
          <a:lstStyle/>
          <a:p>
            <a:endParaRPr/>
          </a:p>
        </p:txBody>
      </p:sp>
      <p:sp>
        <p:nvSpPr>
          <p:cNvPr id="31" name="object 19">
            <a:extLst>
              <a:ext uri="{FF2B5EF4-FFF2-40B4-BE49-F238E27FC236}">
                <a16:creationId xmlns:a16="http://schemas.microsoft.com/office/drawing/2014/main" id="{30855604-7974-4D8C-B80E-C9ED76C0EF78}"/>
              </a:ext>
            </a:extLst>
          </p:cNvPr>
          <p:cNvSpPr/>
          <p:nvPr userDrawn="1"/>
        </p:nvSpPr>
        <p:spPr>
          <a:xfrm>
            <a:off x="4802012" y="3492500"/>
            <a:ext cx="330200" cy="330200"/>
          </a:xfrm>
          <a:custGeom>
            <a:avLst/>
            <a:gdLst/>
            <a:ahLst/>
            <a:cxnLst/>
            <a:rect l="l" t="t" r="r" b="b"/>
            <a:pathLst>
              <a:path w="330200" h="330200">
                <a:moveTo>
                  <a:pt x="0" y="0"/>
                </a:moveTo>
                <a:lnTo>
                  <a:pt x="0" y="117932"/>
                </a:lnTo>
                <a:lnTo>
                  <a:pt x="48671" y="123538"/>
                </a:lnTo>
                <a:lnTo>
                  <a:pt x="93350" y="139507"/>
                </a:lnTo>
                <a:lnTo>
                  <a:pt x="132763" y="164564"/>
                </a:lnTo>
                <a:lnTo>
                  <a:pt x="165635" y="197436"/>
                </a:lnTo>
                <a:lnTo>
                  <a:pt x="190692" y="236849"/>
                </a:lnTo>
                <a:lnTo>
                  <a:pt x="206661" y="281528"/>
                </a:lnTo>
                <a:lnTo>
                  <a:pt x="212267" y="330200"/>
                </a:lnTo>
                <a:lnTo>
                  <a:pt x="330200" y="330200"/>
                </a:lnTo>
                <a:lnTo>
                  <a:pt x="326619" y="281403"/>
                </a:lnTo>
                <a:lnTo>
                  <a:pt x="316219" y="234831"/>
                </a:lnTo>
                <a:lnTo>
                  <a:pt x="299509" y="190992"/>
                </a:lnTo>
                <a:lnTo>
                  <a:pt x="277001" y="150399"/>
                </a:lnTo>
                <a:lnTo>
                  <a:pt x="249205" y="113561"/>
                </a:lnTo>
                <a:lnTo>
                  <a:pt x="216633" y="80989"/>
                </a:lnTo>
                <a:lnTo>
                  <a:pt x="179795" y="53195"/>
                </a:lnTo>
                <a:lnTo>
                  <a:pt x="139201" y="30688"/>
                </a:lnTo>
                <a:lnTo>
                  <a:pt x="95364" y="13979"/>
                </a:lnTo>
                <a:lnTo>
                  <a:pt x="48793" y="3580"/>
                </a:lnTo>
                <a:lnTo>
                  <a:pt x="0" y="0"/>
                </a:lnTo>
                <a:close/>
              </a:path>
            </a:pathLst>
          </a:custGeom>
          <a:solidFill>
            <a:srgbClr val="00FFD7"/>
          </a:solidFill>
        </p:spPr>
        <p:txBody>
          <a:bodyPr wrap="square" lIns="0" tIns="0" rIns="0" bIns="0" rtlCol="0"/>
          <a:lstStyle/>
          <a:p>
            <a:endParaRPr/>
          </a:p>
        </p:txBody>
      </p:sp>
      <p:sp>
        <p:nvSpPr>
          <p:cNvPr id="33" name="object 22">
            <a:extLst>
              <a:ext uri="{FF2B5EF4-FFF2-40B4-BE49-F238E27FC236}">
                <a16:creationId xmlns:a16="http://schemas.microsoft.com/office/drawing/2014/main" id="{0C7C2F96-13CB-4ED3-8094-47735820A5BF}"/>
              </a:ext>
            </a:extLst>
          </p:cNvPr>
          <p:cNvSpPr/>
          <p:nvPr userDrawn="1"/>
        </p:nvSpPr>
        <p:spPr>
          <a:xfrm>
            <a:off x="4802012" y="6324600"/>
            <a:ext cx="330200" cy="330200"/>
          </a:xfrm>
          <a:custGeom>
            <a:avLst/>
            <a:gdLst/>
            <a:ahLst/>
            <a:cxnLst/>
            <a:rect l="l" t="t" r="r" b="b"/>
            <a:pathLst>
              <a:path w="330200" h="330200">
                <a:moveTo>
                  <a:pt x="0" y="0"/>
                </a:moveTo>
                <a:lnTo>
                  <a:pt x="0" y="117932"/>
                </a:lnTo>
                <a:lnTo>
                  <a:pt x="48671" y="123538"/>
                </a:lnTo>
                <a:lnTo>
                  <a:pt x="93350" y="139507"/>
                </a:lnTo>
                <a:lnTo>
                  <a:pt x="132763" y="164564"/>
                </a:lnTo>
                <a:lnTo>
                  <a:pt x="165635" y="197436"/>
                </a:lnTo>
                <a:lnTo>
                  <a:pt x="190692" y="236849"/>
                </a:lnTo>
                <a:lnTo>
                  <a:pt x="206661" y="281528"/>
                </a:lnTo>
                <a:lnTo>
                  <a:pt x="212267" y="330200"/>
                </a:lnTo>
                <a:lnTo>
                  <a:pt x="330200" y="330200"/>
                </a:lnTo>
                <a:lnTo>
                  <a:pt x="326619" y="281403"/>
                </a:lnTo>
                <a:lnTo>
                  <a:pt x="316219" y="234831"/>
                </a:lnTo>
                <a:lnTo>
                  <a:pt x="299509" y="190992"/>
                </a:lnTo>
                <a:lnTo>
                  <a:pt x="277001" y="150399"/>
                </a:lnTo>
                <a:lnTo>
                  <a:pt x="249205" y="113561"/>
                </a:lnTo>
                <a:lnTo>
                  <a:pt x="216633" y="80989"/>
                </a:lnTo>
                <a:lnTo>
                  <a:pt x="179795" y="53195"/>
                </a:lnTo>
                <a:lnTo>
                  <a:pt x="139201" y="30688"/>
                </a:lnTo>
                <a:lnTo>
                  <a:pt x="95364" y="13979"/>
                </a:lnTo>
                <a:lnTo>
                  <a:pt x="48793" y="3580"/>
                </a:lnTo>
                <a:lnTo>
                  <a:pt x="0" y="0"/>
                </a:lnTo>
                <a:close/>
              </a:path>
            </a:pathLst>
          </a:custGeom>
          <a:solidFill>
            <a:srgbClr val="00FFD7"/>
          </a:solidFill>
        </p:spPr>
        <p:txBody>
          <a:bodyPr wrap="square" lIns="0" tIns="0" rIns="0" bIns="0" rtlCol="0"/>
          <a:lstStyle/>
          <a:p>
            <a:endParaRPr/>
          </a:p>
        </p:txBody>
      </p:sp>
      <p:sp>
        <p:nvSpPr>
          <p:cNvPr id="35" name="object 24">
            <a:extLst>
              <a:ext uri="{FF2B5EF4-FFF2-40B4-BE49-F238E27FC236}">
                <a16:creationId xmlns:a16="http://schemas.microsoft.com/office/drawing/2014/main" id="{D456C6D4-E13B-431E-BA44-0C4508C511A9}"/>
              </a:ext>
            </a:extLst>
          </p:cNvPr>
          <p:cNvSpPr/>
          <p:nvPr userDrawn="1"/>
        </p:nvSpPr>
        <p:spPr>
          <a:xfrm>
            <a:off x="8769351" y="3492500"/>
            <a:ext cx="330200" cy="330200"/>
          </a:xfrm>
          <a:custGeom>
            <a:avLst/>
            <a:gdLst/>
            <a:ahLst/>
            <a:cxnLst/>
            <a:rect l="l" t="t" r="r" b="b"/>
            <a:pathLst>
              <a:path w="330200" h="330200">
                <a:moveTo>
                  <a:pt x="0" y="0"/>
                </a:moveTo>
                <a:lnTo>
                  <a:pt x="0" y="117932"/>
                </a:lnTo>
                <a:lnTo>
                  <a:pt x="48671" y="123538"/>
                </a:lnTo>
                <a:lnTo>
                  <a:pt x="93350" y="139507"/>
                </a:lnTo>
                <a:lnTo>
                  <a:pt x="132763" y="164564"/>
                </a:lnTo>
                <a:lnTo>
                  <a:pt x="165635" y="197436"/>
                </a:lnTo>
                <a:lnTo>
                  <a:pt x="190692" y="236849"/>
                </a:lnTo>
                <a:lnTo>
                  <a:pt x="206661" y="281528"/>
                </a:lnTo>
                <a:lnTo>
                  <a:pt x="212267" y="330200"/>
                </a:lnTo>
                <a:lnTo>
                  <a:pt x="330200" y="330200"/>
                </a:lnTo>
                <a:lnTo>
                  <a:pt x="326619" y="281403"/>
                </a:lnTo>
                <a:lnTo>
                  <a:pt x="316219" y="234831"/>
                </a:lnTo>
                <a:lnTo>
                  <a:pt x="299509" y="190992"/>
                </a:lnTo>
                <a:lnTo>
                  <a:pt x="277001" y="150399"/>
                </a:lnTo>
                <a:lnTo>
                  <a:pt x="249205" y="113561"/>
                </a:lnTo>
                <a:lnTo>
                  <a:pt x="216633" y="80989"/>
                </a:lnTo>
                <a:lnTo>
                  <a:pt x="179795" y="53195"/>
                </a:lnTo>
                <a:lnTo>
                  <a:pt x="139201" y="30688"/>
                </a:lnTo>
                <a:lnTo>
                  <a:pt x="95364" y="13979"/>
                </a:lnTo>
                <a:lnTo>
                  <a:pt x="48793" y="3580"/>
                </a:lnTo>
                <a:lnTo>
                  <a:pt x="0" y="0"/>
                </a:lnTo>
                <a:close/>
              </a:path>
            </a:pathLst>
          </a:custGeom>
          <a:solidFill>
            <a:srgbClr val="00FFD7"/>
          </a:solidFill>
        </p:spPr>
        <p:txBody>
          <a:bodyPr wrap="square" lIns="0" tIns="0" rIns="0" bIns="0" rtlCol="0"/>
          <a:lstStyle/>
          <a:p>
            <a:endParaRPr/>
          </a:p>
        </p:txBody>
      </p:sp>
      <p:sp>
        <p:nvSpPr>
          <p:cNvPr id="37" name="object 26">
            <a:extLst>
              <a:ext uri="{FF2B5EF4-FFF2-40B4-BE49-F238E27FC236}">
                <a16:creationId xmlns:a16="http://schemas.microsoft.com/office/drawing/2014/main" id="{18369440-CEED-4878-896A-7A0414DA72D7}"/>
              </a:ext>
            </a:extLst>
          </p:cNvPr>
          <p:cNvSpPr/>
          <p:nvPr userDrawn="1"/>
        </p:nvSpPr>
        <p:spPr>
          <a:xfrm>
            <a:off x="8769350" y="6324600"/>
            <a:ext cx="330200" cy="330200"/>
          </a:xfrm>
          <a:custGeom>
            <a:avLst/>
            <a:gdLst/>
            <a:ahLst/>
            <a:cxnLst/>
            <a:rect l="l" t="t" r="r" b="b"/>
            <a:pathLst>
              <a:path w="330200" h="330200">
                <a:moveTo>
                  <a:pt x="0" y="0"/>
                </a:moveTo>
                <a:lnTo>
                  <a:pt x="0" y="117932"/>
                </a:lnTo>
                <a:lnTo>
                  <a:pt x="48671" y="123538"/>
                </a:lnTo>
                <a:lnTo>
                  <a:pt x="93350" y="139507"/>
                </a:lnTo>
                <a:lnTo>
                  <a:pt x="132763" y="164564"/>
                </a:lnTo>
                <a:lnTo>
                  <a:pt x="165635" y="197436"/>
                </a:lnTo>
                <a:lnTo>
                  <a:pt x="190692" y="236849"/>
                </a:lnTo>
                <a:lnTo>
                  <a:pt x="206661" y="281528"/>
                </a:lnTo>
                <a:lnTo>
                  <a:pt x="212267" y="330200"/>
                </a:lnTo>
                <a:lnTo>
                  <a:pt x="330200" y="330200"/>
                </a:lnTo>
                <a:lnTo>
                  <a:pt x="326619" y="281403"/>
                </a:lnTo>
                <a:lnTo>
                  <a:pt x="316219" y="234831"/>
                </a:lnTo>
                <a:lnTo>
                  <a:pt x="299509" y="190992"/>
                </a:lnTo>
                <a:lnTo>
                  <a:pt x="277001" y="150399"/>
                </a:lnTo>
                <a:lnTo>
                  <a:pt x="249205" y="113561"/>
                </a:lnTo>
                <a:lnTo>
                  <a:pt x="216633" y="80989"/>
                </a:lnTo>
                <a:lnTo>
                  <a:pt x="179795" y="53195"/>
                </a:lnTo>
                <a:lnTo>
                  <a:pt x="139201" y="30688"/>
                </a:lnTo>
                <a:lnTo>
                  <a:pt x="95364" y="13979"/>
                </a:lnTo>
                <a:lnTo>
                  <a:pt x="48793" y="3580"/>
                </a:lnTo>
                <a:lnTo>
                  <a:pt x="0" y="0"/>
                </a:lnTo>
                <a:close/>
              </a:path>
            </a:pathLst>
          </a:custGeom>
          <a:solidFill>
            <a:srgbClr val="00FFD7"/>
          </a:solidFill>
        </p:spPr>
        <p:txBody>
          <a:bodyPr wrap="square" lIns="0" tIns="0" rIns="0" bIns="0" rtlCol="0"/>
          <a:lstStyle/>
          <a:p>
            <a:endParaRPr/>
          </a:p>
        </p:txBody>
      </p:sp>
      <p:sp>
        <p:nvSpPr>
          <p:cNvPr id="50" name="Marcador de contenido 16">
            <a:extLst>
              <a:ext uri="{FF2B5EF4-FFF2-40B4-BE49-F238E27FC236}">
                <a16:creationId xmlns:a16="http://schemas.microsoft.com/office/drawing/2014/main" id="{06CD55E3-6A99-4EB4-827B-5BAA7724A66B}"/>
              </a:ext>
            </a:extLst>
          </p:cNvPr>
          <p:cNvSpPr>
            <a:spLocks noGrp="1"/>
          </p:cNvSpPr>
          <p:nvPr>
            <p:ph sz="quarter" idx="12" hasCustomPrompt="1"/>
          </p:nvPr>
        </p:nvSpPr>
        <p:spPr>
          <a:xfrm>
            <a:off x="865012" y="2074208"/>
            <a:ext cx="3008488" cy="1231106"/>
          </a:xfrm>
        </p:spPr>
        <p:txBody>
          <a:bodyPr/>
          <a:lstStyle>
            <a:lvl1pPr>
              <a:defRPr lang="es-ES" sz="4000" b="1" kern="1200" dirty="0">
                <a:solidFill>
                  <a:srgbClr val="232D3C"/>
                </a:solidFill>
                <a:latin typeface="Poppins SemiBold"/>
                <a:ea typeface="+mn-ea"/>
                <a:cs typeface="Poppins SemiBold"/>
              </a:defRPr>
            </a:lvl1pPr>
          </a:lstStyle>
          <a:p>
            <a:pPr lvl="0"/>
            <a:r>
              <a:rPr lang="es-ES" dirty="0"/>
              <a:t>Texto de Ejemplo</a:t>
            </a:r>
          </a:p>
        </p:txBody>
      </p:sp>
      <p:sp>
        <p:nvSpPr>
          <p:cNvPr id="51" name="Marcador de contenido 16">
            <a:extLst>
              <a:ext uri="{FF2B5EF4-FFF2-40B4-BE49-F238E27FC236}">
                <a16:creationId xmlns:a16="http://schemas.microsoft.com/office/drawing/2014/main" id="{27E30912-150F-4884-B84A-CF9D0258BFAD}"/>
              </a:ext>
            </a:extLst>
          </p:cNvPr>
          <p:cNvSpPr>
            <a:spLocks noGrp="1"/>
          </p:cNvSpPr>
          <p:nvPr>
            <p:ph sz="quarter" idx="13" hasCustomPrompt="1"/>
          </p:nvPr>
        </p:nvSpPr>
        <p:spPr>
          <a:xfrm>
            <a:off x="837111" y="3985338"/>
            <a:ext cx="3008488" cy="677108"/>
          </a:xfrm>
        </p:spPr>
        <p:txBody>
          <a:bodyPr/>
          <a:lstStyle>
            <a:lvl1pPr>
              <a:defRPr lang="es-ES" sz="2200" b="1" kern="1200" dirty="0">
                <a:solidFill>
                  <a:srgbClr val="232D3C"/>
                </a:solidFill>
                <a:latin typeface="Poppins SemiBold"/>
                <a:ea typeface="+mn-ea"/>
                <a:cs typeface="Poppins SemiBold"/>
              </a:defRPr>
            </a:lvl1pPr>
          </a:lstStyle>
          <a:p>
            <a:pPr lvl="0"/>
            <a:r>
              <a:rPr lang="es-ES" dirty="0"/>
              <a:t>Título de la diapositiva</a:t>
            </a:r>
          </a:p>
        </p:txBody>
      </p:sp>
      <p:sp>
        <p:nvSpPr>
          <p:cNvPr id="52" name="Marcador de contenido 16">
            <a:extLst>
              <a:ext uri="{FF2B5EF4-FFF2-40B4-BE49-F238E27FC236}">
                <a16:creationId xmlns:a16="http://schemas.microsoft.com/office/drawing/2014/main" id="{BE0EC535-90C7-4A63-96CC-545584ED2EB3}"/>
              </a:ext>
            </a:extLst>
          </p:cNvPr>
          <p:cNvSpPr>
            <a:spLocks noGrp="1"/>
          </p:cNvSpPr>
          <p:nvPr>
            <p:ph sz="quarter" idx="14" hasCustomPrompt="1"/>
          </p:nvPr>
        </p:nvSpPr>
        <p:spPr>
          <a:xfrm>
            <a:off x="823495" y="4823681"/>
            <a:ext cx="3008488" cy="1231106"/>
          </a:xfrm>
        </p:spPr>
        <p:txBody>
          <a:bodyPr/>
          <a:lstStyle>
            <a:lvl1pPr>
              <a:defRPr lang="es-ES" sz="1600" kern="1200" dirty="0">
                <a:solidFill>
                  <a:srgbClr val="707780"/>
                </a:solidFill>
                <a:latin typeface="Poppins"/>
                <a:ea typeface="+mn-ea"/>
                <a:cs typeface="Poppins"/>
              </a:defRPr>
            </a:lvl1pPr>
          </a:lstStyle>
          <a:p>
            <a:pPr lvl="0"/>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endParaRPr lang="es-ES" dirty="0"/>
          </a:p>
        </p:txBody>
      </p:sp>
      <p:sp>
        <p:nvSpPr>
          <p:cNvPr id="55" name="Marcador de contenido 16">
            <a:extLst>
              <a:ext uri="{FF2B5EF4-FFF2-40B4-BE49-F238E27FC236}">
                <a16:creationId xmlns:a16="http://schemas.microsoft.com/office/drawing/2014/main" id="{AC1D404A-E00B-4505-A539-B92AEC7C5EFE}"/>
              </a:ext>
            </a:extLst>
          </p:cNvPr>
          <p:cNvSpPr>
            <a:spLocks noGrp="1"/>
          </p:cNvSpPr>
          <p:nvPr>
            <p:ph sz="quarter" idx="15" hasCustomPrompt="1"/>
          </p:nvPr>
        </p:nvSpPr>
        <p:spPr>
          <a:xfrm>
            <a:off x="4815628" y="3985338"/>
            <a:ext cx="3008488" cy="677108"/>
          </a:xfrm>
        </p:spPr>
        <p:txBody>
          <a:bodyPr/>
          <a:lstStyle>
            <a:lvl1pPr>
              <a:defRPr lang="es-ES" sz="2200" b="1" kern="1200" dirty="0">
                <a:solidFill>
                  <a:srgbClr val="232D3C"/>
                </a:solidFill>
                <a:latin typeface="Poppins SemiBold"/>
                <a:ea typeface="+mn-ea"/>
                <a:cs typeface="Poppins SemiBold"/>
              </a:defRPr>
            </a:lvl1pPr>
          </a:lstStyle>
          <a:p>
            <a:pPr lvl="0"/>
            <a:r>
              <a:rPr lang="es-ES" dirty="0"/>
              <a:t>Título de la diapositiva</a:t>
            </a:r>
          </a:p>
        </p:txBody>
      </p:sp>
      <p:sp>
        <p:nvSpPr>
          <p:cNvPr id="56" name="Marcador de contenido 16">
            <a:extLst>
              <a:ext uri="{FF2B5EF4-FFF2-40B4-BE49-F238E27FC236}">
                <a16:creationId xmlns:a16="http://schemas.microsoft.com/office/drawing/2014/main" id="{3DB6E41D-9988-4ADE-B139-F7BC3732E642}"/>
              </a:ext>
            </a:extLst>
          </p:cNvPr>
          <p:cNvSpPr>
            <a:spLocks noGrp="1"/>
          </p:cNvSpPr>
          <p:nvPr>
            <p:ph sz="quarter" idx="16" hasCustomPrompt="1"/>
          </p:nvPr>
        </p:nvSpPr>
        <p:spPr>
          <a:xfrm>
            <a:off x="4802012" y="4823681"/>
            <a:ext cx="3008488" cy="1231106"/>
          </a:xfrm>
        </p:spPr>
        <p:txBody>
          <a:bodyPr/>
          <a:lstStyle>
            <a:lvl1pPr>
              <a:defRPr lang="es-ES" sz="1600" kern="1200" dirty="0">
                <a:solidFill>
                  <a:srgbClr val="707780"/>
                </a:solidFill>
                <a:latin typeface="Poppins"/>
                <a:ea typeface="+mn-ea"/>
                <a:cs typeface="Poppins"/>
              </a:defRPr>
            </a:lvl1pPr>
          </a:lstStyle>
          <a:p>
            <a:pPr lvl="0"/>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endParaRPr lang="es-ES" dirty="0"/>
          </a:p>
        </p:txBody>
      </p:sp>
      <p:sp>
        <p:nvSpPr>
          <p:cNvPr id="59" name="Marcador de contenido 16">
            <a:extLst>
              <a:ext uri="{FF2B5EF4-FFF2-40B4-BE49-F238E27FC236}">
                <a16:creationId xmlns:a16="http://schemas.microsoft.com/office/drawing/2014/main" id="{D61D0680-53D5-4750-B332-E821D7256360}"/>
              </a:ext>
            </a:extLst>
          </p:cNvPr>
          <p:cNvSpPr>
            <a:spLocks noGrp="1"/>
          </p:cNvSpPr>
          <p:nvPr>
            <p:ph sz="quarter" idx="17" hasCustomPrompt="1"/>
          </p:nvPr>
        </p:nvSpPr>
        <p:spPr>
          <a:xfrm>
            <a:off x="8778287" y="3985338"/>
            <a:ext cx="3008488" cy="677108"/>
          </a:xfrm>
        </p:spPr>
        <p:txBody>
          <a:bodyPr/>
          <a:lstStyle>
            <a:lvl1pPr>
              <a:defRPr lang="es-ES" sz="2200" b="1" kern="1200" dirty="0">
                <a:solidFill>
                  <a:srgbClr val="232D3C"/>
                </a:solidFill>
                <a:latin typeface="Poppins SemiBold"/>
                <a:ea typeface="+mn-ea"/>
                <a:cs typeface="Poppins SemiBold"/>
              </a:defRPr>
            </a:lvl1pPr>
          </a:lstStyle>
          <a:p>
            <a:pPr lvl="0"/>
            <a:r>
              <a:rPr lang="es-ES" dirty="0"/>
              <a:t>Título de la diapositiva</a:t>
            </a:r>
          </a:p>
        </p:txBody>
      </p:sp>
      <p:sp>
        <p:nvSpPr>
          <p:cNvPr id="60" name="Marcador de contenido 16">
            <a:extLst>
              <a:ext uri="{FF2B5EF4-FFF2-40B4-BE49-F238E27FC236}">
                <a16:creationId xmlns:a16="http://schemas.microsoft.com/office/drawing/2014/main" id="{575AEC2D-031A-48EA-9678-AC8BA9DD81E2}"/>
              </a:ext>
            </a:extLst>
          </p:cNvPr>
          <p:cNvSpPr>
            <a:spLocks noGrp="1"/>
          </p:cNvSpPr>
          <p:nvPr>
            <p:ph sz="quarter" idx="18" hasCustomPrompt="1"/>
          </p:nvPr>
        </p:nvSpPr>
        <p:spPr>
          <a:xfrm>
            <a:off x="8764671" y="4823681"/>
            <a:ext cx="3008488" cy="1231106"/>
          </a:xfrm>
        </p:spPr>
        <p:txBody>
          <a:bodyPr/>
          <a:lstStyle>
            <a:lvl1pPr>
              <a:defRPr lang="es-ES" sz="1600" kern="1200" dirty="0">
                <a:solidFill>
                  <a:srgbClr val="707780"/>
                </a:solidFill>
                <a:latin typeface="Poppins"/>
                <a:ea typeface="+mn-ea"/>
                <a:cs typeface="Poppins"/>
              </a:defRPr>
            </a:lvl1pPr>
          </a:lstStyle>
          <a:p>
            <a:pPr lvl="0"/>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endParaRPr lang="es-ES" dirty="0"/>
          </a:p>
        </p:txBody>
      </p:sp>
      <p:sp>
        <p:nvSpPr>
          <p:cNvPr id="63" name="Marcador de contenido 16">
            <a:extLst>
              <a:ext uri="{FF2B5EF4-FFF2-40B4-BE49-F238E27FC236}">
                <a16:creationId xmlns:a16="http://schemas.microsoft.com/office/drawing/2014/main" id="{474F02B1-F1B0-4D95-9208-45B8085C91BB}"/>
              </a:ext>
            </a:extLst>
          </p:cNvPr>
          <p:cNvSpPr>
            <a:spLocks noGrp="1"/>
          </p:cNvSpPr>
          <p:nvPr>
            <p:ph sz="quarter" idx="19" hasCustomPrompt="1"/>
          </p:nvPr>
        </p:nvSpPr>
        <p:spPr>
          <a:xfrm>
            <a:off x="8791903" y="6763020"/>
            <a:ext cx="3008488" cy="677108"/>
          </a:xfrm>
        </p:spPr>
        <p:txBody>
          <a:bodyPr/>
          <a:lstStyle>
            <a:lvl1pPr>
              <a:defRPr lang="es-ES" sz="2200" b="1" kern="1200" dirty="0">
                <a:solidFill>
                  <a:srgbClr val="232D3C"/>
                </a:solidFill>
                <a:latin typeface="Poppins SemiBold"/>
                <a:ea typeface="+mn-ea"/>
                <a:cs typeface="Poppins SemiBold"/>
              </a:defRPr>
            </a:lvl1pPr>
          </a:lstStyle>
          <a:p>
            <a:pPr lvl="0"/>
            <a:r>
              <a:rPr lang="es-ES" dirty="0"/>
              <a:t>Título de la diapositiva</a:t>
            </a:r>
          </a:p>
        </p:txBody>
      </p:sp>
      <p:sp>
        <p:nvSpPr>
          <p:cNvPr id="64" name="Marcador de contenido 16">
            <a:extLst>
              <a:ext uri="{FF2B5EF4-FFF2-40B4-BE49-F238E27FC236}">
                <a16:creationId xmlns:a16="http://schemas.microsoft.com/office/drawing/2014/main" id="{4E345CA3-ADEB-443A-8B07-2AA8487A9FE5}"/>
              </a:ext>
            </a:extLst>
          </p:cNvPr>
          <p:cNvSpPr>
            <a:spLocks noGrp="1"/>
          </p:cNvSpPr>
          <p:nvPr>
            <p:ph sz="quarter" idx="20" hasCustomPrompt="1"/>
          </p:nvPr>
        </p:nvSpPr>
        <p:spPr>
          <a:xfrm>
            <a:off x="8778287" y="7601363"/>
            <a:ext cx="3008488" cy="1231106"/>
          </a:xfrm>
        </p:spPr>
        <p:txBody>
          <a:bodyPr/>
          <a:lstStyle>
            <a:lvl1pPr>
              <a:defRPr lang="es-ES" sz="1600" kern="1200" dirty="0">
                <a:solidFill>
                  <a:srgbClr val="707780"/>
                </a:solidFill>
                <a:latin typeface="Poppins"/>
                <a:ea typeface="+mn-ea"/>
                <a:cs typeface="Poppins"/>
              </a:defRPr>
            </a:lvl1pPr>
          </a:lstStyle>
          <a:p>
            <a:pPr lvl="0"/>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endParaRPr lang="es-ES" dirty="0"/>
          </a:p>
        </p:txBody>
      </p:sp>
      <p:sp>
        <p:nvSpPr>
          <p:cNvPr id="67" name="Marcador de contenido 16">
            <a:extLst>
              <a:ext uri="{FF2B5EF4-FFF2-40B4-BE49-F238E27FC236}">
                <a16:creationId xmlns:a16="http://schemas.microsoft.com/office/drawing/2014/main" id="{AC58F7FD-4FB2-4DBB-BE28-878EA0671E84}"/>
              </a:ext>
            </a:extLst>
          </p:cNvPr>
          <p:cNvSpPr>
            <a:spLocks noGrp="1"/>
          </p:cNvSpPr>
          <p:nvPr>
            <p:ph sz="quarter" idx="21" hasCustomPrompt="1"/>
          </p:nvPr>
        </p:nvSpPr>
        <p:spPr>
          <a:xfrm>
            <a:off x="4769424" y="6717538"/>
            <a:ext cx="3008488" cy="677108"/>
          </a:xfrm>
        </p:spPr>
        <p:txBody>
          <a:bodyPr/>
          <a:lstStyle>
            <a:lvl1pPr>
              <a:defRPr lang="es-ES" sz="2200" b="1" kern="1200" dirty="0">
                <a:solidFill>
                  <a:srgbClr val="232D3C"/>
                </a:solidFill>
                <a:latin typeface="Poppins SemiBold"/>
                <a:ea typeface="+mn-ea"/>
                <a:cs typeface="Poppins SemiBold"/>
              </a:defRPr>
            </a:lvl1pPr>
          </a:lstStyle>
          <a:p>
            <a:pPr lvl="0"/>
            <a:r>
              <a:rPr lang="es-ES" dirty="0"/>
              <a:t>Título de la diapositiva</a:t>
            </a:r>
          </a:p>
        </p:txBody>
      </p:sp>
      <p:sp>
        <p:nvSpPr>
          <p:cNvPr id="68" name="Marcador de contenido 16">
            <a:extLst>
              <a:ext uri="{FF2B5EF4-FFF2-40B4-BE49-F238E27FC236}">
                <a16:creationId xmlns:a16="http://schemas.microsoft.com/office/drawing/2014/main" id="{400B9C0D-3D28-4712-9AC5-1EAE189347C1}"/>
              </a:ext>
            </a:extLst>
          </p:cNvPr>
          <p:cNvSpPr>
            <a:spLocks noGrp="1"/>
          </p:cNvSpPr>
          <p:nvPr>
            <p:ph sz="quarter" idx="22" hasCustomPrompt="1"/>
          </p:nvPr>
        </p:nvSpPr>
        <p:spPr>
          <a:xfrm>
            <a:off x="4755808" y="7555881"/>
            <a:ext cx="3008488" cy="1231106"/>
          </a:xfrm>
        </p:spPr>
        <p:txBody>
          <a:bodyPr/>
          <a:lstStyle>
            <a:lvl1pPr>
              <a:defRPr lang="es-ES" sz="1600" kern="1200" dirty="0">
                <a:solidFill>
                  <a:srgbClr val="707780"/>
                </a:solidFill>
                <a:latin typeface="Poppins"/>
                <a:ea typeface="+mn-ea"/>
                <a:cs typeface="Poppins"/>
              </a:defRPr>
            </a:lvl1pPr>
          </a:lstStyle>
          <a:p>
            <a:pPr lvl="0"/>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endParaRPr lang="es-ES" dirty="0"/>
          </a:p>
        </p:txBody>
      </p:sp>
      <p:sp>
        <p:nvSpPr>
          <p:cNvPr id="71" name="Marcador de contenido 16">
            <a:extLst>
              <a:ext uri="{FF2B5EF4-FFF2-40B4-BE49-F238E27FC236}">
                <a16:creationId xmlns:a16="http://schemas.microsoft.com/office/drawing/2014/main" id="{8CD6F00E-78E1-4D09-9C7A-B943B4662CEE}"/>
              </a:ext>
            </a:extLst>
          </p:cNvPr>
          <p:cNvSpPr>
            <a:spLocks noGrp="1"/>
          </p:cNvSpPr>
          <p:nvPr>
            <p:ph sz="quarter" idx="23" hasCustomPrompt="1"/>
          </p:nvPr>
        </p:nvSpPr>
        <p:spPr>
          <a:xfrm>
            <a:off x="861842" y="6736485"/>
            <a:ext cx="3008488" cy="677108"/>
          </a:xfrm>
        </p:spPr>
        <p:txBody>
          <a:bodyPr/>
          <a:lstStyle>
            <a:lvl1pPr>
              <a:defRPr lang="es-ES" sz="2200" b="1" kern="1200" dirty="0">
                <a:solidFill>
                  <a:srgbClr val="232D3C"/>
                </a:solidFill>
                <a:latin typeface="Poppins SemiBold"/>
                <a:ea typeface="+mn-ea"/>
                <a:cs typeface="Poppins SemiBold"/>
              </a:defRPr>
            </a:lvl1pPr>
          </a:lstStyle>
          <a:p>
            <a:pPr lvl="0"/>
            <a:r>
              <a:rPr lang="es-ES" dirty="0"/>
              <a:t>Título de la diapositiva</a:t>
            </a:r>
          </a:p>
        </p:txBody>
      </p:sp>
      <p:sp>
        <p:nvSpPr>
          <p:cNvPr id="72" name="Marcador de contenido 16">
            <a:extLst>
              <a:ext uri="{FF2B5EF4-FFF2-40B4-BE49-F238E27FC236}">
                <a16:creationId xmlns:a16="http://schemas.microsoft.com/office/drawing/2014/main" id="{BDBDABFF-C52D-48EC-A5A8-3F570E11FE95}"/>
              </a:ext>
            </a:extLst>
          </p:cNvPr>
          <p:cNvSpPr>
            <a:spLocks noGrp="1"/>
          </p:cNvSpPr>
          <p:nvPr>
            <p:ph sz="quarter" idx="24" hasCustomPrompt="1"/>
          </p:nvPr>
        </p:nvSpPr>
        <p:spPr>
          <a:xfrm>
            <a:off x="848226" y="7574828"/>
            <a:ext cx="3008488" cy="1231106"/>
          </a:xfrm>
        </p:spPr>
        <p:txBody>
          <a:bodyPr/>
          <a:lstStyle>
            <a:lvl1pPr>
              <a:defRPr lang="es-ES" sz="1600" kern="1200" dirty="0">
                <a:solidFill>
                  <a:srgbClr val="707780"/>
                </a:solidFill>
                <a:latin typeface="Poppins"/>
                <a:ea typeface="+mn-ea"/>
                <a:cs typeface="Poppins"/>
              </a:defRPr>
            </a:lvl1pPr>
          </a:lstStyle>
          <a:p>
            <a:pPr lvl="0"/>
            <a:r>
              <a:rPr lang="es-ES" b="0" i="0" dirty="0" err="1">
                <a:solidFill>
                  <a:srgbClr val="000000"/>
                </a:solidFill>
                <a:effectLst/>
                <a:latin typeface="Open Sans" panose="020B0606030504020204" pitchFamily="34" charset="0"/>
              </a:rPr>
              <a:t>Lorem</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ipsum</a:t>
            </a:r>
            <a:r>
              <a:rPr lang="es-ES" b="0" i="0" dirty="0">
                <a:solidFill>
                  <a:srgbClr val="000000"/>
                </a:solidFill>
                <a:effectLst/>
                <a:latin typeface="Open Sans" panose="020B0606030504020204" pitchFamily="34" charset="0"/>
              </a:rPr>
              <a:t> dolor </a:t>
            </a:r>
            <a:r>
              <a:rPr lang="es-ES" b="0" i="0" dirty="0" err="1">
                <a:solidFill>
                  <a:srgbClr val="000000"/>
                </a:solidFill>
                <a:effectLst/>
                <a:latin typeface="Open Sans" panose="020B0606030504020204" pitchFamily="34" charset="0"/>
              </a:rPr>
              <a:t>sit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amet</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consectetur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adipiscing</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elit</a:t>
            </a:r>
            <a:r>
              <a:rPr lang="es-ES" b="0" i="0" dirty="0">
                <a:solidFill>
                  <a:srgbClr val="000000"/>
                </a:solidFill>
                <a:effectLst/>
                <a:latin typeface="Open Sans" panose="020B0606030504020204" pitchFamily="34" charset="0"/>
              </a:rPr>
              <a:t>, sed do </a:t>
            </a:r>
            <a:r>
              <a:rPr lang="es-ES" b="0" i="0" dirty="0" err="1">
                <a:solidFill>
                  <a:srgbClr val="000000"/>
                </a:solidFill>
                <a:effectLst/>
                <a:latin typeface="Open Sans" panose="020B0606030504020204" pitchFamily="34" charset="0"/>
              </a:rPr>
              <a:t>eiusmod</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tempor</a:t>
            </a:r>
            <a:r>
              <a:rPr lang="es-ES" b="0" i="0" dirty="0">
                <a:solidFill>
                  <a:srgbClr val="000000"/>
                </a:solidFill>
                <a:effectLst/>
                <a:latin typeface="Open Sans" panose="020B0606030504020204" pitchFamily="34" charset="0"/>
              </a:rPr>
              <a:t> </a:t>
            </a:r>
            <a:r>
              <a:rPr lang="es-ES" b="0" i="0" dirty="0" err="1">
                <a:solidFill>
                  <a:srgbClr val="000000"/>
                </a:solidFill>
                <a:effectLst/>
                <a:latin typeface="Open Sans" panose="020B0606030504020204" pitchFamily="34" charset="0"/>
              </a:rPr>
              <a:t>incididunt</a:t>
            </a:r>
            <a:r>
              <a:rPr lang="es-ES" b="0" i="0" dirty="0">
                <a:solidFill>
                  <a:srgbClr val="000000"/>
                </a:solidFill>
                <a:effectLst/>
                <a:latin typeface="Open Sans" panose="020B0606030504020204" pitchFamily="34" charset="0"/>
              </a:rPr>
              <a:t> ut labore et </a:t>
            </a:r>
            <a:r>
              <a:rPr lang="es-ES" b="0" i="0" dirty="0" err="1">
                <a:solidFill>
                  <a:srgbClr val="000000"/>
                </a:solidFill>
                <a:effectLst/>
                <a:latin typeface="Open Sans" panose="020B0606030504020204" pitchFamily="34" charset="0"/>
              </a:rPr>
              <a:t>dolore</a:t>
            </a:r>
            <a:r>
              <a:rPr lang="es-ES" b="0" i="0" dirty="0">
                <a:solidFill>
                  <a:srgbClr val="000000"/>
                </a:solidFill>
                <a:effectLst/>
                <a:latin typeface="Open Sans" panose="020B0606030504020204" pitchFamily="34" charset="0"/>
              </a:rPr>
              <a:t> magna </a:t>
            </a:r>
            <a:r>
              <a:rPr lang="es-ES" b="0" i="0" dirty="0" err="1">
                <a:solidFill>
                  <a:srgbClr val="000000"/>
                </a:solidFill>
                <a:effectLst/>
                <a:latin typeface="Open Sans" panose="020B0606030504020204" pitchFamily="34" charset="0"/>
              </a:rPr>
              <a:t>aliqua</a:t>
            </a:r>
            <a:r>
              <a:rPr lang="es-ES" b="0" i="0" dirty="0">
                <a:solidFill>
                  <a:srgbClr val="000000"/>
                </a:solidFill>
                <a:effectLst/>
                <a:latin typeface="Open Sans" panose="020B0606030504020204" pitchFamily="34" charset="0"/>
              </a:rPr>
              <a:t>. Ut </a:t>
            </a:r>
            <a:r>
              <a:rPr lang="es-ES" b="0" i="0" dirty="0" err="1">
                <a:solidFill>
                  <a:srgbClr val="000000"/>
                </a:solidFill>
                <a:effectLst/>
                <a:latin typeface="Open Sans" panose="020B0606030504020204" pitchFamily="34" charset="0"/>
              </a:rPr>
              <a:t>enim</a:t>
            </a:r>
            <a:r>
              <a:rPr lang="es-ES" b="0" i="0" dirty="0">
                <a:solidFill>
                  <a:srgbClr val="000000"/>
                </a:solidFill>
                <a:effectLst/>
                <a:latin typeface="Open Sans" panose="020B0606030504020204" pitchFamily="34" charset="0"/>
              </a:rPr>
              <a:t> ad </a:t>
            </a:r>
            <a:r>
              <a:rPr lang="es-ES" b="0" i="0" dirty="0" err="1">
                <a:solidFill>
                  <a:srgbClr val="000000"/>
                </a:solidFill>
                <a:effectLst/>
                <a:latin typeface="Open Sans" panose="020B0606030504020204" pitchFamily="34" charset="0"/>
              </a:rPr>
              <a:t>minim</a:t>
            </a:r>
            <a:endParaRPr lang="es-ES" dirty="0"/>
          </a:p>
        </p:txBody>
      </p:sp>
      <p:sp>
        <p:nvSpPr>
          <p:cNvPr id="74" name="Marcador de contenido 16">
            <a:extLst>
              <a:ext uri="{FF2B5EF4-FFF2-40B4-BE49-F238E27FC236}">
                <a16:creationId xmlns:a16="http://schemas.microsoft.com/office/drawing/2014/main" id="{6CCE39D0-B6CA-4D04-BE62-FD33FDA034B5}"/>
              </a:ext>
            </a:extLst>
          </p:cNvPr>
          <p:cNvSpPr>
            <a:spLocks noGrp="1"/>
          </p:cNvSpPr>
          <p:nvPr>
            <p:ph sz="quarter" idx="25" hasCustomPrompt="1"/>
          </p:nvPr>
        </p:nvSpPr>
        <p:spPr>
          <a:xfrm>
            <a:off x="800100" y="1124137"/>
            <a:ext cx="7874000" cy="307777"/>
          </a:xfrm>
        </p:spPr>
        <p:txBody>
          <a:bodyPr/>
          <a:lstStyle>
            <a:lvl1pPr>
              <a:defRPr sz="2000" b="0">
                <a:solidFill>
                  <a:schemeClr val="bg2">
                    <a:lumMod val="90000"/>
                  </a:schemeClr>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Tree>
    <p:extLst>
      <p:ext uri="{BB962C8B-B14F-4D97-AF65-F5344CB8AC3E}">
        <p14:creationId xmlns:p14="http://schemas.microsoft.com/office/powerpoint/2010/main" val="960179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4_Title Only">
    <p:bg>
      <p:bgPr>
        <a:solidFill>
          <a:schemeClr val="bg1"/>
        </a:solidFill>
        <a:effectLst/>
      </p:bgPr>
    </p:bg>
    <p:spTree>
      <p:nvGrpSpPr>
        <p:cNvPr id="1" name=""/>
        <p:cNvGrpSpPr/>
        <p:nvPr/>
      </p:nvGrpSpPr>
      <p:grpSpPr>
        <a:xfrm>
          <a:off x="0" y="0"/>
          <a:ext cx="0" cy="0"/>
          <a:chOff x="0" y="0"/>
          <a:chExt cx="0" cy="0"/>
        </a:xfrm>
      </p:grpSpPr>
      <p:sp>
        <p:nvSpPr>
          <p:cNvPr id="21" name="Holder 5">
            <a:extLst>
              <a:ext uri="{FF2B5EF4-FFF2-40B4-BE49-F238E27FC236}">
                <a16:creationId xmlns:a16="http://schemas.microsoft.com/office/drawing/2014/main" id="{E460453C-D4C5-465A-B973-7D8C08F737DC}"/>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pic>
        <p:nvPicPr>
          <p:cNvPr id="5" name="Gráfico 4">
            <a:extLst>
              <a:ext uri="{FF2B5EF4-FFF2-40B4-BE49-F238E27FC236}">
                <a16:creationId xmlns:a16="http://schemas.microsoft.com/office/drawing/2014/main" id="{ECF68102-D99B-4A5D-9723-FBAB2284429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
        <p:nvSpPr>
          <p:cNvPr id="6" name="Marcador de posición de imagen 6">
            <a:extLst>
              <a:ext uri="{FF2B5EF4-FFF2-40B4-BE49-F238E27FC236}">
                <a16:creationId xmlns:a16="http://schemas.microsoft.com/office/drawing/2014/main" id="{00D8AD7C-4461-4F78-9B08-56627462D17B}"/>
              </a:ext>
            </a:extLst>
          </p:cNvPr>
          <p:cNvSpPr>
            <a:spLocks noGrp="1"/>
          </p:cNvSpPr>
          <p:nvPr>
            <p:ph type="pic" sz="quarter" idx="14"/>
          </p:nvPr>
        </p:nvSpPr>
        <p:spPr>
          <a:xfrm>
            <a:off x="10121901" y="0"/>
            <a:ext cx="7226300" cy="9753600"/>
          </a:xfrm>
        </p:spPr>
        <p:txBody>
          <a:bodyPr/>
          <a:lstStyle/>
          <a:p>
            <a:endParaRPr lang="es-ES"/>
          </a:p>
        </p:txBody>
      </p:sp>
      <p:sp>
        <p:nvSpPr>
          <p:cNvPr id="7" name="Marcador de contenido 16">
            <a:extLst>
              <a:ext uri="{FF2B5EF4-FFF2-40B4-BE49-F238E27FC236}">
                <a16:creationId xmlns:a16="http://schemas.microsoft.com/office/drawing/2014/main" id="{3AF4458A-E43E-4C44-9C88-F0105462E625}"/>
              </a:ext>
            </a:extLst>
          </p:cNvPr>
          <p:cNvSpPr>
            <a:spLocks noGrp="1"/>
          </p:cNvSpPr>
          <p:nvPr>
            <p:ph sz="quarter" idx="11" hasCustomPrompt="1"/>
          </p:nvPr>
        </p:nvSpPr>
        <p:spPr>
          <a:xfrm>
            <a:off x="800100" y="630238"/>
            <a:ext cx="7874000" cy="461665"/>
          </a:xfrm>
        </p:spPr>
        <p:txBody>
          <a:bodyPr/>
          <a:lstStyle>
            <a:lvl1pPr>
              <a:defRPr sz="3000" b="1">
                <a:solidFill>
                  <a:srgbClr val="5078FF"/>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
        <p:nvSpPr>
          <p:cNvPr id="8" name="Marcador de contenido 16">
            <a:extLst>
              <a:ext uri="{FF2B5EF4-FFF2-40B4-BE49-F238E27FC236}">
                <a16:creationId xmlns:a16="http://schemas.microsoft.com/office/drawing/2014/main" id="{05B0CF87-8B02-4529-96B7-F4924D11B9C3}"/>
              </a:ext>
            </a:extLst>
          </p:cNvPr>
          <p:cNvSpPr>
            <a:spLocks noGrp="1"/>
          </p:cNvSpPr>
          <p:nvPr>
            <p:ph sz="quarter" idx="25" hasCustomPrompt="1"/>
          </p:nvPr>
        </p:nvSpPr>
        <p:spPr>
          <a:xfrm>
            <a:off x="800100" y="1124137"/>
            <a:ext cx="7874000" cy="307777"/>
          </a:xfrm>
        </p:spPr>
        <p:txBody>
          <a:bodyPr/>
          <a:lstStyle>
            <a:lvl1pPr>
              <a:defRPr sz="2000" b="0">
                <a:solidFill>
                  <a:schemeClr val="bg2">
                    <a:lumMod val="90000"/>
                  </a:schemeClr>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spTree>
    <p:extLst>
      <p:ext uri="{BB962C8B-B14F-4D97-AF65-F5344CB8AC3E}">
        <p14:creationId xmlns:p14="http://schemas.microsoft.com/office/powerpoint/2010/main" val="188358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86CE6E80-630C-4D03-B9B2-B02DF35FFB32}"/>
              </a:ext>
            </a:extLst>
          </p:cNvPr>
          <p:cNvSpPr/>
          <p:nvPr userDrawn="1"/>
        </p:nvSpPr>
        <p:spPr>
          <a:xfrm>
            <a:off x="0" y="4800"/>
            <a:ext cx="10121900" cy="9749155"/>
          </a:xfrm>
          <a:custGeom>
            <a:avLst/>
            <a:gdLst/>
            <a:ahLst/>
            <a:cxnLst/>
            <a:rect l="l" t="t" r="r" b="b"/>
            <a:pathLst>
              <a:path w="17348200" h="9749155">
                <a:moveTo>
                  <a:pt x="17348200" y="0"/>
                </a:moveTo>
                <a:lnTo>
                  <a:pt x="0" y="0"/>
                </a:lnTo>
                <a:lnTo>
                  <a:pt x="0" y="9748799"/>
                </a:lnTo>
                <a:lnTo>
                  <a:pt x="17348200" y="9748799"/>
                </a:lnTo>
                <a:lnTo>
                  <a:pt x="17348200" y="0"/>
                </a:lnTo>
                <a:close/>
              </a:path>
            </a:pathLst>
          </a:custGeom>
          <a:solidFill>
            <a:srgbClr val="5078FF"/>
          </a:solidFill>
        </p:spPr>
        <p:txBody>
          <a:bodyPr wrap="square" lIns="0" tIns="0" rIns="0" bIns="0" rtlCol="0"/>
          <a:lstStyle/>
          <a:p>
            <a:endParaRPr dirty="0"/>
          </a:p>
        </p:txBody>
      </p:sp>
      <p:sp>
        <p:nvSpPr>
          <p:cNvPr id="5" name="Holder 5">
            <a:extLst>
              <a:ext uri="{FF2B5EF4-FFF2-40B4-BE49-F238E27FC236}">
                <a16:creationId xmlns:a16="http://schemas.microsoft.com/office/drawing/2014/main" id="{B3CA5DF7-AEC2-41B8-A94E-8C3C7865E793}"/>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‹Nº›</a:t>
            </a:fld>
            <a:endParaRPr lang="es-ES"/>
          </a:p>
        </p:txBody>
      </p:sp>
      <p:sp>
        <p:nvSpPr>
          <p:cNvPr id="6" name="Marcador de contenido 16">
            <a:extLst>
              <a:ext uri="{FF2B5EF4-FFF2-40B4-BE49-F238E27FC236}">
                <a16:creationId xmlns:a16="http://schemas.microsoft.com/office/drawing/2014/main" id="{67A96469-E1DE-4E1C-B83A-98E483944CA0}"/>
              </a:ext>
            </a:extLst>
          </p:cNvPr>
          <p:cNvSpPr>
            <a:spLocks noGrp="1"/>
          </p:cNvSpPr>
          <p:nvPr>
            <p:ph sz="quarter" idx="11" hasCustomPrompt="1"/>
          </p:nvPr>
        </p:nvSpPr>
        <p:spPr>
          <a:xfrm>
            <a:off x="800100" y="4097983"/>
            <a:ext cx="8788400" cy="931218"/>
          </a:xfrm>
        </p:spPr>
        <p:txBody>
          <a:bodyPr/>
          <a:lstStyle>
            <a:lvl1pPr>
              <a:defRPr sz="5400" b="1">
                <a:solidFill>
                  <a:schemeClr val="bg1"/>
                </a:solidFill>
                <a:latin typeface="Poppins Medium" panose="02000000000000000000" pitchFamily="2" charset="0"/>
                <a:cs typeface="Poppins Medium" panose="02000000000000000000" pitchFamily="2" charset="0"/>
              </a:defRPr>
            </a:lvl1pPr>
          </a:lstStyle>
          <a:p>
            <a:pPr lvl="0"/>
            <a:r>
              <a:rPr lang="es-ES" dirty="0"/>
              <a:t>Título de la diapositiva</a:t>
            </a:r>
          </a:p>
        </p:txBody>
      </p:sp>
      <p:pic>
        <p:nvPicPr>
          <p:cNvPr id="7" name="Gráfico 6">
            <a:extLst>
              <a:ext uri="{FF2B5EF4-FFF2-40B4-BE49-F238E27FC236}">
                <a16:creationId xmlns:a16="http://schemas.microsoft.com/office/drawing/2014/main" id="{5AE6D320-289A-4948-BEED-17C50C963B4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6130675" y="4710659"/>
            <a:ext cx="1685764" cy="317486"/>
          </a:xfrm>
          <a:prstGeom prst="rect">
            <a:avLst/>
          </a:prstGeom>
        </p:spPr>
      </p:pic>
      <p:sp>
        <p:nvSpPr>
          <p:cNvPr id="9" name="Marcador de contenido 16">
            <a:extLst>
              <a:ext uri="{FF2B5EF4-FFF2-40B4-BE49-F238E27FC236}">
                <a16:creationId xmlns:a16="http://schemas.microsoft.com/office/drawing/2014/main" id="{D5AFE127-9332-4C3C-9F4D-86372D0961BC}"/>
              </a:ext>
            </a:extLst>
          </p:cNvPr>
          <p:cNvSpPr>
            <a:spLocks noGrp="1"/>
          </p:cNvSpPr>
          <p:nvPr>
            <p:ph sz="quarter" idx="12" hasCustomPrompt="1"/>
          </p:nvPr>
        </p:nvSpPr>
        <p:spPr>
          <a:xfrm>
            <a:off x="800100" y="5410200"/>
            <a:ext cx="7874000" cy="430887"/>
          </a:xfrm>
        </p:spPr>
        <p:txBody>
          <a:bodyPr/>
          <a:lstStyle>
            <a:lvl1pPr>
              <a:defRPr sz="2800" b="0">
                <a:solidFill>
                  <a:schemeClr val="bg1"/>
                </a:solidFill>
                <a:latin typeface="+mn-lt"/>
                <a:cs typeface="Poppins Medium" panose="02000000000000000000" pitchFamily="2" charset="0"/>
              </a:defRPr>
            </a:lvl1pPr>
          </a:lstStyle>
          <a:p>
            <a:pPr lvl="0"/>
            <a:r>
              <a:rPr lang="es-ES" dirty="0"/>
              <a:t>Título de la diapositiva</a:t>
            </a:r>
          </a:p>
        </p:txBody>
      </p:sp>
      <p:sp>
        <p:nvSpPr>
          <p:cNvPr id="10" name="Marcador de posición de imagen 6">
            <a:extLst>
              <a:ext uri="{FF2B5EF4-FFF2-40B4-BE49-F238E27FC236}">
                <a16:creationId xmlns:a16="http://schemas.microsoft.com/office/drawing/2014/main" id="{ACE6FB1D-265B-4601-A698-EF907AE934B6}"/>
              </a:ext>
            </a:extLst>
          </p:cNvPr>
          <p:cNvSpPr>
            <a:spLocks noGrp="1"/>
          </p:cNvSpPr>
          <p:nvPr>
            <p:ph type="pic" sz="quarter" idx="14"/>
          </p:nvPr>
        </p:nvSpPr>
        <p:spPr>
          <a:xfrm>
            <a:off x="10121901" y="0"/>
            <a:ext cx="7226300" cy="9753600"/>
          </a:xfrm>
        </p:spPr>
        <p:txBody>
          <a:bodyPr/>
          <a:lstStyle/>
          <a:p>
            <a:endParaRPr lang="es-ES"/>
          </a:p>
        </p:txBody>
      </p:sp>
    </p:spTree>
    <p:extLst>
      <p:ext uri="{BB962C8B-B14F-4D97-AF65-F5344CB8AC3E}">
        <p14:creationId xmlns:p14="http://schemas.microsoft.com/office/powerpoint/2010/main" val="3494412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00100" y="457200"/>
            <a:ext cx="7985759" cy="939800"/>
          </a:xfrm>
          <a:prstGeom prst="rect">
            <a:avLst/>
          </a:prstGeom>
        </p:spPr>
        <p:txBody>
          <a:bodyPr wrap="square" lIns="0" tIns="0" rIns="0" bIns="0">
            <a:spAutoFit/>
          </a:bodyPr>
          <a:lstStyle>
            <a:lvl1pPr>
              <a:defRPr sz="6000" b="1" i="0">
                <a:solidFill>
                  <a:schemeClr val="bg1"/>
                </a:solidFill>
                <a:latin typeface="Poppins SemiBold"/>
                <a:cs typeface="Poppins SemiBold"/>
              </a:defRPr>
            </a:lvl1pPr>
          </a:lstStyle>
          <a:p>
            <a:endParaRPr dirty="0"/>
          </a:p>
        </p:txBody>
      </p:sp>
      <p:sp>
        <p:nvSpPr>
          <p:cNvPr id="3" name="Holder 3"/>
          <p:cNvSpPr>
            <a:spLocks noGrp="1"/>
          </p:cNvSpPr>
          <p:nvPr>
            <p:ph type="body" idx="1"/>
          </p:nvPr>
        </p:nvSpPr>
        <p:spPr>
          <a:xfrm>
            <a:off x="800100" y="1654805"/>
            <a:ext cx="15748000" cy="21272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5898388" y="9070848"/>
            <a:ext cx="5551424" cy="4876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867410" y="9070848"/>
            <a:ext cx="3990086" cy="487680"/>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12490704" y="9070848"/>
            <a:ext cx="3990086"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2"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63" r:id="rId11"/>
    <p:sldLayoutId id="2147483664" r:id="rId12"/>
    <p:sldLayoutId id="2147483667" r:id="rId13"/>
    <p:sldLayoutId id="2147483665" r:id="rId14"/>
    <p:sldLayoutId id="2147483677" r:id="rId15"/>
    <p:sldLayoutId id="2147483679" r:id="rId16"/>
    <p:sldLayoutId id="2147483678" r:id="rId17"/>
    <p:sldLayoutId id="2147483681" r:id="rId18"/>
    <p:sldLayoutId id="2147483682" r:id="rId19"/>
    <p:sldLayoutId id="2147483683" r:id="rId20"/>
    <p:sldLayoutId id="2147483684" r:id="rId21"/>
    <p:sldLayoutId id="2147483685" r:id="rId22"/>
    <p:sldLayoutId id="2147483686" r:id="rId23"/>
    <p:sldLayoutId id="2147483687" r:id="rId24"/>
  </p:sldLayoutIdLst>
  <p:hf sldNum="0" hd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9.jfif"/><Relationship Id="rId2" Type="http://schemas.openxmlformats.org/officeDocument/2006/relationships/image" Target="../media/image38.jfif"/><Relationship Id="rId1" Type="http://schemas.openxmlformats.org/officeDocument/2006/relationships/slideLayout" Target="../slideLayouts/slideLayout4.xml"/><Relationship Id="rId4" Type="http://schemas.openxmlformats.org/officeDocument/2006/relationships/image" Target="../media/image40.jfif"/></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fif"/><Relationship Id="rId1" Type="http://schemas.openxmlformats.org/officeDocument/2006/relationships/slideLayout" Target="../slideLayouts/slideLayout4.xml"/><Relationship Id="rId5" Type="http://schemas.openxmlformats.org/officeDocument/2006/relationships/image" Target="../media/image44.jfif"/><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fif"/><Relationship Id="rId2" Type="http://schemas.openxmlformats.org/officeDocument/2006/relationships/image" Target="../media/image45.jfif"/><Relationship Id="rId1" Type="http://schemas.openxmlformats.org/officeDocument/2006/relationships/slideLayout" Target="../slideLayouts/slideLayout4.xml"/><Relationship Id="rId4" Type="http://schemas.openxmlformats.org/officeDocument/2006/relationships/image" Target="../media/image47.jfif"/></Relationships>
</file>

<file path=ppt/slides/_rels/slide13.xml.rels><?xml version="1.0" encoding="UTF-8" standalone="yes"?>
<Relationships xmlns="http://schemas.openxmlformats.org/package/2006/relationships"><Relationship Id="rId3" Type="http://schemas.openxmlformats.org/officeDocument/2006/relationships/image" Target="../media/image49.jfif"/><Relationship Id="rId2" Type="http://schemas.openxmlformats.org/officeDocument/2006/relationships/image" Target="../media/image48.jpeg"/><Relationship Id="rId1" Type="http://schemas.openxmlformats.org/officeDocument/2006/relationships/slideLayout" Target="../slideLayouts/slideLayout4.xml"/><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2.jfif"/><Relationship Id="rId2" Type="http://schemas.openxmlformats.org/officeDocument/2006/relationships/image" Target="../media/image51.jfif"/><Relationship Id="rId1" Type="http://schemas.openxmlformats.org/officeDocument/2006/relationships/slideLayout" Target="../slideLayouts/slideLayout4.xml"/><Relationship Id="rId4" Type="http://schemas.openxmlformats.org/officeDocument/2006/relationships/image" Target="../media/image53.jfi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4.jp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57.png"/><Relationship Id="rId4" Type="http://schemas.openxmlformats.org/officeDocument/2006/relationships/image" Target="../media/image56.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65.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8.png"/><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9.jpg"/><Relationship Id="rId1" Type="http://schemas.openxmlformats.org/officeDocument/2006/relationships/slideLayout" Target="../slideLayouts/slideLayout1.xml"/><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8" Type="http://schemas.openxmlformats.org/officeDocument/2006/relationships/image" Target="../media/image76.jpg"/><Relationship Id="rId13" Type="http://schemas.openxmlformats.org/officeDocument/2006/relationships/image" Target="../media/image81.png"/><Relationship Id="rId18" Type="http://schemas.openxmlformats.org/officeDocument/2006/relationships/image" Target="../media/image86.png"/><Relationship Id="rId26" Type="http://schemas.openxmlformats.org/officeDocument/2006/relationships/image" Target="../media/image94.png"/><Relationship Id="rId3" Type="http://schemas.openxmlformats.org/officeDocument/2006/relationships/image" Target="../media/image71.jpg"/><Relationship Id="rId21" Type="http://schemas.openxmlformats.org/officeDocument/2006/relationships/image" Target="../media/image89.jpg"/><Relationship Id="rId7" Type="http://schemas.openxmlformats.org/officeDocument/2006/relationships/image" Target="../media/image75.jpg"/><Relationship Id="rId12" Type="http://schemas.openxmlformats.org/officeDocument/2006/relationships/image" Target="../media/image80.jpg"/><Relationship Id="rId17" Type="http://schemas.openxmlformats.org/officeDocument/2006/relationships/image" Target="../media/image85.png"/><Relationship Id="rId25" Type="http://schemas.openxmlformats.org/officeDocument/2006/relationships/image" Target="../media/image93.png"/><Relationship Id="rId2" Type="http://schemas.openxmlformats.org/officeDocument/2006/relationships/image" Target="../media/image70.jpg"/><Relationship Id="rId16" Type="http://schemas.openxmlformats.org/officeDocument/2006/relationships/image" Target="../media/image84.jpg"/><Relationship Id="rId20" Type="http://schemas.openxmlformats.org/officeDocument/2006/relationships/image" Target="../media/image88.jpg"/><Relationship Id="rId1" Type="http://schemas.openxmlformats.org/officeDocument/2006/relationships/slideLayout" Target="../slideLayouts/slideLayout12.xml"/><Relationship Id="rId6" Type="http://schemas.openxmlformats.org/officeDocument/2006/relationships/image" Target="../media/image74.jpg"/><Relationship Id="rId11" Type="http://schemas.openxmlformats.org/officeDocument/2006/relationships/image" Target="../media/image79.jpg"/><Relationship Id="rId24" Type="http://schemas.openxmlformats.org/officeDocument/2006/relationships/image" Target="../media/image92.jpeg"/><Relationship Id="rId5" Type="http://schemas.openxmlformats.org/officeDocument/2006/relationships/image" Target="../media/image73.jpg"/><Relationship Id="rId15" Type="http://schemas.openxmlformats.org/officeDocument/2006/relationships/image" Target="../media/image83.jpg"/><Relationship Id="rId23" Type="http://schemas.openxmlformats.org/officeDocument/2006/relationships/image" Target="../media/image91.png"/><Relationship Id="rId28" Type="http://schemas.openxmlformats.org/officeDocument/2006/relationships/image" Target="../media/image96.png"/><Relationship Id="rId10" Type="http://schemas.openxmlformats.org/officeDocument/2006/relationships/image" Target="../media/image78.jpg"/><Relationship Id="rId19" Type="http://schemas.openxmlformats.org/officeDocument/2006/relationships/image" Target="../media/image87.jp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jpg"/><Relationship Id="rId22" Type="http://schemas.openxmlformats.org/officeDocument/2006/relationships/image" Target="../media/image90.png"/><Relationship Id="rId27" Type="http://schemas.openxmlformats.org/officeDocument/2006/relationships/image" Target="../media/image95.png"/></Relationships>
</file>

<file path=ppt/slides/_rels/slide26.xml.rels><?xml version="1.0" encoding="UTF-8" standalone="yes"?>
<Relationships xmlns="http://schemas.openxmlformats.org/package/2006/relationships"><Relationship Id="rId13" Type="http://schemas.openxmlformats.org/officeDocument/2006/relationships/image" Target="../media/image108.png"/><Relationship Id="rId18" Type="http://schemas.openxmlformats.org/officeDocument/2006/relationships/image" Target="../media/image113.jpg"/><Relationship Id="rId26" Type="http://schemas.openxmlformats.org/officeDocument/2006/relationships/image" Target="../media/image121.jpg"/><Relationship Id="rId3" Type="http://schemas.openxmlformats.org/officeDocument/2006/relationships/image" Target="../media/image98.jpg"/><Relationship Id="rId21" Type="http://schemas.openxmlformats.org/officeDocument/2006/relationships/image" Target="../media/image116.jpg"/><Relationship Id="rId7" Type="http://schemas.openxmlformats.org/officeDocument/2006/relationships/image" Target="../media/image102.jpg"/><Relationship Id="rId12" Type="http://schemas.openxmlformats.org/officeDocument/2006/relationships/image" Target="../media/image107.png"/><Relationship Id="rId17" Type="http://schemas.openxmlformats.org/officeDocument/2006/relationships/image" Target="../media/image112.jpg"/><Relationship Id="rId25" Type="http://schemas.openxmlformats.org/officeDocument/2006/relationships/image" Target="../media/image120.jpg"/><Relationship Id="rId33" Type="http://schemas.openxmlformats.org/officeDocument/2006/relationships/image" Target="../media/image128.png"/><Relationship Id="rId2" Type="http://schemas.openxmlformats.org/officeDocument/2006/relationships/image" Target="../media/image97.jpg"/><Relationship Id="rId16" Type="http://schemas.openxmlformats.org/officeDocument/2006/relationships/image" Target="../media/image111.jpg"/><Relationship Id="rId20" Type="http://schemas.openxmlformats.org/officeDocument/2006/relationships/image" Target="../media/image115.jpg"/><Relationship Id="rId29" Type="http://schemas.openxmlformats.org/officeDocument/2006/relationships/image" Target="../media/image124.jpeg"/><Relationship Id="rId1" Type="http://schemas.openxmlformats.org/officeDocument/2006/relationships/slideLayout" Target="../slideLayouts/slideLayout12.xml"/><Relationship Id="rId6" Type="http://schemas.openxmlformats.org/officeDocument/2006/relationships/image" Target="../media/image101.png"/><Relationship Id="rId11" Type="http://schemas.openxmlformats.org/officeDocument/2006/relationships/image" Target="../media/image106.png"/><Relationship Id="rId24" Type="http://schemas.openxmlformats.org/officeDocument/2006/relationships/image" Target="../media/image119.jpg"/><Relationship Id="rId32" Type="http://schemas.openxmlformats.org/officeDocument/2006/relationships/image" Target="../media/image127.png"/><Relationship Id="rId5" Type="http://schemas.openxmlformats.org/officeDocument/2006/relationships/image" Target="../media/image100.jpg"/><Relationship Id="rId15" Type="http://schemas.openxmlformats.org/officeDocument/2006/relationships/image" Target="../media/image110.png"/><Relationship Id="rId23" Type="http://schemas.openxmlformats.org/officeDocument/2006/relationships/image" Target="../media/image118.png"/><Relationship Id="rId28" Type="http://schemas.openxmlformats.org/officeDocument/2006/relationships/image" Target="../media/image123.png"/><Relationship Id="rId10" Type="http://schemas.openxmlformats.org/officeDocument/2006/relationships/image" Target="../media/image105.png"/><Relationship Id="rId19" Type="http://schemas.openxmlformats.org/officeDocument/2006/relationships/image" Target="../media/image114.png"/><Relationship Id="rId31" Type="http://schemas.openxmlformats.org/officeDocument/2006/relationships/image" Target="../media/image126.jpeg"/><Relationship Id="rId4" Type="http://schemas.openxmlformats.org/officeDocument/2006/relationships/image" Target="../media/image99.jpg"/><Relationship Id="rId9" Type="http://schemas.openxmlformats.org/officeDocument/2006/relationships/image" Target="../media/image104.jpg"/><Relationship Id="rId14" Type="http://schemas.openxmlformats.org/officeDocument/2006/relationships/image" Target="../media/image109.jpg"/><Relationship Id="rId22" Type="http://schemas.openxmlformats.org/officeDocument/2006/relationships/image" Target="../media/image117.png"/><Relationship Id="rId27" Type="http://schemas.openxmlformats.org/officeDocument/2006/relationships/image" Target="../media/image122.png"/><Relationship Id="rId30" Type="http://schemas.openxmlformats.org/officeDocument/2006/relationships/image" Target="../media/image125.png"/><Relationship Id="rId8" Type="http://schemas.openxmlformats.org/officeDocument/2006/relationships/image" Target="../media/image103.jpg"/></Relationships>
</file>

<file path=ppt/slides/_rels/slide27.xml.rels><?xml version="1.0" encoding="UTF-8" standalone="yes"?>
<Relationships xmlns="http://schemas.openxmlformats.org/package/2006/relationships"><Relationship Id="rId8" Type="http://schemas.openxmlformats.org/officeDocument/2006/relationships/image" Target="../media/image135.jpg"/><Relationship Id="rId13" Type="http://schemas.openxmlformats.org/officeDocument/2006/relationships/image" Target="../media/image140.png"/><Relationship Id="rId18" Type="http://schemas.openxmlformats.org/officeDocument/2006/relationships/image" Target="../media/image145.jpg"/><Relationship Id="rId26" Type="http://schemas.openxmlformats.org/officeDocument/2006/relationships/image" Target="../media/image153.png"/><Relationship Id="rId3" Type="http://schemas.openxmlformats.org/officeDocument/2006/relationships/image" Target="../media/image130.jpg"/><Relationship Id="rId21" Type="http://schemas.openxmlformats.org/officeDocument/2006/relationships/image" Target="../media/image148.png"/><Relationship Id="rId7" Type="http://schemas.openxmlformats.org/officeDocument/2006/relationships/image" Target="../media/image134.jpg"/><Relationship Id="rId12" Type="http://schemas.openxmlformats.org/officeDocument/2006/relationships/image" Target="../media/image139.png"/><Relationship Id="rId17" Type="http://schemas.openxmlformats.org/officeDocument/2006/relationships/image" Target="../media/image144.jpg"/><Relationship Id="rId25" Type="http://schemas.openxmlformats.org/officeDocument/2006/relationships/image" Target="../media/image152.png"/><Relationship Id="rId2" Type="http://schemas.openxmlformats.org/officeDocument/2006/relationships/image" Target="../media/image129.png"/><Relationship Id="rId16" Type="http://schemas.openxmlformats.org/officeDocument/2006/relationships/image" Target="../media/image143.png"/><Relationship Id="rId20" Type="http://schemas.openxmlformats.org/officeDocument/2006/relationships/image" Target="../media/image147.jpg"/><Relationship Id="rId29" Type="http://schemas.openxmlformats.org/officeDocument/2006/relationships/image" Target="../media/image156.png"/><Relationship Id="rId1" Type="http://schemas.openxmlformats.org/officeDocument/2006/relationships/slideLayout" Target="../slideLayouts/slideLayout12.xml"/><Relationship Id="rId6" Type="http://schemas.openxmlformats.org/officeDocument/2006/relationships/image" Target="../media/image133.jpg"/><Relationship Id="rId11" Type="http://schemas.openxmlformats.org/officeDocument/2006/relationships/image" Target="../media/image138.png"/><Relationship Id="rId24" Type="http://schemas.openxmlformats.org/officeDocument/2006/relationships/image" Target="../media/image151.jpg"/><Relationship Id="rId32" Type="http://schemas.openxmlformats.org/officeDocument/2006/relationships/image" Target="../media/image159.svg"/><Relationship Id="rId5" Type="http://schemas.openxmlformats.org/officeDocument/2006/relationships/image" Target="../media/image132.jpg"/><Relationship Id="rId15" Type="http://schemas.openxmlformats.org/officeDocument/2006/relationships/image" Target="../media/image142.jpg"/><Relationship Id="rId23" Type="http://schemas.openxmlformats.org/officeDocument/2006/relationships/image" Target="../media/image150.jpg"/><Relationship Id="rId28" Type="http://schemas.openxmlformats.org/officeDocument/2006/relationships/image" Target="../media/image155.jpg"/><Relationship Id="rId10" Type="http://schemas.openxmlformats.org/officeDocument/2006/relationships/image" Target="../media/image137.png"/><Relationship Id="rId19" Type="http://schemas.openxmlformats.org/officeDocument/2006/relationships/image" Target="../media/image146.png"/><Relationship Id="rId31" Type="http://schemas.openxmlformats.org/officeDocument/2006/relationships/image" Target="../media/image158.png"/><Relationship Id="rId4" Type="http://schemas.openxmlformats.org/officeDocument/2006/relationships/image" Target="../media/image131.jpg"/><Relationship Id="rId9" Type="http://schemas.openxmlformats.org/officeDocument/2006/relationships/image" Target="../media/image136.jpg"/><Relationship Id="rId14" Type="http://schemas.openxmlformats.org/officeDocument/2006/relationships/image" Target="../media/image141.png"/><Relationship Id="rId22" Type="http://schemas.openxmlformats.org/officeDocument/2006/relationships/image" Target="../media/image149.jpg"/><Relationship Id="rId27" Type="http://schemas.openxmlformats.org/officeDocument/2006/relationships/image" Target="../media/image154.jpg"/><Relationship Id="rId30" Type="http://schemas.openxmlformats.org/officeDocument/2006/relationships/image" Target="../media/image157.jpeg"/></Relationships>
</file>

<file path=ppt/slides/_rels/slide28.xml.rels><?xml version="1.0" encoding="UTF-8" standalone="yes"?>
<Relationships xmlns="http://schemas.openxmlformats.org/package/2006/relationships"><Relationship Id="rId8" Type="http://schemas.openxmlformats.org/officeDocument/2006/relationships/image" Target="../media/image166.jpg"/><Relationship Id="rId13" Type="http://schemas.openxmlformats.org/officeDocument/2006/relationships/image" Target="../media/image171.jpg"/><Relationship Id="rId18" Type="http://schemas.openxmlformats.org/officeDocument/2006/relationships/image" Target="../media/image176.jpg"/><Relationship Id="rId3" Type="http://schemas.openxmlformats.org/officeDocument/2006/relationships/image" Target="../media/image161.jpg"/><Relationship Id="rId21" Type="http://schemas.openxmlformats.org/officeDocument/2006/relationships/image" Target="../media/image179.jpg"/><Relationship Id="rId7" Type="http://schemas.openxmlformats.org/officeDocument/2006/relationships/image" Target="../media/image165.png"/><Relationship Id="rId12" Type="http://schemas.openxmlformats.org/officeDocument/2006/relationships/image" Target="../media/image170.jpg"/><Relationship Id="rId17" Type="http://schemas.openxmlformats.org/officeDocument/2006/relationships/image" Target="../media/image175.png"/><Relationship Id="rId2" Type="http://schemas.openxmlformats.org/officeDocument/2006/relationships/image" Target="../media/image160.png"/><Relationship Id="rId16" Type="http://schemas.openxmlformats.org/officeDocument/2006/relationships/image" Target="../media/image174.png"/><Relationship Id="rId20" Type="http://schemas.openxmlformats.org/officeDocument/2006/relationships/image" Target="../media/image178.jpg"/><Relationship Id="rId1" Type="http://schemas.openxmlformats.org/officeDocument/2006/relationships/slideLayout" Target="../slideLayouts/slideLayout12.xml"/><Relationship Id="rId6" Type="http://schemas.openxmlformats.org/officeDocument/2006/relationships/image" Target="../media/image164.jpg"/><Relationship Id="rId11" Type="http://schemas.openxmlformats.org/officeDocument/2006/relationships/image" Target="../media/image169.jpg"/><Relationship Id="rId5" Type="http://schemas.openxmlformats.org/officeDocument/2006/relationships/image" Target="../media/image163.jpg"/><Relationship Id="rId15" Type="http://schemas.openxmlformats.org/officeDocument/2006/relationships/image" Target="../media/image173.png"/><Relationship Id="rId10" Type="http://schemas.openxmlformats.org/officeDocument/2006/relationships/image" Target="../media/image168.jpg"/><Relationship Id="rId19" Type="http://schemas.openxmlformats.org/officeDocument/2006/relationships/image" Target="../media/image177.jpg"/><Relationship Id="rId4" Type="http://schemas.openxmlformats.org/officeDocument/2006/relationships/image" Target="../media/image162.png"/><Relationship Id="rId9" Type="http://schemas.openxmlformats.org/officeDocument/2006/relationships/image" Target="../media/image167.jpg"/><Relationship Id="rId14" Type="http://schemas.openxmlformats.org/officeDocument/2006/relationships/image" Target="../media/image172.jpg"/><Relationship Id="rId22" Type="http://schemas.openxmlformats.org/officeDocument/2006/relationships/image" Target="../media/image180.png"/></Relationships>
</file>

<file path=ppt/slides/_rels/slide29.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jpg"/><Relationship Id="rId1" Type="http://schemas.openxmlformats.org/officeDocument/2006/relationships/slideLayout" Target="../slideLayouts/slideLayout24.xml"/><Relationship Id="rId4" Type="http://schemas.openxmlformats.org/officeDocument/2006/relationships/hyperlink" Target="https://youtu.be/it184PX3YO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7.jp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8.png"/><Relationship Id="rId11" Type="http://schemas.openxmlformats.org/officeDocument/2006/relationships/image" Target="../media/image23.jpg"/><Relationship Id="rId5" Type="http://schemas.openxmlformats.org/officeDocument/2006/relationships/image" Target="../media/image2.svg"/><Relationship Id="rId10" Type="http://schemas.openxmlformats.org/officeDocument/2006/relationships/image" Target="../media/image22.png"/><Relationship Id="rId4" Type="http://schemas.openxmlformats.org/officeDocument/2006/relationships/image" Target="../media/image1.png"/><Relationship Id="rId9" Type="http://schemas.openxmlformats.org/officeDocument/2006/relationships/image" Target="../media/image21.png"/></Relationships>
</file>

<file path=ppt/slides/_rels/slide30.xml.rels><?xml version="1.0" encoding="UTF-8" standalone="yes"?>
<Relationships xmlns="http://schemas.openxmlformats.org/package/2006/relationships"><Relationship Id="rId3" Type="http://schemas.openxmlformats.org/officeDocument/2006/relationships/image" Target="../media/image183.jpe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3.svg"/><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5.jfif"/><Relationship Id="rId2" Type="http://schemas.openxmlformats.org/officeDocument/2006/relationships/image" Target="../media/image34.jfif"/><Relationship Id="rId1" Type="http://schemas.openxmlformats.org/officeDocument/2006/relationships/slideLayout" Target="../slideLayouts/slideLayout4.xml"/><Relationship Id="rId5" Type="http://schemas.openxmlformats.org/officeDocument/2006/relationships/image" Target="../media/image37.jfif"/><Relationship Id="rId4" Type="http://schemas.openxmlformats.org/officeDocument/2006/relationships/image" Target="../media/image36.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6" name="Marcador de contenido 5">
            <a:extLst>
              <a:ext uri="{FF2B5EF4-FFF2-40B4-BE49-F238E27FC236}">
                <a16:creationId xmlns:a16="http://schemas.microsoft.com/office/drawing/2014/main" id="{8395F7C0-06C8-00B7-E2C7-36ABA43DCB52}"/>
              </a:ext>
            </a:extLst>
          </p:cNvPr>
          <p:cNvSpPr>
            <a:spLocks noGrp="1"/>
          </p:cNvSpPr>
          <p:nvPr>
            <p:ph sz="quarter" idx="11"/>
          </p:nvPr>
        </p:nvSpPr>
        <p:spPr>
          <a:xfrm>
            <a:off x="800100" y="4097983"/>
            <a:ext cx="8788400" cy="830997"/>
          </a:xfrm>
        </p:spPr>
        <p:txBody>
          <a:bodyPr/>
          <a:lstStyle/>
          <a:p>
            <a:r>
              <a:rPr lang="es-ES" dirty="0"/>
              <a:t>LOPDP Ecuador</a:t>
            </a:r>
          </a:p>
        </p:txBody>
      </p:sp>
      <p:sp>
        <p:nvSpPr>
          <p:cNvPr id="7" name="Marcador de contenido 6">
            <a:extLst>
              <a:ext uri="{FF2B5EF4-FFF2-40B4-BE49-F238E27FC236}">
                <a16:creationId xmlns:a16="http://schemas.microsoft.com/office/drawing/2014/main" id="{AEEE553E-03C2-4B13-BF5C-8B9FAF126711}"/>
              </a:ext>
            </a:extLst>
          </p:cNvPr>
          <p:cNvSpPr>
            <a:spLocks noGrp="1"/>
          </p:cNvSpPr>
          <p:nvPr>
            <p:ph sz="quarter" idx="12"/>
          </p:nvPr>
        </p:nvSpPr>
        <p:spPr/>
        <p:txBody>
          <a:bodyPr/>
          <a:lstStyle/>
          <a:p>
            <a:r>
              <a:rPr lang="es-ES" dirty="0"/>
              <a:t>Cómo implantar la norma con éxito</a:t>
            </a:r>
          </a:p>
        </p:txBody>
      </p:sp>
      <p:pic>
        <p:nvPicPr>
          <p:cNvPr id="3" name="Marcador de posición de imagen 2" descr="Laptop encima de una mesa&#10;&#10;Descripción generada automáticamente con confianza baja">
            <a:extLst>
              <a:ext uri="{FF2B5EF4-FFF2-40B4-BE49-F238E27FC236}">
                <a16:creationId xmlns:a16="http://schemas.microsoft.com/office/drawing/2014/main" id="{F2E4F454-CAE2-C6A3-D292-4AB411FF81FB}"/>
              </a:ext>
            </a:extLst>
          </p:cNvPr>
          <p:cNvPicPr>
            <a:picLocks noGrp="1" noChangeAspect="1"/>
          </p:cNvPicPr>
          <p:nvPr>
            <p:ph type="pic" sz="quarter" idx="14"/>
          </p:nvPr>
        </p:nvPicPr>
        <p:blipFill rotWithShape="1">
          <a:blip r:embed="rId3"/>
          <a:srcRect l="29163" r="29163"/>
          <a:stretch/>
        </p:blipFill>
        <p:spPr>
          <a:prstGeom prst="rect">
            <a:avLst/>
          </a:prstGeom>
          <a:noFill/>
          <a:ln>
            <a:noFill/>
          </a:ln>
        </p:spPr>
      </p:pic>
      <p:pic>
        <p:nvPicPr>
          <p:cNvPr id="9" name="Google Shape;27;p16" descr="Dibujo en blanco y negro&#10;&#10;Descripción generada automáticamente con confianza baja">
            <a:extLst>
              <a:ext uri="{FF2B5EF4-FFF2-40B4-BE49-F238E27FC236}">
                <a16:creationId xmlns:a16="http://schemas.microsoft.com/office/drawing/2014/main" id="{6FFB7513-D912-4AE1-EB25-4ED39ADF5DCD}"/>
              </a:ext>
            </a:extLst>
          </p:cNvPr>
          <p:cNvPicPr preferRelativeResize="0"/>
          <p:nvPr/>
        </p:nvPicPr>
        <p:blipFill rotWithShape="1">
          <a:blip r:embed="rId4">
            <a:alphaModFix/>
          </a:blip>
          <a:srcRect/>
          <a:stretch/>
        </p:blipFill>
        <p:spPr>
          <a:xfrm>
            <a:off x="3949700" y="7848600"/>
            <a:ext cx="3810000" cy="723900"/>
          </a:xfrm>
          <a:prstGeom prst="rect">
            <a:avLst/>
          </a:prstGeom>
          <a:noFill/>
          <a:ln>
            <a:noFill/>
          </a:ln>
        </p:spPr>
      </p:pic>
      <p:pic>
        <p:nvPicPr>
          <p:cNvPr id="5" name="Imagen 4" descr="Dibujo con letras blancas&#10;&#10;Descripción generada automáticamente con confianza media">
            <a:extLst>
              <a:ext uri="{FF2B5EF4-FFF2-40B4-BE49-F238E27FC236}">
                <a16:creationId xmlns:a16="http://schemas.microsoft.com/office/drawing/2014/main" id="{45393887-29C3-B3A5-A0DD-4051524B30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0100" y="7515720"/>
            <a:ext cx="2209800" cy="12430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65B9170D-AEBA-D369-A3C0-9F1F5B4CFDBB}"/>
              </a:ext>
            </a:extLst>
          </p:cNvPr>
          <p:cNvSpPr>
            <a:spLocks noGrp="1"/>
          </p:cNvSpPr>
          <p:nvPr>
            <p:ph sz="quarter" idx="11"/>
          </p:nvPr>
        </p:nvSpPr>
        <p:spPr>
          <a:xfrm>
            <a:off x="800100" y="630238"/>
            <a:ext cx="9626600" cy="461665"/>
          </a:xfrm>
        </p:spPr>
        <p:txBody>
          <a:bodyPr/>
          <a:lstStyle/>
          <a:p>
            <a:r>
              <a:rPr lang="es-ES" dirty="0"/>
              <a:t>Ejemplos de tratamientos en la Universidades</a:t>
            </a:r>
          </a:p>
        </p:txBody>
      </p:sp>
      <p:pic>
        <p:nvPicPr>
          <p:cNvPr id="5" name="Imagen 4" descr="Interfaz de usuario gráfica, Texto, Aplicación, Chat o mensaje de texto&#10;&#10;Descripción generada automáticamente">
            <a:extLst>
              <a:ext uri="{FF2B5EF4-FFF2-40B4-BE49-F238E27FC236}">
                <a16:creationId xmlns:a16="http://schemas.microsoft.com/office/drawing/2014/main" id="{21856684-A27F-9CFE-6BE9-8CF5CF4AEB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0" y="1828800"/>
            <a:ext cx="4800600" cy="3200400"/>
          </a:xfrm>
          <a:prstGeom prst="rect">
            <a:avLst/>
          </a:prstGeom>
        </p:spPr>
      </p:pic>
      <p:pic>
        <p:nvPicPr>
          <p:cNvPr id="7" name="Imagen 6" descr="Foto montaje de la cara de un hombre con lentes&#10;&#10;Descripción generada automáticamente con confianza baja">
            <a:extLst>
              <a:ext uri="{FF2B5EF4-FFF2-40B4-BE49-F238E27FC236}">
                <a16:creationId xmlns:a16="http://schemas.microsoft.com/office/drawing/2014/main" id="{CD944821-2BAD-D2E9-BC3E-696A0FD15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3359" y="1828800"/>
            <a:ext cx="5294341" cy="3200400"/>
          </a:xfrm>
          <a:prstGeom prst="rect">
            <a:avLst/>
          </a:prstGeom>
        </p:spPr>
      </p:pic>
      <p:pic>
        <p:nvPicPr>
          <p:cNvPr id="11" name="Imagen 10" descr="Logotipo&#10;&#10;Descripción generada automáticamente">
            <a:extLst>
              <a:ext uri="{FF2B5EF4-FFF2-40B4-BE49-F238E27FC236}">
                <a16:creationId xmlns:a16="http://schemas.microsoft.com/office/drawing/2014/main" id="{25FFB008-801F-C228-8233-D815E8BCAF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093" b="16406"/>
          <a:stretch/>
        </p:blipFill>
        <p:spPr>
          <a:xfrm>
            <a:off x="6003395" y="5562600"/>
            <a:ext cx="5341409" cy="3920600"/>
          </a:xfrm>
          <a:prstGeom prst="rect">
            <a:avLst/>
          </a:prstGeom>
        </p:spPr>
      </p:pic>
      <p:sp>
        <p:nvSpPr>
          <p:cNvPr id="6" name="Marcador de contenido 5">
            <a:extLst>
              <a:ext uri="{FF2B5EF4-FFF2-40B4-BE49-F238E27FC236}">
                <a16:creationId xmlns:a16="http://schemas.microsoft.com/office/drawing/2014/main" id="{D6108D14-D633-3DBD-C543-BD6681D802C5}"/>
              </a:ext>
            </a:extLst>
          </p:cNvPr>
          <p:cNvSpPr>
            <a:spLocks noGrp="1"/>
          </p:cNvSpPr>
          <p:nvPr>
            <p:ph sz="quarter" idx="25"/>
          </p:nvPr>
        </p:nvSpPr>
        <p:spPr>
          <a:xfrm>
            <a:off x="800100" y="1124137"/>
            <a:ext cx="7874000" cy="615553"/>
          </a:xfrm>
        </p:spPr>
        <p:txBody>
          <a:bodyPr/>
          <a:lstStyle/>
          <a:p>
            <a:r>
              <a:rPr lang="es-ES" dirty="0"/>
              <a:t>Publicación de imágenes en redes sociales</a:t>
            </a:r>
          </a:p>
          <a:p>
            <a:endParaRPr lang="es-ES" dirty="0"/>
          </a:p>
        </p:txBody>
      </p:sp>
    </p:spTree>
    <p:extLst>
      <p:ext uri="{BB962C8B-B14F-4D97-AF65-F5344CB8AC3E}">
        <p14:creationId xmlns:p14="http://schemas.microsoft.com/office/powerpoint/2010/main" val="4128574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9BAAABD6-D323-C357-8F77-60FB0DFE708A}"/>
              </a:ext>
            </a:extLst>
          </p:cNvPr>
          <p:cNvSpPr>
            <a:spLocks noGrp="1"/>
          </p:cNvSpPr>
          <p:nvPr>
            <p:ph sz="quarter" idx="11"/>
          </p:nvPr>
        </p:nvSpPr>
        <p:spPr>
          <a:xfrm>
            <a:off x="800100" y="630238"/>
            <a:ext cx="9017000" cy="461665"/>
          </a:xfrm>
        </p:spPr>
        <p:txBody>
          <a:bodyPr/>
          <a:lstStyle/>
          <a:p>
            <a:r>
              <a:rPr lang="es-ES" dirty="0"/>
              <a:t>Ejemplos de tratamientos en la Universidades</a:t>
            </a:r>
          </a:p>
        </p:txBody>
      </p:sp>
      <p:pic>
        <p:nvPicPr>
          <p:cNvPr id="5" name="Imagen 4" descr="Un grupo de personas sentadas en una biblioteca&#10;&#10;Descripción generada automáticamente">
            <a:extLst>
              <a:ext uri="{FF2B5EF4-FFF2-40B4-BE49-F238E27FC236}">
                <a16:creationId xmlns:a16="http://schemas.microsoft.com/office/drawing/2014/main" id="{8A2731A3-452F-A609-DE85-455E0F3885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5300" y="1984864"/>
            <a:ext cx="4343400" cy="2910079"/>
          </a:xfrm>
          <a:prstGeom prst="rect">
            <a:avLst/>
          </a:prstGeom>
        </p:spPr>
      </p:pic>
      <p:pic>
        <p:nvPicPr>
          <p:cNvPr id="7" name="Imagen 6" descr="Imagen que contiene Interfaz de usuario gráfica&#10;&#10;Descripción generada automáticamente">
            <a:extLst>
              <a:ext uri="{FF2B5EF4-FFF2-40B4-BE49-F238E27FC236}">
                <a16:creationId xmlns:a16="http://schemas.microsoft.com/office/drawing/2014/main" id="{8E99A7D5-E5F7-56D0-DD6B-936D866B91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78900" y="1984864"/>
            <a:ext cx="4359676" cy="2906450"/>
          </a:xfrm>
          <a:prstGeom prst="rect">
            <a:avLst/>
          </a:prstGeom>
        </p:spPr>
      </p:pic>
      <p:pic>
        <p:nvPicPr>
          <p:cNvPr id="11" name="Imagen 10" descr="Una persona con un libro en una biblioteca&#10;&#10;Descripción generada automáticamente">
            <a:extLst>
              <a:ext uri="{FF2B5EF4-FFF2-40B4-BE49-F238E27FC236}">
                <a16:creationId xmlns:a16="http://schemas.microsoft.com/office/drawing/2014/main" id="{5A6F13C0-80C7-5DFB-63D0-A76A525BD0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8086" y="5410201"/>
            <a:ext cx="4385317" cy="3186537"/>
          </a:xfrm>
          <a:prstGeom prst="rect">
            <a:avLst/>
          </a:prstGeom>
        </p:spPr>
      </p:pic>
      <p:pic>
        <p:nvPicPr>
          <p:cNvPr id="13" name="Imagen 12" descr="Diagrama&#10;&#10;Descripción generada automáticamente con confianza media">
            <a:extLst>
              <a:ext uri="{FF2B5EF4-FFF2-40B4-BE49-F238E27FC236}">
                <a16:creationId xmlns:a16="http://schemas.microsoft.com/office/drawing/2014/main" id="{505AECFF-4514-9206-833E-2C0B4A170E1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8901" y="5410201"/>
            <a:ext cx="4359676" cy="3229390"/>
          </a:xfrm>
          <a:prstGeom prst="rect">
            <a:avLst/>
          </a:prstGeom>
        </p:spPr>
      </p:pic>
      <p:sp>
        <p:nvSpPr>
          <p:cNvPr id="6" name="Marcador de contenido 5">
            <a:extLst>
              <a:ext uri="{FF2B5EF4-FFF2-40B4-BE49-F238E27FC236}">
                <a16:creationId xmlns:a16="http://schemas.microsoft.com/office/drawing/2014/main" id="{4BBEE693-4AE5-6F05-75CA-667F5C3AB7D3}"/>
              </a:ext>
            </a:extLst>
          </p:cNvPr>
          <p:cNvSpPr>
            <a:spLocks noGrp="1"/>
          </p:cNvSpPr>
          <p:nvPr>
            <p:ph sz="quarter" idx="25"/>
          </p:nvPr>
        </p:nvSpPr>
        <p:spPr>
          <a:xfrm>
            <a:off x="800100" y="1124137"/>
            <a:ext cx="9017000" cy="615553"/>
          </a:xfrm>
        </p:spPr>
        <p:txBody>
          <a:bodyPr/>
          <a:lstStyle/>
          <a:p>
            <a:r>
              <a:rPr lang="es-ES" dirty="0"/>
              <a:t>Venta y alquiler de libros y artículos para estudiantes universitarios</a:t>
            </a:r>
          </a:p>
          <a:p>
            <a:endParaRPr lang="es-ES" dirty="0"/>
          </a:p>
        </p:txBody>
      </p:sp>
    </p:spTree>
    <p:extLst>
      <p:ext uri="{BB962C8B-B14F-4D97-AF65-F5344CB8AC3E}">
        <p14:creationId xmlns:p14="http://schemas.microsoft.com/office/powerpoint/2010/main" val="3509096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DFCBD91D-459C-FB63-B31C-70445429D506}"/>
              </a:ext>
            </a:extLst>
          </p:cNvPr>
          <p:cNvSpPr>
            <a:spLocks noGrp="1"/>
          </p:cNvSpPr>
          <p:nvPr>
            <p:ph sz="quarter" idx="11"/>
          </p:nvPr>
        </p:nvSpPr>
        <p:spPr>
          <a:xfrm>
            <a:off x="800100" y="630238"/>
            <a:ext cx="9169400" cy="461665"/>
          </a:xfrm>
        </p:spPr>
        <p:txBody>
          <a:bodyPr/>
          <a:lstStyle/>
          <a:p>
            <a:r>
              <a:rPr lang="es-ES" dirty="0"/>
              <a:t>Ejemplos de tratamientos en la Universidades</a:t>
            </a:r>
          </a:p>
        </p:txBody>
      </p:sp>
      <p:pic>
        <p:nvPicPr>
          <p:cNvPr id="5" name="Imagen 4" descr="Un par de personas sentadas en un sofá&#10;&#10;Descripción generada automáticamente con confianza baja">
            <a:extLst>
              <a:ext uri="{FF2B5EF4-FFF2-40B4-BE49-F238E27FC236}">
                <a16:creationId xmlns:a16="http://schemas.microsoft.com/office/drawing/2014/main" id="{9733F593-EFF1-2DFC-576B-9CFCD45D5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0500" y="1752600"/>
            <a:ext cx="4546220" cy="2862263"/>
          </a:xfrm>
          <a:prstGeom prst="rect">
            <a:avLst/>
          </a:prstGeom>
        </p:spPr>
      </p:pic>
      <p:pic>
        <p:nvPicPr>
          <p:cNvPr id="9" name="Imagen 8" descr="Un dibujo animado con letras&#10;&#10;Descripción generada automáticamente con confianza media">
            <a:extLst>
              <a:ext uri="{FF2B5EF4-FFF2-40B4-BE49-F238E27FC236}">
                <a16:creationId xmlns:a16="http://schemas.microsoft.com/office/drawing/2014/main" id="{DAB4112D-17D2-C710-E51E-E9EA552B6D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2300" y="1767114"/>
            <a:ext cx="5410200" cy="2842542"/>
          </a:xfrm>
          <a:prstGeom prst="rect">
            <a:avLst/>
          </a:prstGeom>
        </p:spPr>
      </p:pic>
      <p:pic>
        <p:nvPicPr>
          <p:cNvPr id="12" name="Imagen 11" descr="Diagrama&#10;&#10;Descripción generada automáticamente">
            <a:extLst>
              <a:ext uri="{FF2B5EF4-FFF2-40B4-BE49-F238E27FC236}">
                <a16:creationId xmlns:a16="http://schemas.microsoft.com/office/drawing/2014/main" id="{710E4ED2-7E79-102D-22E3-9DCD4FD04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6100" y="5562600"/>
            <a:ext cx="6400800" cy="3600450"/>
          </a:xfrm>
          <a:prstGeom prst="rect">
            <a:avLst/>
          </a:prstGeom>
        </p:spPr>
      </p:pic>
      <p:sp>
        <p:nvSpPr>
          <p:cNvPr id="6" name="Marcador de contenido 5">
            <a:extLst>
              <a:ext uri="{FF2B5EF4-FFF2-40B4-BE49-F238E27FC236}">
                <a16:creationId xmlns:a16="http://schemas.microsoft.com/office/drawing/2014/main" id="{733A34AF-BDDF-289A-BAA6-88B0BA9F067E}"/>
              </a:ext>
            </a:extLst>
          </p:cNvPr>
          <p:cNvSpPr>
            <a:spLocks noGrp="1"/>
          </p:cNvSpPr>
          <p:nvPr>
            <p:ph sz="quarter" idx="25"/>
          </p:nvPr>
        </p:nvSpPr>
        <p:spPr>
          <a:xfrm>
            <a:off x="800100" y="1124137"/>
            <a:ext cx="7874000" cy="307777"/>
          </a:xfrm>
        </p:spPr>
        <p:txBody>
          <a:bodyPr/>
          <a:lstStyle/>
          <a:p>
            <a:r>
              <a:rPr lang="es-ES" dirty="0"/>
              <a:t>Servicio y Asistencia al Alumno</a:t>
            </a:r>
          </a:p>
        </p:txBody>
      </p:sp>
    </p:spTree>
    <p:extLst>
      <p:ext uri="{BB962C8B-B14F-4D97-AF65-F5344CB8AC3E}">
        <p14:creationId xmlns:p14="http://schemas.microsoft.com/office/powerpoint/2010/main" val="2615662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4F72CB72-0A26-D272-34AE-8692A228BD0D}"/>
              </a:ext>
            </a:extLst>
          </p:cNvPr>
          <p:cNvSpPr>
            <a:spLocks noGrp="1"/>
          </p:cNvSpPr>
          <p:nvPr>
            <p:ph sz="quarter" idx="11"/>
          </p:nvPr>
        </p:nvSpPr>
        <p:spPr>
          <a:xfrm>
            <a:off x="800100" y="630238"/>
            <a:ext cx="9017000" cy="461665"/>
          </a:xfrm>
        </p:spPr>
        <p:txBody>
          <a:bodyPr/>
          <a:lstStyle/>
          <a:p>
            <a:r>
              <a:rPr lang="es-ES" dirty="0"/>
              <a:t>Ejemplos de tratamientos en la Universidades</a:t>
            </a:r>
          </a:p>
        </p:txBody>
      </p:sp>
      <p:sp>
        <p:nvSpPr>
          <p:cNvPr id="4" name="Marcador de contenido 3">
            <a:extLst>
              <a:ext uri="{FF2B5EF4-FFF2-40B4-BE49-F238E27FC236}">
                <a16:creationId xmlns:a16="http://schemas.microsoft.com/office/drawing/2014/main" id="{079E71D8-D0B7-562E-1ADC-11B337F00C6C}"/>
              </a:ext>
            </a:extLst>
          </p:cNvPr>
          <p:cNvSpPr>
            <a:spLocks noGrp="1"/>
          </p:cNvSpPr>
          <p:nvPr>
            <p:ph sz="quarter" idx="25"/>
          </p:nvPr>
        </p:nvSpPr>
        <p:spPr>
          <a:xfrm>
            <a:off x="800100" y="1124137"/>
            <a:ext cx="8940800" cy="307777"/>
          </a:xfrm>
        </p:spPr>
        <p:txBody>
          <a:bodyPr/>
          <a:lstStyle/>
          <a:p>
            <a:r>
              <a:rPr lang="es-ES" dirty="0"/>
              <a:t>Descripción de datos necesarios para la gestión de la universidad</a:t>
            </a:r>
          </a:p>
        </p:txBody>
      </p:sp>
      <p:pic>
        <p:nvPicPr>
          <p:cNvPr id="5" name="Imagen 4" descr="Un dibujo de una persona con un juguete&#10;&#10;Descripción generada automáticamente con confianza baja">
            <a:extLst>
              <a:ext uri="{FF2B5EF4-FFF2-40B4-BE49-F238E27FC236}">
                <a16:creationId xmlns:a16="http://schemas.microsoft.com/office/drawing/2014/main" id="{0080AFFD-04CB-F34D-8420-FF90E277B3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1900" y="5848350"/>
            <a:ext cx="5181600" cy="2914650"/>
          </a:xfrm>
          <a:prstGeom prst="rect">
            <a:avLst/>
          </a:prstGeom>
        </p:spPr>
      </p:pic>
      <p:pic>
        <p:nvPicPr>
          <p:cNvPr id="7" name="Imagen 6" descr="Icono&#10;&#10;Descripción generada automáticamente">
            <a:extLst>
              <a:ext uri="{FF2B5EF4-FFF2-40B4-BE49-F238E27FC236}">
                <a16:creationId xmlns:a16="http://schemas.microsoft.com/office/drawing/2014/main" id="{39FB9409-387E-3073-A85B-560FEB0DBC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957" y="1828800"/>
            <a:ext cx="5829300" cy="2914650"/>
          </a:xfrm>
          <a:prstGeom prst="rect">
            <a:avLst/>
          </a:prstGeom>
        </p:spPr>
      </p:pic>
      <p:pic>
        <p:nvPicPr>
          <p:cNvPr id="9" name="Imagen 8" descr="Mano de una persona&#10;&#10;Descripción generada automáticamente con confianza media">
            <a:extLst>
              <a:ext uri="{FF2B5EF4-FFF2-40B4-BE49-F238E27FC236}">
                <a16:creationId xmlns:a16="http://schemas.microsoft.com/office/drawing/2014/main" id="{ED1A3221-7908-87E3-DE7A-1B364FEE55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48104" y="1828800"/>
            <a:ext cx="4570391" cy="3045023"/>
          </a:xfrm>
          <a:prstGeom prst="rect">
            <a:avLst/>
          </a:prstGeom>
        </p:spPr>
      </p:pic>
    </p:spTree>
    <p:extLst>
      <p:ext uri="{BB962C8B-B14F-4D97-AF65-F5344CB8AC3E}">
        <p14:creationId xmlns:p14="http://schemas.microsoft.com/office/powerpoint/2010/main" val="1843436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B69E80B5-4EF2-9F5A-C5F4-F2CB98D07260}"/>
              </a:ext>
            </a:extLst>
          </p:cNvPr>
          <p:cNvSpPr>
            <a:spLocks noGrp="1"/>
          </p:cNvSpPr>
          <p:nvPr>
            <p:ph sz="quarter" idx="11"/>
          </p:nvPr>
        </p:nvSpPr>
        <p:spPr>
          <a:xfrm>
            <a:off x="800100" y="630238"/>
            <a:ext cx="9550400" cy="461665"/>
          </a:xfrm>
        </p:spPr>
        <p:txBody>
          <a:bodyPr/>
          <a:lstStyle/>
          <a:p>
            <a:r>
              <a:rPr lang="es-ES" dirty="0"/>
              <a:t>Ejemplos de tratamientos en la Universidades</a:t>
            </a:r>
          </a:p>
          <a:p>
            <a:endParaRPr lang="es-ES" dirty="0"/>
          </a:p>
        </p:txBody>
      </p:sp>
      <p:sp>
        <p:nvSpPr>
          <p:cNvPr id="4" name="Marcador de contenido 3">
            <a:extLst>
              <a:ext uri="{FF2B5EF4-FFF2-40B4-BE49-F238E27FC236}">
                <a16:creationId xmlns:a16="http://schemas.microsoft.com/office/drawing/2014/main" id="{B71CFDE0-C92A-B8B9-2286-08528B39687D}"/>
              </a:ext>
            </a:extLst>
          </p:cNvPr>
          <p:cNvSpPr>
            <a:spLocks noGrp="1"/>
          </p:cNvSpPr>
          <p:nvPr>
            <p:ph sz="quarter" idx="25"/>
          </p:nvPr>
        </p:nvSpPr>
        <p:spPr>
          <a:xfrm>
            <a:off x="800100" y="1124137"/>
            <a:ext cx="7874000" cy="615553"/>
          </a:xfrm>
        </p:spPr>
        <p:txBody>
          <a:bodyPr/>
          <a:lstStyle/>
          <a:p>
            <a:r>
              <a:rPr lang="es-ES" dirty="0"/>
              <a:t>Servicio de alimentación y salud </a:t>
            </a:r>
          </a:p>
          <a:p>
            <a:endParaRPr lang="es-ES" dirty="0"/>
          </a:p>
        </p:txBody>
      </p:sp>
      <p:pic>
        <p:nvPicPr>
          <p:cNvPr id="5" name="Imagen 4" descr="Grupo de personas de pie&#10;&#10;Descripción generada automáticamente con confianza media">
            <a:extLst>
              <a:ext uri="{FF2B5EF4-FFF2-40B4-BE49-F238E27FC236}">
                <a16:creationId xmlns:a16="http://schemas.microsoft.com/office/drawing/2014/main" id="{B4AC5BAD-A26D-945F-3161-DC7CB084D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7199" y="2057400"/>
            <a:ext cx="6096000" cy="2438400"/>
          </a:xfrm>
          <a:prstGeom prst="rect">
            <a:avLst/>
          </a:prstGeom>
        </p:spPr>
      </p:pic>
      <p:pic>
        <p:nvPicPr>
          <p:cNvPr id="7" name="Imagen 6" descr="Diagrama&#10;&#10;Descripción generada automáticamente">
            <a:extLst>
              <a:ext uri="{FF2B5EF4-FFF2-40B4-BE49-F238E27FC236}">
                <a16:creationId xmlns:a16="http://schemas.microsoft.com/office/drawing/2014/main" id="{BC94C11E-F651-020E-3CDF-12BDC1860A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9646" y="1471339"/>
            <a:ext cx="5829300" cy="3610522"/>
          </a:xfrm>
          <a:prstGeom prst="rect">
            <a:avLst/>
          </a:prstGeom>
        </p:spPr>
      </p:pic>
      <p:pic>
        <p:nvPicPr>
          <p:cNvPr id="9" name="Imagen 8" descr="Imagen que contiene Interfaz de usuario gráfica&#10;&#10;Descripción generada automáticamente">
            <a:extLst>
              <a:ext uri="{FF2B5EF4-FFF2-40B4-BE49-F238E27FC236}">
                <a16:creationId xmlns:a16="http://schemas.microsoft.com/office/drawing/2014/main" id="{E5FA2CD8-905F-7D14-7418-13BCF0F909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1400" y="5638800"/>
            <a:ext cx="5105400" cy="3407855"/>
          </a:xfrm>
          <a:prstGeom prst="rect">
            <a:avLst/>
          </a:prstGeom>
        </p:spPr>
      </p:pic>
    </p:spTree>
    <p:extLst>
      <p:ext uri="{BB962C8B-B14F-4D97-AF65-F5344CB8AC3E}">
        <p14:creationId xmlns:p14="http://schemas.microsoft.com/office/powerpoint/2010/main" val="1016178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Mujer usando laptop en la mesa&#10;&#10;Descripción generada automáticamente">
            <a:extLst>
              <a:ext uri="{FF2B5EF4-FFF2-40B4-BE49-F238E27FC236}">
                <a16:creationId xmlns:a16="http://schemas.microsoft.com/office/drawing/2014/main" id="{57C9D0A8-75CA-442B-AD43-73DC211EC32A}"/>
              </a:ext>
            </a:extLst>
          </p:cNvPr>
          <p:cNvPicPr>
            <a:picLocks noChangeAspect="1"/>
          </p:cNvPicPr>
          <p:nvPr/>
        </p:nvPicPr>
        <p:blipFill rotWithShape="1">
          <a:blip r:embed="rId2">
            <a:extLst>
              <a:ext uri="{28A0092B-C50C-407E-A947-70E740481C1C}">
                <a14:useLocalDpi xmlns:a14="http://schemas.microsoft.com/office/drawing/2010/main" val="0"/>
              </a:ext>
            </a:extLst>
          </a:blip>
          <a:srcRect l="12573" r="21167"/>
          <a:stretch/>
        </p:blipFill>
        <p:spPr>
          <a:xfrm>
            <a:off x="5858933" y="0"/>
            <a:ext cx="11489267" cy="9753600"/>
          </a:xfrm>
          <a:prstGeom prst="rect">
            <a:avLst/>
          </a:prstGeom>
        </p:spPr>
      </p:pic>
      <p:grpSp>
        <p:nvGrpSpPr>
          <p:cNvPr id="14" name="object 7">
            <a:extLst>
              <a:ext uri="{FF2B5EF4-FFF2-40B4-BE49-F238E27FC236}">
                <a16:creationId xmlns:a16="http://schemas.microsoft.com/office/drawing/2014/main" id="{623BDFC7-7DDF-4EAB-A26F-9CA1206A9BCA}"/>
              </a:ext>
            </a:extLst>
          </p:cNvPr>
          <p:cNvGrpSpPr/>
          <p:nvPr/>
        </p:nvGrpSpPr>
        <p:grpSpPr>
          <a:xfrm>
            <a:off x="13474700" y="2008402"/>
            <a:ext cx="3873500" cy="5715000"/>
            <a:chOff x="13474700" y="2019296"/>
            <a:chExt cx="3873500" cy="5715000"/>
          </a:xfrm>
        </p:grpSpPr>
        <p:sp>
          <p:nvSpPr>
            <p:cNvPr id="15" name="object 8">
              <a:extLst>
                <a:ext uri="{FF2B5EF4-FFF2-40B4-BE49-F238E27FC236}">
                  <a16:creationId xmlns:a16="http://schemas.microsoft.com/office/drawing/2014/main" id="{BFFDC4AE-DC1B-4AD8-A387-3260618E08F6}"/>
                </a:ext>
              </a:extLst>
            </p:cNvPr>
            <p:cNvSpPr/>
            <p:nvPr/>
          </p:nvSpPr>
          <p:spPr>
            <a:xfrm>
              <a:off x="15899240" y="2019311"/>
              <a:ext cx="1449070" cy="1849755"/>
            </a:xfrm>
            <a:custGeom>
              <a:avLst/>
              <a:gdLst/>
              <a:ahLst/>
              <a:cxnLst/>
              <a:rect l="l" t="t" r="r" b="b"/>
              <a:pathLst>
                <a:path w="1449069" h="1849754">
                  <a:moveTo>
                    <a:pt x="0" y="0"/>
                  </a:moveTo>
                  <a:lnTo>
                    <a:pt x="0" y="865911"/>
                  </a:lnTo>
                  <a:lnTo>
                    <a:pt x="48547" y="866653"/>
                  </a:lnTo>
                  <a:lnTo>
                    <a:pt x="96726" y="868863"/>
                  </a:lnTo>
                  <a:lnTo>
                    <a:pt x="144512" y="872521"/>
                  </a:lnTo>
                  <a:lnTo>
                    <a:pt x="191886" y="877605"/>
                  </a:lnTo>
                  <a:lnTo>
                    <a:pt x="238826" y="884093"/>
                  </a:lnTo>
                  <a:lnTo>
                    <a:pt x="285309" y="891964"/>
                  </a:lnTo>
                  <a:lnTo>
                    <a:pt x="331316" y="901197"/>
                  </a:lnTo>
                  <a:lnTo>
                    <a:pt x="376823" y="911768"/>
                  </a:lnTo>
                  <a:lnTo>
                    <a:pt x="421809" y="923658"/>
                  </a:lnTo>
                  <a:lnTo>
                    <a:pt x="466253" y="936845"/>
                  </a:lnTo>
                  <a:lnTo>
                    <a:pt x="510134" y="951306"/>
                  </a:lnTo>
                  <a:lnTo>
                    <a:pt x="553429" y="967021"/>
                  </a:lnTo>
                  <a:lnTo>
                    <a:pt x="596117" y="983968"/>
                  </a:lnTo>
                  <a:lnTo>
                    <a:pt x="638177" y="1002125"/>
                  </a:lnTo>
                  <a:lnTo>
                    <a:pt x="679587" y="1021471"/>
                  </a:lnTo>
                  <a:lnTo>
                    <a:pt x="720326" y="1041984"/>
                  </a:lnTo>
                  <a:lnTo>
                    <a:pt x="760371" y="1063643"/>
                  </a:lnTo>
                  <a:lnTo>
                    <a:pt x="799702" y="1086426"/>
                  </a:lnTo>
                  <a:lnTo>
                    <a:pt x="838297" y="1110311"/>
                  </a:lnTo>
                  <a:lnTo>
                    <a:pt x="876134" y="1135278"/>
                  </a:lnTo>
                  <a:lnTo>
                    <a:pt x="913191" y="1161303"/>
                  </a:lnTo>
                  <a:lnTo>
                    <a:pt x="949448" y="1188367"/>
                  </a:lnTo>
                  <a:lnTo>
                    <a:pt x="984883" y="1216447"/>
                  </a:lnTo>
                  <a:lnTo>
                    <a:pt x="1019474" y="1245522"/>
                  </a:lnTo>
                  <a:lnTo>
                    <a:pt x="1053199" y="1275570"/>
                  </a:lnTo>
                  <a:lnTo>
                    <a:pt x="1086037" y="1306570"/>
                  </a:lnTo>
                  <a:lnTo>
                    <a:pt x="1117966" y="1338500"/>
                  </a:lnTo>
                  <a:lnTo>
                    <a:pt x="1148966" y="1371339"/>
                  </a:lnTo>
                  <a:lnTo>
                    <a:pt x="1179014" y="1405064"/>
                  </a:lnTo>
                  <a:lnTo>
                    <a:pt x="1208088" y="1439655"/>
                  </a:lnTo>
                  <a:lnTo>
                    <a:pt x="1236168" y="1475090"/>
                  </a:lnTo>
                  <a:lnTo>
                    <a:pt x="1263232" y="1511348"/>
                  </a:lnTo>
                  <a:lnTo>
                    <a:pt x="1289257" y="1548406"/>
                  </a:lnTo>
                  <a:lnTo>
                    <a:pt x="1314223" y="1586243"/>
                  </a:lnTo>
                  <a:lnTo>
                    <a:pt x="1338108" y="1624838"/>
                  </a:lnTo>
                  <a:lnTo>
                    <a:pt x="1360891" y="1664169"/>
                  </a:lnTo>
                  <a:lnTo>
                    <a:pt x="1382549" y="1704215"/>
                  </a:lnTo>
                  <a:lnTo>
                    <a:pt x="1403062" y="1744954"/>
                  </a:lnTo>
                  <a:lnTo>
                    <a:pt x="1422408" y="1786364"/>
                  </a:lnTo>
                  <a:lnTo>
                    <a:pt x="1440565" y="1828424"/>
                  </a:lnTo>
                  <a:lnTo>
                    <a:pt x="1448959" y="1849571"/>
                  </a:lnTo>
                  <a:lnTo>
                    <a:pt x="1448959" y="480522"/>
                  </a:lnTo>
                  <a:lnTo>
                    <a:pt x="1388030" y="436374"/>
                  </a:lnTo>
                  <a:lnTo>
                    <a:pt x="1350919" y="410925"/>
                  </a:lnTo>
                  <a:lnTo>
                    <a:pt x="1313315" y="386151"/>
                  </a:lnTo>
                  <a:lnTo>
                    <a:pt x="1275230" y="362060"/>
                  </a:lnTo>
                  <a:lnTo>
                    <a:pt x="1236670" y="338662"/>
                  </a:lnTo>
                  <a:lnTo>
                    <a:pt x="1197645" y="315964"/>
                  </a:lnTo>
                  <a:lnTo>
                    <a:pt x="1158163" y="293976"/>
                  </a:lnTo>
                  <a:lnTo>
                    <a:pt x="1118234" y="272707"/>
                  </a:lnTo>
                  <a:lnTo>
                    <a:pt x="1077865" y="252165"/>
                  </a:lnTo>
                  <a:lnTo>
                    <a:pt x="1037066" y="232359"/>
                  </a:lnTo>
                  <a:lnTo>
                    <a:pt x="995846" y="213297"/>
                  </a:lnTo>
                  <a:lnTo>
                    <a:pt x="954213" y="194989"/>
                  </a:lnTo>
                  <a:lnTo>
                    <a:pt x="912175" y="177442"/>
                  </a:lnTo>
                  <a:lnTo>
                    <a:pt x="869742" y="160667"/>
                  </a:lnTo>
                  <a:lnTo>
                    <a:pt x="826923" y="144671"/>
                  </a:lnTo>
                  <a:lnTo>
                    <a:pt x="783725" y="129463"/>
                  </a:lnTo>
                  <a:lnTo>
                    <a:pt x="740159" y="115053"/>
                  </a:lnTo>
                  <a:lnTo>
                    <a:pt x="696231" y="101448"/>
                  </a:lnTo>
                  <a:lnTo>
                    <a:pt x="651952" y="88658"/>
                  </a:lnTo>
                  <a:lnTo>
                    <a:pt x="607330" y="76690"/>
                  </a:lnTo>
                  <a:lnTo>
                    <a:pt x="562374" y="65555"/>
                  </a:lnTo>
                  <a:lnTo>
                    <a:pt x="517092" y="55260"/>
                  </a:lnTo>
                  <a:lnTo>
                    <a:pt x="471493" y="45815"/>
                  </a:lnTo>
                  <a:lnTo>
                    <a:pt x="425586" y="37228"/>
                  </a:lnTo>
                  <a:lnTo>
                    <a:pt x="379380" y="29508"/>
                  </a:lnTo>
                  <a:lnTo>
                    <a:pt x="332883" y="22663"/>
                  </a:lnTo>
                  <a:lnTo>
                    <a:pt x="286104" y="16703"/>
                  </a:lnTo>
                  <a:lnTo>
                    <a:pt x="239052" y="11635"/>
                  </a:lnTo>
                  <a:lnTo>
                    <a:pt x="191736" y="7470"/>
                  </a:lnTo>
                  <a:lnTo>
                    <a:pt x="144163" y="4215"/>
                  </a:lnTo>
                  <a:lnTo>
                    <a:pt x="96344" y="1879"/>
                  </a:lnTo>
                  <a:lnTo>
                    <a:pt x="48287" y="471"/>
                  </a:lnTo>
                  <a:lnTo>
                    <a:pt x="0" y="0"/>
                  </a:lnTo>
                  <a:close/>
                </a:path>
              </a:pathLst>
            </a:custGeom>
            <a:solidFill>
              <a:srgbClr val="FFFFFF"/>
            </a:solidFill>
          </p:spPr>
          <p:txBody>
            <a:bodyPr wrap="square" lIns="0" tIns="0" rIns="0" bIns="0" rtlCol="0"/>
            <a:lstStyle/>
            <a:p>
              <a:endParaRPr/>
            </a:p>
          </p:txBody>
        </p:sp>
        <p:sp>
          <p:nvSpPr>
            <p:cNvPr id="16" name="object 9">
              <a:extLst>
                <a:ext uri="{FF2B5EF4-FFF2-40B4-BE49-F238E27FC236}">
                  <a16:creationId xmlns:a16="http://schemas.microsoft.com/office/drawing/2014/main" id="{2B7BD40F-CF2F-4771-835F-465DB8650A43}"/>
                </a:ext>
              </a:extLst>
            </p:cNvPr>
            <p:cNvSpPr/>
            <p:nvPr/>
          </p:nvSpPr>
          <p:spPr>
            <a:xfrm>
              <a:off x="13474700" y="2019296"/>
              <a:ext cx="2425065" cy="2425065"/>
            </a:xfrm>
            <a:custGeom>
              <a:avLst/>
              <a:gdLst/>
              <a:ahLst/>
              <a:cxnLst/>
              <a:rect l="l" t="t" r="r" b="b"/>
              <a:pathLst>
                <a:path w="2425065" h="2425065">
                  <a:moveTo>
                    <a:pt x="2424544" y="0"/>
                  </a:moveTo>
                  <a:lnTo>
                    <a:pt x="2376220" y="471"/>
                  </a:lnTo>
                  <a:lnTo>
                    <a:pt x="2328163" y="1879"/>
                  </a:lnTo>
                  <a:lnTo>
                    <a:pt x="2280345" y="4215"/>
                  </a:lnTo>
                  <a:lnTo>
                    <a:pt x="2232773" y="7470"/>
                  </a:lnTo>
                  <a:lnTo>
                    <a:pt x="2185458" y="11636"/>
                  </a:lnTo>
                  <a:lnTo>
                    <a:pt x="2138406" y="16703"/>
                  </a:lnTo>
                  <a:lnTo>
                    <a:pt x="2091628" y="22664"/>
                  </a:lnTo>
                  <a:lnTo>
                    <a:pt x="2045132" y="29508"/>
                  </a:lnTo>
                  <a:lnTo>
                    <a:pt x="1998927" y="37229"/>
                  </a:lnTo>
                  <a:lnTo>
                    <a:pt x="1953021" y="45816"/>
                  </a:lnTo>
                  <a:lnTo>
                    <a:pt x="1907423" y="55262"/>
                  </a:lnTo>
                  <a:lnTo>
                    <a:pt x="1862142" y="65557"/>
                  </a:lnTo>
                  <a:lnTo>
                    <a:pt x="1817186" y="76692"/>
                  </a:lnTo>
                  <a:lnTo>
                    <a:pt x="1772565" y="88660"/>
                  </a:lnTo>
                  <a:lnTo>
                    <a:pt x="1728286" y="101450"/>
                  </a:lnTo>
                  <a:lnTo>
                    <a:pt x="1684360" y="115055"/>
                  </a:lnTo>
                  <a:lnTo>
                    <a:pt x="1640794" y="129466"/>
                  </a:lnTo>
                  <a:lnTo>
                    <a:pt x="1597597" y="144674"/>
                  </a:lnTo>
                  <a:lnTo>
                    <a:pt x="1554778" y="160670"/>
                  </a:lnTo>
                  <a:lnTo>
                    <a:pt x="1512346" y="177446"/>
                  </a:lnTo>
                  <a:lnTo>
                    <a:pt x="1470309" y="194993"/>
                  </a:lnTo>
                  <a:lnTo>
                    <a:pt x="1428677" y="213301"/>
                  </a:lnTo>
                  <a:lnTo>
                    <a:pt x="1387457" y="232363"/>
                  </a:lnTo>
                  <a:lnTo>
                    <a:pt x="1346659" y="252170"/>
                  </a:lnTo>
                  <a:lnTo>
                    <a:pt x="1306291" y="272713"/>
                  </a:lnTo>
                  <a:lnTo>
                    <a:pt x="1266362" y="293982"/>
                  </a:lnTo>
                  <a:lnTo>
                    <a:pt x="1226881" y="315970"/>
                  </a:lnTo>
                  <a:lnTo>
                    <a:pt x="1187857" y="338668"/>
                  </a:lnTo>
                  <a:lnTo>
                    <a:pt x="1149298" y="362067"/>
                  </a:lnTo>
                  <a:lnTo>
                    <a:pt x="1111212" y="386158"/>
                  </a:lnTo>
                  <a:lnTo>
                    <a:pt x="1073610" y="410933"/>
                  </a:lnTo>
                  <a:lnTo>
                    <a:pt x="1036499" y="436382"/>
                  </a:lnTo>
                  <a:lnTo>
                    <a:pt x="999888" y="462498"/>
                  </a:lnTo>
                  <a:lnTo>
                    <a:pt x="963786" y="489271"/>
                  </a:lnTo>
                  <a:lnTo>
                    <a:pt x="928201" y="516692"/>
                  </a:lnTo>
                  <a:lnTo>
                    <a:pt x="893143" y="544753"/>
                  </a:lnTo>
                  <a:lnTo>
                    <a:pt x="858620" y="573446"/>
                  </a:lnTo>
                  <a:lnTo>
                    <a:pt x="824641" y="602760"/>
                  </a:lnTo>
                  <a:lnTo>
                    <a:pt x="791215" y="632689"/>
                  </a:lnTo>
                  <a:lnTo>
                    <a:pt x="758350" y="663222"/>
                  </a:lnTo>
                  <a:lnTo>
                    <a:pt x="726054" y="694352"/>
                  </a:lnTo>
                  <a:lnTo>
                    <a:pt x="694338" y="726069"/>
                  </a:lnTo>
                  <a:lnTo>
                    <a:pt x="663209" y="758365"/>
                  </a:lnTo>
                  <a:lnTo>
                    <a:pt x="632676" y="791231"/>
                  </a:lnTo>
                  <a:lnTo>
                    <a:pt x="602748" y="824658"/>
                  </a:lnTo>
                  <a:lnTo>
                    <a:pt x="573434" y="858637"/>
                  </a:lnTo>
                  <a:lnTo>
                    <a:pt x="544742" y="893161"/>
                  </a:lnTo>
                  <a:lnTo>
                    <a:pt x="516681" y="928220"/>
                  </a:lnTo>
                  <a:lnTo>
                    <a:pt x="489260" y="963805"/>
                  </a:lnTo>
                  <a:lnTo>
                    <a:pt x="462488" y="999907"/>
                  </a:lnTo>
                  <a:lnTo>
                    <a:pt x="436373" y="1036519"/>
                  </a:lnTo>
                  <a:lnTo>
                    <a:pt x="410924" y="1073630"/>
                  </a:lnTo>
                  <a:lnTo>
                    <a:pt x="386150" y="1111233"/>
                  </a:lnTo>
                  <a:lnTo>
                    <a:pt x="362060" y="1149319"/>
                  </a:lnTo>
                  <a:lnTo>
                    <a:pt x="338661" y="1187879"/>
                  </a:lnTo>
                  <a:lnTo>
                    <a:pt x="315964" y="1226904"/>
                  </a:lnTo>
                  <a:lnTo>
                    <a:pt x="293976" y="1266386"/>
                  </a:lnTo>
                  <a:lnTo>
                    <a:pt x="272707" y="1306315"/>
                  </a:lnTo>
                  <a:lnTo>
                    <a:pt x="252165" y="1346684"/>
                  </a:lnTo>
                  <a:lnTo>
                    <a:pt x="232358" y="1387482"/>
                  </a:lnTo>
                  <a:lnTo>
                    <a:pt x="213297" y="1428703"/>
                  </a:lnTo>
                  <a:lnTo>
                    <a:pt x="194988" y="1470336"/>
                  </a:lnTo>
                  <a:lnTo>
                    <a:pt x="177442" y="1512373"/>
                  </a:lnTo>
                  <a:lnTo>
                    <a:pt x="160667" y="1554806"/>
                  </a:lnTo>
                  <a:lnTo>
                    <a:pt x="144671" y="1597626"/>
                  </a:lnTo>
                  <a:lnTo>
                    <a:pt x="129463" y="1640823"/>
                  </a:lnTo>
                  <a:lnTo>
                    <a:pt x="115053" y="1684390"/>
                  </a:lnTo>
                  <a:lnTo>
                    <a:pt x="101448" y="1728317"/>
                  </a:lnTo>
                  <a:lnTo>
                    <a:pt x="88658" y="1772595"/>
                  </a:lnTo>
                  <a:lnTo>
                    <a:pt x="76690" y="1817217"/>
                  </a:lnTo>
                  <a:lnTo>
                    <a:pt x="65555" y="1862173"/>
                  </a:lnTo>
                  <a:lnTo>
                    <a:pt x="55260" y="1907455"/>
                  </a:lnTo>
                  <a:lnTo>
                    <a:pt x="45815" y="1953054"/>
                  </a:lnTo>
                  <a:lnTo>
                    <a:pt x="37228" y="1998960"/>
                  </a:lnTo>
                  <a:lnTo>
                    <a:pt x="29508" y="2045166"/>
                  </a:lnTo>
                  <a:lnTo>
                    <a:pt x="22663" y="2091663"/>
                  </a:lnTo>
                  <a:lnTo>
                    <a:pt x="16703" y="2138441"/>
                  </a:lnTo>
                  <a:lnTo>
                    <a:pt x="11635" y="2185493"/>
                  </a:lnTo>
                  <a:lnTo>
                    <a:pt x="7470" y="2232809"/>
                  </a:lnTo>
                  <a:lnTo>
                    <a:pt x="4215" y="2280381"/>
                  </a:lnTo>
                  <a:lnTo>
                    <a:pt x="1879" y="2328200"/>
                  </a:lnTo>
                  <a:lnTo>
                    <a:pt x="471" y="2376257"/>
                  </a:lnTo>
                  <a:lnTo>
                    <a:pt x="0" y="2424544"/>
                  </a:lnTo>
                  <a:lnTo>
                    <a:pt x="865911" y="2424544"/>
                  </a:lnTo>
                  <a:lnTo>
                    <a:pt x="866653" y="2375996"/>
                  </a:lnTo>
                  <a:lnTo>
                    <a:pt x="868863" y="2327818"/>
                  </a:lnTo>
                  <a:lnTo>
                    <a:pt x="872521" y="2280031"/>
                  </a:lnTo>
                  <a:lnTo>
                    <a:pt x="877605" y="2232657"/>
                  </a:lnTo>
                  <a:lnTo>
                    <a:pt x="884093" y="2185717"/>
                  </a:lnTo>
                  <a:lnTo>
                    <a:pt x="891964" y="2139234"/>
                  </a:lnTo>
                  <a:lnTo>
                    <a:pt x="901197" y="2093228"/>
                  </a:lnTo>
                  <a:lnTo>
                    <a:pt x="911768" y="2047721"/>
                  </a:lnTo>
                  <a:lnTo>
                    <a:pt x="923658" y="2002734"/>
                  </a:lnTo>
                  <a:lnTo>
                    <a:pt x="936845" y="1958290"/>
                  </a:lnTo>
                  <a:lnTo>
                    <a:pt x="951306" y="1914410"/>
                  </a:lnTo>
                  <a:lnTo>
                    <a:pt x="967021" y="1871115"/>
                  </a:lnTo>
                  <a:lnTo>
                    <a:pt x="983968" y="1828426"/>
                  </a:lnTo>
                  <a:lnTo>
                    <a:pt x="1002125" y="1786366"/>
                  </a:lnTo>
                  <a:lnTo>
                    <a:pt x="1021471" y="1744956"/>
                  </a:lnTo>
                  <a:lnTo>
                    <a:pt x="1041984" y="1704218"/>
                  </a:lnTo>
                  <a:lnTo>
                    <a:pt x="1063643" y="1664172"/>
                  </a:lnTo>
                  <a:lnTo>
                    <a:pt x="1086426" y="1624841"/>
                  </a:lnTo>
                  <a:lnTo>
                    <a:pt x="1110311" y="1586247"/>
                  </a:lnTo>
                  <a:lnTo>
                    <a:pt x="1135278" y="1548410"/>
                  </a:lnTo>
                  <a:lnTo>
                    <a:pt x="1161303" y="1511352"/>
                  </a:lnTo>
                  <a:lnTo>
                    <a:pt x="1188367" y="1475095"/>
                  </a:lnTo>
                  <a:lnTo>
                    <a:pt x="1216447" y="1439660"/>
                  </a:lnTo>
                  <a:lnTo>
                    <a:pt x="1245522" y="1405070"/>
                  </a:lnTo>
                  <a:lnTo>
                    <a:pt x="1275570" y="1371345"/>
                  </a:lnTo>
                  <a:lnTo>
                    <a:pt x="1306570" y="1338506"/>
                  </a:lnTo>
                  <a:lnTo>
                    <a:pt x="1338500" y="1306577"/>
                  </a:lnTo>
                  <a:lnTo>
                    <a:pt x="1371339" y="1275577"/>
                  </a:lnTo>
                  <a:lnTo>
                    <a:pt x="1405064" y="1245530"/>
                  </a:lnTo>
                  <a:lnTo>
                    <a:pt x="1439655" y="1216455"/>
                  </a:lnTo>
                  <a:lnTo>
                    <a:pt x="1475090" y="1188375"/>
                  </a:lnTo>
                  <a:lnTo>
                    <a:pt x="1511348" y="1161312"/>
                  </a:lnTo>
                  <a:lnTo>
                    <a:pt x="1548406" y="1135286"/>
                  </a:lnTo>
                  <a:lnTo>
                    <a:pt x="1586243" y="1110320"/>
                  </a:lnTo>
                  <a:lnTo>
                    <a:pt x="1624838" y="1086435"/>
                  </a:lnTo>
                  <a:lnTo>
                    <a:pt x="1664169" y="1063652"/>
                  </a:lnTo>
                  <a:lnTo>
                    <a:pt x="1704215" y="1041994"/>
                  </a:lnTo>
                  <a:lnTo>
                    <a:pt x="1744954" y="1021481"/>
                  </a:lnTo>
                  <a:lnTo>
                    <a:pt x="1786364" y="1002136"/>
                  </a:lnTo>
                  <a:lnTo>
                    <a:pt x="1828424" y="983979"/>
                  </a:lnTo>
                  <a:lnTo>
                    <a:pt x="1871113" y="967032"/>
                  </a:lnTo>
                  <a:lnTo>
                    <a:pt x="1914408" y="951318"/>
                  </a:lnTo>
                  <a:lnTo>
                    <a:pt x="1958289" y="936856"/>
                  </a:lnTo>
                  <a:lnTo>
                    <a:pt x="2002733" y="923670"/>
                  </a:lnTo>
                  <a:lnTo>
                    <a:pt x="2047720" y="911780"/>
                  </a:lnTo>
                  <a:lnTo>
                    <a:pt x="2093227" y="901209"/>
                  </a:lnTo>
                  <a:lnTo>
                    <a:pt x="2139233" y="891977"/>
                  </a:lnTo>
                  <a:lnTo>
                    <a:pt x="2185717" y="884106"/>
                  </a:lnTo>
                  <a:lnTo>
                    <a:pt x="2232657" y="877618"/>
                  </a:lnTo>
                  <a:lnTo>
                    <a:pt x="2280031" y="872534"/>
                  </a:lnTo>
                  <a:lnTo>
                    <a:pt x="2327818" y="868876"/>
                  </a:lnTo>
                  <a:lnTo>
                    <a:pt x="2375996" y="866665"/>
                  </a:lnTo>
                  <a:lnTo>
                    <a:pt x="2424544" y="865924"/>
                  </a:lnTo>
                  <a:lnTo>
                    <a:pt x="2424544" y="0"/>
                  </a:lnTo>
                  <a:close/>
                </a:path>
              </a:pathLst>
            </a:custGeom>
            <a:solidFill>
              <a:srgbClr val="00FFD6"/>
            </a:solidFill>
          </p:spPr>
          <p:txBody>
            <a:bodyPr wrap="square" lIns="0" tIns="0" rIns="0" bIns="0" rtlCol="0"/>
            <a:lstStyle/>
            <a:p>
              <a:endParaRPr/>
            </a:p>
          </p:txBody>
        </p:sp>
        <p:sp>
          <p:nvSpPr>
            <p:cNvPr id="17" name="object 10">
              <a:extLst>
                <a:ext uri="{FF2B5EF4-FFF2-40B4-BE49-F238E27FC236}">
                  <a16:creationId xmlns:a16="http://schemas.microsoft.com/office/drawing/2014/main" id="{D929691D-65B3-465B-86EF-5F1B95962BEA}"/>
                </a:ext>
              </a:extLst>
            </p:cNvPr>
            <p:cNvSpPr/>
            <p:nvPr/>
          </p:nvSpPr>
          <p:spPr>
            <a:xfrm>
              <a:off x="15466285" y="4010884"/>
              <a:ext cx="866140" cy="433070"/>
            </a:xfrm>
            <a:custGeom>
              <a:avLst/>
              <a:gdLst/>
              <a:ahLst/>
              <a:cxnLst/>
              <a:rect l="l" t="t" r="r" b="b"/>
              <a:pathLst>
                <a:path w="866140" h="433070">
                  <a:moveTo>
                    <a:pt x="432955" y="0"/>
                  </a:moveTo>
                  <a:lnTo>
                    <a:pt x="385780" y="2540"/>
                  </a:lnTo>
                  <a:lnTo>
                    <a:pt x="340076" y="9985"/>
                  </a:lnTo>
                  <a:lnTo>
                    <a:pt x="296107" y="22072"/>
                  </a:lnTo>
                  <a:lnTo>
                    <a:pt x="254139" y="38535"/>
                  </a:lnTo>
                  <a:lnTo>
                    <a:pt x="214434" y="59110"/>
                  </a:lnTo>
                  <a:lnTo>
                    <a:pt x="177257" y="83535"/>
                  </a:lnTo>
                  <a:lnTo>
                    <a:pt x="142872" y="111543"/>
                  </a:lnTo>
                  <a:lnTo>
                    <a:pt x="111543" y="142872"/>
                  </a:lnTo>
                  <a:lnTo>
                    <a:pt x="83535" y="177257"/>
                  </a:lnTo>
                  <a:lnTo>
                    <a:pt x="59110" y="214434"/>
                  </a:lnTo>
                  <a:lnTo>
                    <a:pt x="38535" y="254139"/>
                  </a:lnTo>
                  <a:lnTo>
                    <a:pt x="22072" y="296107"/>
                  </a:lnTo>
                  <a:lnTo>
                    <a:pt x="9985" y="340076"/>
                  </a:lnTo>
                  <a:lnTo>
                    <a:pt x="2540" y="385780"/>
                  </a:lnTo>
                  <a:lnTo>
                    <a:pt x="0" y="432955"/>
                  </a:lnTo>
                  <a:lnTo>
                    <a:pt x="865911" y="432955"/>
                  </a:lnTo>
                  <a:lnTo>
                    <a:pt x="863370" y="385780"/>
                  </a:lnTo>
                  <a:lnTo>
                    <a:pt x="855925" y="340076"/>
                  </a:lnTo>
                  <a:lnTo>
                    <a:pt x="843839" y="296107"/>
                  </a:lnTo>
                  <a:lnTo>
                    <a:pt x="827376" y="254139"/>
                  </a:lnTo>
                  <a:lnTo>
                    <a:pt x="806800" y="214434"/>
                  </a:lnTo>
                  <a:lnTo>
                    <a:pt x="782376" y="177257"/>
                  </a:lnTo>
                  <a:lnTo>
                    <a:pt x="754367" y="142872"/>
                  </a:lnTo>
                  <a:lnTo>
                    <a:pt x="723038" y="111543"/>
                  </a:lnTo>
                  <a:lnTo>
                    <a:pt x="688654" y="83535"/>
                  </a:lnTo>
                  <a:lnTo>
                    <a:pt x="651477" y="59110"/>
                  </a:lnTo>
                  <a:lnTo>
                    <a:pt x="611772" y="38535"/>
                  </a:lnTo>
                  <a:lnTo>
                    <a:pt x="569803" y="22072"/>
                  </a:lnTo>
                  <a:lnTo>
                    <a:pt x="525835" y="9985"/>
                  </a:lnTo>
                  <a:lnTo>
                    <a:pt x="480131" y="2540"/>
                  </a:lnTo>
                  <a:lnTo>
                    <a:pt x="432955" y="0"/>
                  </a:lnTo>
                  <a:close/>
                </a:path>
              </a:pathLst>
            </a:custGeom>
            <a:solidFill>
              <a:srgbClr val="FFFFFF"/>
            </a:solidFill>
          </p:spPr>
          <p:txBody>
            <a:bodyPr wrap="square" lIns="0" tIns="0" rIns="0" bIns="0" rtlCol="0"/>
            <a:lstStyle/>
            <a:p>
              <a:endParaRPr/>
            </a:p>
          </p:txBody>
        </p:sp>
        <p:sp>
          <p:nvSpPr>
            <p:cNvPr id="18" name="object 11">
              <a:extLst>
                <a:ext uri="{FF2B5EF4-FFF2-40B4-BE49-F238E27FC236}">
                  <a16:creationId xmlns:a16="http://schemas.microsoft.com/office/drawing/2014/main" id="{C4739C3C-654F-4B00-87CC-E043152FCE0E}"/>
                </a:ext>
              </a:extLst>
            </p:cNvPr>
            <p:cNvSpPr/>
            <p:nvPr/>
          </p:nvSpPr>
          <p:spPr>
            <a:xfrm>
              <a:off x="13474700" y="4876812"/>
              <a:ext cx="3873500" cy="2857500"/>
            </a:xfrm>
            <a:custGeom>
              <a:avLst/>
              <a:gdLst/>
              <a:ahLst/>
              <a:cxnLst/>
              <a:rect l="l" t="t" r="r" b="b"/>
              <a:pathLst>
                <a:path w="3873500" h="2857500">
                  <a:moveTo>
                    <a:pt x="3873500" y="12"/>
                  </a:moveTo>
                  <a:lnTo>
                    <a:pt x="2424544" y="12"/>
                  </a:lnTo>
                  <a:lnTo>
                    <a:pt x="0" y="0"/>
                  </a:lnTo>
                  <a:lnTo>
                    <a:pt x="0" y="2857487"/>
                  </a:lnTo>
                  <a:lnTo>
                    <a:pt x="2424544" y="2857487"/>
                  </a:lnTo>
                  <a:lnTo>
                    <a:pt x="3873500" y="2857487"/>
                  </a:lnTo>
                  <a:lnTo>
                    <a:pt x="3873500" y="1991601"/>
                  </a:lnTo>
                  <a:lnTo>
                    <a:pt x="2424544" y="1991601"/>
                  </a:lnTo>
                  <a:lnTo>
                    <a:pt x="2424544" y="1991347"/>
                  </a:lnTo>
                  <a:lnTo>
                    <a:pt x="865911" y="1991347"/>
                  </a:lnTo>
                  <a:lnTo>
                    <a:pt x="865911" y="866140"/>
                  </a:lnTo>
                  <a:lnTo>
                    <a:pt x="2424544" y="866140"/>
                  </a:lnTo>
                  <a:lnTo>
                    <a:pt x="2424544" y="865898"/>
                  </a:lnTo>
                  <a:lnTo>
                    <a:pt x="3873500" y="865898"/>
                  </a:lnTo>
                  <a:lnTo>
                    <a:pt x="3873500" y="12"/>
                  </a:lnTo>
                  <a:close/>
                </a:path>
              </a:pathLst>
            </a:custGeom>
            <a:solidFill>
              <a:srgbClr val="00FFD6"/>
            </a:solidFill>
          </p:spPr>
          <p:txBody>
            <a:bodyPr wrap="square" lIns="0" tIns="0" rIns="0" bIns="0" rtlCol="0"/>
            <a:lstStyle/>
            <a:p>
              <a:endParaRPr/>
            </a:p>
          </p:txBody>
        </p:sp>
      </p:grpSp>
      <p:sp>
        <p:nvSpPr>
          <p:cNvPr id="11" name="object 2">
            <a:extLst>
              <a:ext uri="{FF2B5EF4-FFF2-40B4-BE49-F238E27FC236}">
                <a16:creationId xmlns:a16="http://schemas.microsoft.com/office/drawing/2014/main" id="{CB8C8C5E-A202-4A89-9667-E98BE1DB7DD3}"/>
              </a:ext>
            </a:extLst>
          </p:cNvPr>
          <p:cNvSpPr/>
          <p:nvPr/>
        </p:nvSpPr>
        <p:spPr>
          <a:xfrm>
            <a:off x="0" y="0"/>
            <a:ext cx="10121900" cy="9753955"/>
          </a:xfrm>
          <a:custGeom>
            <a:avLst/>
            <a:gdLst/>
            <a:ahLst/>
            <a:cxnLst/>
            <a:rect l="l" t="t" r="r" b="b"/>
            <a:pathLst>
              <a:path w="17348200" h="9749155">
                <a:moveTo>
                  <a:pt x="17348200" y="0"/>
                </a:moveTo>
                <a:lnTo>
                  <a:pt x="0" y="0"/>
                </a:lnTo>
                <a:lnTo>
                  <a:pt x="0" y="9748799"/>
                </a:lnTo>
                <a:lnTo>
                  <a:pt x="17348200" y="9748799"/>
                </a:lnTo>
                <a:lnTo>
                  <a:pt x="17348200" y="0"/>
                </a:lnTo>
                <a:close/>
              </a:path>
            </a:pathLst>
          </a:custGeom>
          <a:solidFill>
            <a:srgbClr val="5078FF"/>
          </a:solidFill>
        </p:spPr>
        <p:txBody>
          <a:bodyPr wrap="square" lIns="0" tIns="0" rIns="0" bIns="0" rtlCol="0"/>
          <a:lstStyle/>
          <a:p>
            <a:endParaRPr dirty="0"/>
          </a:p>
        </p:txBody>
      </p:sp>
      <p:sp>
        <p:nvSpPr>
          <p:cNvPr id="4" name="object 4"/>
          <p:cNvSpPr txBox="1">
            <a:spLocks noGrp="1"/>
          </p:cNvSpPr>
          <p:nvPr>
            <p:ph type="title" idx="4294967295"/>
          </p:nvPr>
        </p:nvSpPr>
        <p:spPr>
          <a:xfrm>
            <a:off x="1358900" y="3150492"/>
            <a:ext cx="7467600" cy="1859483"/>
          </a:xfrm>
          <a:prstGeom prst="rect">
            <a:avLst/>
          </a:prstGeom>
        </p:spPr>
        <p:txBody>
          <a:bodyPr vert="horz" wrap="square" lIns="0" tIns="12700" rIns="0" bIns="0" rtlCol="0">
            <a:spAutoFit/>
          </a:bodyPr>
          <a:lstStyle/>
          <a:p>
            <a:pPr marL="12700">
              <a:spcBef>
                <a:spcPts val="100"/>
              </a:spcBef>
              <a:tabLst>
                <a:tab pos="4726940" algn="l"/>
              </a:tabLst>
            </a:pPr>
            <a:r>
              <a:rPr lang="es-ES" dirty="0"/>
              <a:t>Nuestra solución </a:t>
            </a:r>
            <a:r>
              <a:rPr lang="es-ES" sz="6000" b="1" dirty="0">
                <a:solidFill>
                  <a:srgbClr val="FFFFFF"/>
                </a:solidFill>
                <a:latin typeface="Poppins SemiBold"/>
                <a:cs typeface="Poppins SemiBold"/>
              </a:rPr>
              <a:t>GlobalSuite</a:t>
            </a:r>
            <a:r>
              <a:rPr lang="es-ES" dirty="0">
                <a:solidFill>
                  <a:srgbClr val="FFFFFF"/>
                </a:solidFill>
              </a:rPr>
              <a:t>®</a:t>
            </a:r>
            <a:r>
              <a:rPr lang="es-ES" dirty="0"/>
              <a:t>	</a:t>
            </a:r>
            <a:endParaRPr dirty="0"/>
          </a:p>
        </p:txBody>
      </p:sp>
      <p:sp>
        <p:nvSpPr>
          <p:cNvPr id="6" name="object 6"/>
          <p:cNvSpPr txBox="1"/>
          <p:nvPr/>
        </p:nvSpPr>
        <p:spPr>
          <a:xfrm>
            <a:off x="1358900" y="5046582"/>
            <a:ext cx="7315200" cy="2203167"/>
          </a:xfrm>
          <a:prstGeom prst="rect">
            <a:avLst/>
          </a:prstGeom>
        </p:spPr>
        <p:txBody>
          <a:bodyPr vert="horz" wrap="square" lIns="0" tIns="48260" rIns="0" bIns="0" rtlCol="0">
            <a:spAutoFit/>
          </a:bodyPr>
          <a:lstStyle/>
          <a:p>
            <a:r>
              <a:rPr lang="es-ES" sz="2800" b="1" dirty="0">
                <a:solidFill>
                  <a:schemeClr val="bg1"/>
                </a:solidFill>
              </a:rPr>
              <a:t>Riesgos · Seguridad · Continuidad · Compliance · Privacidad · Auditoría</a:t>
            </a:r>
          </a:p>
          <a:p>
            <a:endParaRPr lang="es-ES" sz="2800" dirty="0">
              <a:solidFill>
                <a:schemeClr val="bg1"/>
              </a:solidFill>
            </a:endParaRPr>
          </a:p>
          <a:p>
            <a:r>
              <a:rPr lang="es-ES" sz="2800" dirty="0">
                <a:solidFill>
                  <a:schemeClr val="bg1"/>
                </a:solidFill>
              </a:rPr>
              <a:t>Integra la gestión de protección de datos en una estrategia GRC. </a:t>
            </a:r>
          </a:p>
        </p:txBody>
      </p:sp>
      <p:pic>
        <p:nvPicPr>
          <p:cNvPr id="10" name="Gráfico 9">
            <a:extLst>
              <a:ext uri="{FF2B5EF4-FFF2-40B4-BE49-F238E27FC236}">
                <a16:creationId xmlns:a16="http://schemas.microsoft.com/office/drawing/2014/main" id="{0EAA3A20-7D5A-4824-ADBE-CD7000BF9FF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68238" y="4718057"/>
            <a:ext cx="1685764" cy="317485"/>
          </a:xfrm>
          <a:prstGeom prst="rect">
            <a:avLst/>
          </a:prstGeom>
        </p:spPr>
      </p:pic>
      <p:sp>
        <p:nvSpPr>
          <p:cNvPr id="12" name="Holder 5">
            <a:extLst>
              <a:ext uri="{FF2B5EF4-FFF2-40B4-BE49-F238E27FC236}">
                <a16:creationId xmlns:a16="http://schemas.microsoft.com/office/drawing/2014/main" id="{CD8AE952-6CAC-4242-A18F-A53F7710428D}"/>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15</a:t>
            </a:fld>
            <a:endParaRPr lang="es-ES"/>
          </a:p>
        </p:txBody>
      </p:sp>
      <p:sp>
        <p:nvSpPr>
          <p:cNvPr id="13" name="Holder 5">
            <a:extLst>
              <a:ext uri="{FF2B5EF4-FFF2-40B4-BE49-F238E27FC236}">
                <a16:creationId xmlns:a16="http://schemas.microsoft.com/office/drawing/2014/main" id="{42F31992-7F3D-4536-A476-2A07A8E4ACE8}"/>
              </a:ext>
            </a:extLst>
          </p:cNvPr>
          <p:cNvSpPr txBox="1">
            <a:spLocks/>
          </p:cNvSpPr>
          <p:nvPr/>
        </p:nvSpPr>
        <p:spPr>
          <a:xfrm>
            <a:off x="16459183" y="9448800"/>
            <a:ext cx="666773" cy="152400"/>
          </a:xfrm>
          <a:prstGeom prst="rect">
            <a:avLst/>
          </a:prstGeom>
        </p:spPr>
        <p:txBody>
          <a:bodyPr wrap="square" lIns="0" tIns="0" rIns="0" bIns="0">
            <a:spAutoFit/>
          </a:bodyPr>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s-ES" smtClean="0"/>
              <a:pPr/>
              <a:t>15</a:t>
            </a:fld>
            <a:endParaRPr lang="es-ES"/>
          </a:p>
        </p:txBody>
      </p:sp>
    </p:spTree>
    <p:extLst>
      <p:ext uri="{BB962C8B-B14F-4D97-AF65-F5344CB8AC3E}">
        <p14:creationId xmlns:p14="http://schemas.microsoft.com/office/powerpoint/2010/main" val="346433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484F78D-DE89-4A08-A562-8C1EB2AB7F94}"/>
              </a:ext>
            </a:extLst>
          </p:cNvPr>
          <p:cNvSpPr>
            <a:spLocks noGrp="1"/>
          </p:cNvSpPr>
          <p:nvPr>
            <p:ph sz="quarter" idx="11"/>
          </p:nvPr>
        </p:nvSpPr>
        <p:spPr>
          <a:xfrm>
            <a:off x="800100" y="630238"/>
            <a:ext cx="7874000" cy="461665"/>
          </a:xfrm>
        </p:spPr>
        <p:txBody>
          <a:bodyPr/>
          <a:lstStyle/>
          <a:p>
            <a:r>
              <a:rPr lang="es-ES" sz="3000" dirty="0">
                <a:solidFill>
                  <a:srgbClr val="5078FF"/>
                </a:solidFill>
                <a:latin typeface="Poppins Medium"/>
                <a:cs typeface="Poppins Medium"/>
              </a:rPr>
              <a:t>¿A</a:t>
            </a:r>
            <a:r>
              <a:rPr lang="es-ES" sz="3000" spc="-20" dirty="0">
                <a:solidFill>
                  <a:srgbClr val="5078FF"/>
                </a:solidFill>
                <a:latin typeface="Poppins Medium"/>
                <a:cs typeface="Poppins Medium"/>
              </a:rPr>
              <a:t> </a:t>
            </a:r>
            <a:r>
              <a:rPr lang="es-ES" sz="3000" dirty="0">
                <a:solidFill>
                  <a:srgbClr val="5078FF"/>
                </a:solidFill>
                <a:latin typeface="Poppins Medium"/>
                <a:cs typeface="Poppins Medium"/>
              </a:rPr>
              <a:t>qué</a:t>
            </a:r>
            <a:r>
              <a:rPr lang="es-ES" sz="3000" spc="-20" dirty="0">
                <a:solidFill>
                  <a:srgbClr val="5078FF"/>
                </a:solidFill>
                <a:latin typeface="Poppins Medium"/>
                <a:cs typeface="Poppins Medium"/>
              </a:rPr>
              <a:t> </a:t>
            </a:r>
            <a:r>
              <a:rPr lang="es-ES" sz="3000" dirty="0">
                <a:solidFill>
                  <a:srgbClr val="5078FF"/>
                </a:solidFill>
                <a:latin typeface="Poppins Medium"/>
                <a:cs typeface="Poppins Medium"/>
              </a:rPr>
              <a:t>se</a:t>
            </a:r>
            <a:r>
              <a:rPr lang="es-ES" sz="3000" spc="-20" dirty="0">
                <a:solidFill>
                  <a:srgbClr val="5078FF"/>
                </a:solidFill>
                <a:latin typeface="Poppins Medium"/>
                <a:cs typeface="Poppins Medium"/>
              </a:rPr>
              <a:t> </a:t>
            </a:r>
            <a:r>
              <a:rPr lang="es-ES" sz="3000" dirty="0">
                <a:solidFill>
                  <a:srgbClr val="5078FF"/>
                </a:solidFill>
                <a:latin typeface="Poppins Medium"/>
                <a:cs typeface="Poppins Medium"/>
              </a:rPr>
              <a:t>enfrentan</a:t>
            </a:r>
            <a:r>
              <a:rPr lang="es-ES" sz="3000" spc="-20" dirty="0">
                <a:solidFill>
                  <a:srgbClr val="5078FF"/>
                </a:solidFill>
                <a:latin typeface="Poppins Medium"/>
                <a:cs typeface="Poppins Medium"/>
              </a:rPr>
              <a:t> </a:t>
            </a:r>
            <a:r>
              <a:rPr lang="es-ES" sz="3000" dirty="0">
                <a:solidFill>
                  <a:srgbClr val="5078FF"/>
                </a:solidFill>
                <a:latin typeface="Poppins Medium"/>
                <a:cs typeface="Poppins Medium"/>
              </a:rPr>
              <a:t>las</a:t>
            </a:r>
            <a:r>
              <a:rPr lang="es-ES" sz="3000" spc="-20" dirty="0">
                <a:solidFill>
                  <a:srgbClr val="5078FF"/>
                </a:solidFill>
                <a:latin typeface="Poppins Medium"/>
                <a:cs typeface="Poppins Medium"/>
              </a:rPr>
              <a:t> </a:t>
            </a:r>
            <a:r>
              <a:rPr lang="es-ES" sz="3000" dirty="0">
                <a:solidFill>
                  <a:srgbClr val="5078FF"/>
                </a:solidFill>
                <a:latin typeface="Poppins Medium"/>
                <a:cs typeface="Poppins Medium"/>
              </a:rPr>
              <a:t>empresas?</a:t>
            </a:r>
            <a:endParaRPr lang="es-ES" dirty="0"/>
          </a:p>
        </p:txBody>
      </p:sp>
      <p:sp>
        <p:nvSpPr>
          <p:cNvPr id="14" name="Holder 5">
            <a:extLst>
              <a:ext uri="{FF2B5EF4-FFF2-40B4-BE49-F238E27FC236}">
                <a16:creationId xmlns:a16="http://schemas.microsoft.com/office/drawing/2014/main" id="{CE166D7F-6092-48A0-B2AA-13F25123A14F}"/>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16</a:t>
            </a:fld>
            <a:endParaRPr lang="es-ES"/>
          </a:p>
        </p:txBody>
      </p:sp>
      <p:sp>
        <p:nvSpPr>
          <p:cNvPr id="15" name="object 13">
            <a:extLst>
              <a:ext uri="{FF2B5EF4-FFF2-40B4-BE49-F238E27FC236}">
                <a16:creationId xmlns:a16="http://schemas.microsoft.com/office/drawing/2014/main" id="{5085D3C6-C17C-49A3-9EE4-7FE9992B516A}"/>
              </a:ext>
            </a:extLst>
          </p:cNvPr>
          <p:cNvSpPr/>
          <p:nvPr/>
        </p:nvSpPr>
        <p:spPr>
          <a:xfrm>
            <a:off x="12985684" y="4487682"/>
            <a:ext cx="3035300" cy="3035300"/>
          </a:xfrm>
          <a:custGeom>
            <a:avLst/>
            <a:gdLst/>
            <a:ahLst/>
            <a:cxnLst/>
            <a:rect l="l" t="t" r="r" b="b"/>
            <a:pathLst>
              <a:path w="3035300" h="3035300">
                <a:moveTo>
                  <a:pt x="1517650" y="0"/>
                </a:moveTo>
                <a:lnTo>
                  <a:pt x="1469473" y="750"/>
                </a:lnTo>
                <a:lnTo>
                  <a:pt x="1421671" y="2985"/>
                </a:lnTo>
                <a:lnTo>
                  <a:pt x="1374265" y="6684"/>
                </a:lnTo>
                <a:lnTo>
                  <a:pt x="1327279" y="11824"/>
                </a:lnTo>
                <a:lnTo>
                  <a:pt x="1280733" y="18383"/>
                </a:lnTo>
                <a:lnTo>
                  <a:pt x="1234651" y="26338"/>
                </a:lnTo>
                <a:lnTo>
                  <a:pt x="1189054" y="35668"/>
                </a:lnTo>
                <a:lnTo>
                  <a:pt x="1143965" y="46350"/>
                </a:lnTo>
                <a:lnTo>
                  <a:pt x="1099405" y="58362"/>
                </a:lnTo>
                <a:lnTo>
                  <a:pt x="1055398" y="71681"/>
                </a:lnTo>
                <a:lnTo>
                  <a:pt x="1011965" y="86286"/>
                </a:lnTo>
                <a:lnTo>
                  <a:pt x="969129" y="102155"/>
                </a:lnTo>
                <a:lnTo>
                  <a:pt x="926912" y="119264"/>
                </a:lnTo>
                <a:lnTo>
                  <a:pt x="885335" y="137592"/>
                </a:lnTo>
                <a:lnTo>
                  <a:pt x="844422" y="157117"/>
                </a:lnTo>
                <a:lnTo>
                  <a:pt x="804195" y="177816"/>
                </a:lnTo>
                <a:lnTo>
                  <a:pt x="764675" y="199667"/>
                </a:lnTo>
                <a:lnTo>
                  <a:pt x="725885" y="222649"/>
                </a:lnTo>
                <a:lnTo>
                  <a:pt x="687847" y="246737"/>
                </a:lnTo>
                <a:lnTo>
                  <a:pt x="650584" y="271912"/>
                </a:lnTo>
                <a:lnTo>
                  <a:pt x="614117" y="298150"/>
                </a:lnTo>
                <a:lnTo>
                  <a:pt x="578469" y="325428"/>
                </a:lnTo>
                <a:lnTo>
                  <a:pt x="543662" y="353726"/>
                </a:lnTo>
                <a:lnTo>
                  <a:pt x="509718" y="383020"/>
                </a:lnTo>
                <a:lnTo>
                  <a:pt x="476660" y="413288"/>
                </a:lnTo>
                <a:lnTo>
                  <a:pt x="444509" y="444509"/>
                </a:lnTo>
                <a:lnTo>
                  <a:pt x="413288" y="476660"/>
                </a:lnTo>
                <a:lnTo>
                  <a:pt x="383020" y="509718"/>
                </a:lnTo>
                <a:lnTo>
                  <a:pt x="353726" y="543662"/>
                </a:lnTo>
                <a:lnTo>
                  <a:pt x="325428" y="578469"/>
                </a:lnTo>
                <a:lnTo>
                  <a:pt x="298150" y="614117"/>
                </a:lnTo>
                <a:lnTo>
                  <a:pt x="271912" y="650584"/>
                </a:lnTo>
                <a:lnTo>
                  <a:pt x="246737" y="687847"/>
                </a:lnTo>
                <a:lnTo>
                  <a:pt x="222649" y="725885"/>
                </a:lnTo>
                <a:lnTo>
                  <a:pt x="199667" y="764675"/>
                </a:lnTo>
                <a:lnTo>
                  <a:pt x="177816" y="804195"/>
                </a:lnTo>
                <a:lnTo>
                  <a:pt x="157117" y="844422"/>
                </a:lnTo>
                <a:lnTo>
                  <a:pt x="137592" y="885335"/>
                </a:lnTo>
                <a:lnTo>
                  <a:pt x="119264" y="926912"/>
                </a:lnTo>
                <a:lnTo>
                  <a:pt x="102155" y="969129"/>
                </a:lnTo>
                <a:lnTo>
                  <a:pt x="86286" y="1011965"/>
                </a:lnTo>
                <a:lnTo>
                  <a:pt x="71681" y="1055398"/>
                </a:lnTo>
                <a:lnTo>
                  <a:pt x="58362" y="1099405"/>
                </a:lnTo>
                <a:lnTo>
                  <a:pt x="46350" y="1143965"/>
                </a:lnTo>
                <a:lnTo>
                  <a:pt x="35668" y="1189054"/>
                </a:lnTo>
                <a:lnTo>
                  <a:pt x="26338" y="1234651"/>
                </a:lnTo>
                <a:lnTo>
                  <a:pt x="18383" y="1280733"/>
                </a:lnTo>
                <a:lnTo>
                  <a:pt x="11824" y="1327279"/>
                </a:lnTo>
                <a:lnTo>
                  <a:pt x="6684" y="1374265"/>
                </a:lnTo>
                <a:lnTo>
                  <a:pt x="2985" y="1421671"/>
                </a:lnTo>
                <a:lnTo>
                  <a:pt x="750" y="1469473"/>
                </a:lnTo>
                <a:lnTo>
                  <a:pt x="0" y="1517649"/>
                </a:lnTo>
                <a:lnTo>
                  <a:pt x="750" y="1565826"/>
                </a:lnTo>
                <a:lnTo>
                  <a:pt x="2985" y="1613628"/>
                </a:lnTo>
                <a:lnTo>
                  <a:pt x="6684" y="1661034"/>
                </a:lnTo>
                <a:lnTo>
                  <a:pt x="11824" y="1708020"/>
                </a:lnTo>
                <a:lnTo>
                  <a:pt x="18383" y="1754566"/>
                </a:lnTo>
                <a:lnTo>
                  <a:pt x="26338" y="1800648"/>
                </a:lnTo>
                <a:lnTo>
                  <a:pt x="35668" y="1846245"/>
                </a:lnTo>
                <a:lnTo>
                  <a:pt x="46350" y="1891334"/>
                </a:lnTo>
                <a:lnTo>
                  <a:pt x="58362" y="1935894"/>
                </a:lnTo>
                <a:lnTo>
                  <a:pt x="71681" y="1979901"/>
                </a:lnTo>
                <a:lnTo>
                  <a:pt x="86286" y="2023334"/>
                </a:lnTo>
                <a:lnTo>
                  <a:pt x="102155" y="2066170"/>
                </a:lnTo>
                <a:lnTo>
                  <a:pt x="119264" y="2108387"/>
                </a:lnTo>
                <a:lnTo>
                  <a:pt x="137592" y="2149964"/>
                </a:lnTo>
                <a:lnTo>
                  <a:pt x="157117" y="2190877"/>
                </a:lnTo>
                <a:lnTo>
                  <a:pt x="177816" y="2231104"/>
                </a:lnTo>
                <a:lnTo>
                  <a:pt x="199667" y="2270624"/>
                </a:lnTo>
                <a:lnTo>
                  <a:pt x="222649" y="2309414"/>
                </a:lnTo>
                <a:lnTo>
                  <a:pt x="246737" y="2347452"/>
                </a:lnTo>
                <a:lnTo>
                  <a:pt x="271912" y="2384715"/>
                </a:lnTo>
                <a:lnTo>
                  <a:pt x="298150" y="2421182"/>
                </a:lnTo>
                <a:lnTo>
                  <a:pt x="325428" y="2456830"/>
                </a:lnTo>
                <a:lnTo>
                  <a:pt x="353726" y="2491637"/>
                </a:lnTo>
                <a:lnTo>
                  <a:pt x="383020" y="2525581"/>
                </a:lnTo>
                <a:lnTo>
                  <a:pt x="413288" y="2558639"/>
                </a:lnTo>
                <a:lnTo>
                  <a:pt x="444509" y="2590790"/>
                </a:lnTo>
                <a:lnTo>
                  <a:pt x="476660" y="2622011"/>
                </a:lnTo>
                <a:lnTo>
                  <a:pt x="509718" y="2652279"/>
                </a:lnTo>
                <a:lnTo>
                  <a:pt x="543662" y="2681573"/>
                </a:lnTo>
                <a:lnTo>
                  <a:pt x="578469" y="2709871"/>
                </a:lnTo>
                <a:lnTo>
                  <a:pt x="614117" y="2737149"/>
                </a:lnTo>
                <a:lnTo>
                  <a:pt x="650584" y="2763387"/>
                </a:lnTo>
                <a:lnTo>
                  <a:pt x="687847" y="2788562"/>
                </a:lnTo>
                <a:lnTo>
                  <a:pt x="725885" y="2812650"/>
                </a:lnTo>
                <a:lnTo>
                  <a:pt x="764675" y="2835632"/>
                </a:lnTo>
                <a:lnTo>
                  <a:pt x="804195" y="2857483"/>
                </a:lnTo>
                <a:lnTo>
                  <a:pt x="844422" y="2878182"/>
                </a:lnTo>
                <a:lnTo>
                  <a:pt x="885335" y="2897707"/>
                </a:lnTo>
                <a:lnTo>
                  <a:pt x="926912" y="2916035"/>
                </a:lnTo>
                <a:lnTo>
                  <a:pt x="969129" y="2933144"/>
                </a:lnTo>
                <a:lnTo>
                  <a:pt x="1011965" y="2949013"/>
                </a:lnTo>
                <a:lnTo>
                  <a:pt x="1055398" y="2963618"/>
                </a:lnTo>
                <a:lnTo>
                  <a:pt x="1099405" y="2976937"/>
                </a:lnTo>
                <a:lnTo>
                  <a:pt x="1143965" y="2988949"/>
                </a:lnTo>
                <a:lnTo>
                  <a:pt x="1189054" y="2999631"/>
                </a:lnTo>
                <a:lnTo>
                  <a:pt x="1234651" y="3008961"/>
                </a:lnTo>
                <a:lnTo>
                  <a:pt x="1280733" y="3016916"/>
                </a:lnTo>
                <a:lnTo>
                  <a:pt x="1327279" y="3023475"/>
                </a:lnTo>
                <a:lnTo>
                  <a:pt x="1374265" y="3028615"/>
                </a:lnTo>
                <a:lnTo>
                  <a:pt x="1421671" y="3032314"/>
                </a:lnTo>
                <a:lnTo>
                  <a:pt x="1469473" y="3034549"/>
                </a:lnTo>
                <a:lnTo>
                  <a:pt x="1517650" y="3035299"/>
                </a:lnTo>
                <a:lnTo>
                  <a:pt x="1565826" y="3034549"/>
                </a:lnTo>
                <a:lnTo>
                  <a:pt x="1613628" y="3032314"/>
                </a:lnTo>
                <a:lnTo>
                  <a:pt x="1661034" y="3028615"/>
                </a:lnTo>
                <a:lnTo>
                  <a:pt x="1708020" y="3023475"/>
                </a:lnTo>
                <a:lnTo>
                  <a:pt x="1754566" y="3016916"/>
                </a:lnTo>
                <a:lnTo>
                  <a:pt x="1800648" y="3008961"/>
                </a:lnTo>
                <a:lnTo>
                  <a:pt x="1846245" y="2999631"/>
                </a:lnTo>
                <a:lnTo>
                  <a:pt x="1891334" y="2988949"/>
                </a:lnTo>
                <a:lnTo>
                  <a:pt x="1935894" y="2976937"/>
                </a:lnTo>
                <a:lnTo>
                  <a:pt x="1979901" y="2963618"/>
                </a:lnTo>
                <a:lnTo>
                  <a:pt x="2023334" y="2949013"/>
                </a:lnTo>
                <a:lnTo>
                  <a:pt x="2066170" y="2933144"/>
                </a:lnTo>
                <a:lnTo>
                  <a:pt x="2108387" y="2916035"/>
                </a:lnTo>
                <a:lnTo>
                  <a:pt x="2149964" y="2897707"/>
                </a:lnTo>
                <a:lnTo>
                  <a:pt x="2190877" y="2878182"/>
                </a:lnTo>
                <a:lnTo>
                  <a:pt x="2231104" y="2857483"/>
                </a:lnTo>
                <a:lnTo>
                  <a:pt x="2270624" y="2835632"/>
                </a:lnTo>
                <a:lnTo>
                  <a:pt x="2309414" y="2812650"/>
                </a:lnTo>
                <a:lnTo>
                  <a:pt x="2347452" y="2788562"/>
                </a:lnTo>
                <a:lnTo>
                  <a:pt x="2384715" y="2763387"/>
                </a:lnTo>
                <a:lnTo>
                  <a:pt x="2421182" y="2737149"/>
                </a:lnTo>
                <a:lnTo>
                  <a:pt x="2456830" y="2709871"/>
                </a:lnTo>
                <a:lnTo>
                  <a:pt x="2491637" y="2681573"/>
                </a:lnTo>
                <a:lnTo>
                  <a:pt x="2525581" y="2652279"/>
                </a:lnTo>
                <a:lnTo>
                  <a:pt x="2558639" y="2622011"/>
                </a:lnTo>
                <a:lnTo>
                  <a:pt x="2590790" y="2590790"/>
                </a:lnTo>
                <a:lnTo>
                  <a:pt x="2622011" y="2558639"/>
                </a:lnTo>
                <a:lnTo>
                  <a:pt x="2652279" y="2525581"/>
                </a:lnTo>
                <a:lnTo>
                  <a:pt x="2681573" y="2491637"/>
                </a:lnTo>
                <a:lnTo>
                  <a:pt x="2709871" y="2456830"/>
                </a:lnTo>
                <a:lnTo>
                  <a:pt x="2737149" y="2421182"/>
                </a:lnTo>
                <a:lnTo>
                  <a:pt x="2763387" y="2384715"/>
                </a:lnTo>
                <a:lnTo>
                  <a:pt x="2788562" y="2347452"/>
                </a:lnTo>
                <a:lnTo>
                  <a:pt x="2812650" y="2309414"/>
                </a:lnTo>
                <a:lnTo>
                  <a:pt x="2835632" y="2270624"/>
                </a:lnTo>
                <a:lnTo>
                  <a:pt x="2857483" y="2231104"/>
                </a:lnTo>
                <a:lnTo>
                  <a:pt x="2878182" y="2190877"/>
                </a:lnTo>
                <a:lnTo>
                  <a:pt x="2897707" y="2149964"/>
                </a:lnTo>
                <a:lnTo>
                  <a:pt x="2916035" y="2108387"/>
                </a:lnTo>
                <a:lnTo>
                  <a:pt x="2933144" y="2066170"/>
                </a:lnTo>
                <a:lnTo>
                  <a:pt x="2949013" y="2023334"/>
                </a:lnTo>
                <a:lnTo>
                  <a:pt x="2963618" y="1979901"/>
                </a:lnTo>
                <a:lnTo>
                  <a:pt x="2976937" y="1935894"/>
                </a:lnTo>
                <a:lnTo>
                  <a:pt x="2988949" y="1891334"/>
                </a:lnTo>
                <a:lnTo>
                  <a:pt x="2999631" y="1846245"/>
                </a:lnTo>
                <a:lnTo>
                  <a:pt x="3008961" y="1800648"/>
                </a:lnTo>
                <a:lnTo>
                  <a:pt x="3016916" y="1754566"/>
                </a:lnTo>
                <a:lnTo>
                  <a:pt x="3023475" y="1708020"/>
                </a:lnTo>
                <a:lnTo>
                  <a:pt x="3028615" y="1661034"/>
                </a:lnTo>
                <a:lnTo>
                  <a:pt x="3032314" y="1613628"/>
                </a:lnTo>
                <a:lnTo>
                  <a:pt x="3034549" y="1565826"/>
                </a:lnTo>
                <a:lnTo>
                  <a:pt x="3035300" y="1517649"/>
                </a:lnTo>
                <a:lnTo>
                  <a:pt x="3034549" y="1469473"/>
                </a:lnTo>
                <a:lnTo>
                  <a:pt x="3032314" y="1421671"/>
                </a:lnTo>
                <a:lnTo>
                  <a:pt x="3028615" y="1374265"/>
                </a:lnTo>
                <a:lnTo>
                  <a:pt x="3023475" y="1327279"/>
                </a:lnTo>
                <a:lnTo>
                  <a:pt x="3016916" y="1280733"/>
                </a:lnTo>
                <a:lnTo>
                  <a:pt x="3008961" y="1234651"/>
                </a:lnTo>
                <a:lnTo>
                  <a:pt x="2999631" y="1189054"/>
                </a:lnTo>
                <a:lnTo>
                  <a:pt x="2988949" y="1143965"/>
                </a:lnTo>
                <a:lnTo>
                  <a:pt x="2976937" y="1099405"/>
                </a:lnTo>
                <a:lnTo>
                  <a:pt x="2963618" y="1055398"/>
                </a:lnTo>
                <a:lnTo>
                  <a:pt x="2949013" y="1011965"/>
                </a:lnTo>
                <a:lnTo>
                  <a:pt x="2933144" y="969129"/>
                </a:lnTo>
                <a:lnTo>
                  <a:pt x="2916035" y="926912"/>
                </a:lnTo>
                <a:lnTo>
                  <a:pt x="2897707" y="885335"/>
                </a:lnTo>
                <a:lnTo>
                  <a:pt x="2878182" y="844422"/>
                </a:lnTo>
                <a:lnTo>
                  <a:pt x="2857483" y="804195"/>
                </a:lnTo>
                <a:lnTo>
                  <a:pt x="2835632" y="764675"/>
                </a:lnTo>
                <a:lnTo>
                  <a:pt x="2812650" y="725885"/>
                </a:lnTo>
                <a:lnTo>
                  <a:pt x="2788562" y="687847"/>
                </a:lnTo>
                <a:lnTo>
                  <a:pt x="2763387" y="650584"/>
                </a:lnTo>
                <a:lnTo>
                  <a:pt x="2737149" y="614117"/>
                </a:lnTo>
                <a:lnTo>
                  <a:pt x="2709871" y="578469"/>
                </a:lnTo>
                <a:lnTo>
                  <a:pt x="2681573" y="543662"/>
                </a:lnTo>
                <a:lnTo>
                  <a:pt x="2652279" y="509718"/>
                </a:lnTo>
                <a:lnTo>
                  <a:pt x="2622011" y="476660"/>
                </a:lnTo>
                <a:lnTo>
                  <a:pt x="2590790" y="444509"/>
                </a:lnTo>
                <a:lnTo>
                  <a:pt x="2558639" y="413288"/>
                </a:lnTo>
                <a:lnTo>
                  <a:pt x="2525581" y="383020"/>
                </a:lnTo>
                <a:lnTo>
                  <a:pt x="2491637" y="353726"/>
                </a:lnTo>
                <a:lnTo>
                  <a:pt x="2456830" y="325428"/>
                </a:lnTo>
                <a:lnTo>
                  <a:pt x="2421182" y="298150"/>
                </a:lnTo>
                <a:lnTo>
                  <a:pt x="2384715" y="271912"/>
                </a:lnTo>
                <a:lnTo>
                  <a:pt x="2347452" y="246737"/>
                </a:lnTo>
                <a:lnTo>
                  <a:pt x="2309414" y="222649"/>
                </a:lnTo>
                <a:lnTo>
                  <a:pt x="2270624" y="199667"/>
                </a:lnTo>
                <a:lnTo>
                  <a:pt x="2231104" y="177816"/>
                </a:lnTo>
                <a:lnTo>
                  <a:pt x="2190877" y="157117"/>
                </a:lnTo>
                <a:lnTo>
                  <a:pt x="2149964" y="137592"/>
                </a:lnTo>
                <a:lnTo>
                  <a:pt x="2108387" y="119264"/>
                </a:lnTo>
                <a:lnTo>
                  <a:pt x="2066170" y="102155"/>
                </a:lnTo>
                <a:lnTo>
                  <a:pt x="2023334" y="86286"/>
                </a:lnTo>
                <a:lnTo>
                  <a:pt x="1979901" y="71681"/>
                </a:lnTo>
                <a:lnTo>
                  <a:pt x="1935894" y="58362"/>
                </a:lnTo>
                <a:lnTo>
                  <a:pt x="1891334" y="46350"/>
                </a:lnTo>
                <a:lnTo>
                  <a:pt x="1846245" y="35668"/>
                </a:lnTo>
                <a:lnTo>
                  <a:pt x="1800648" y="26338"/>
                </a:lnTo>
                <a:lnTo>
                  <a:pt x="1754566" y="18383"/>
                </a:lnTo>
                <a:lnTo>
                  <a:pt x="1708020" y="11824"/>
                </a:lnTo>
                <a:lnTo>
                  <a:pt x="1661034" y="6684"/>
                </a:lnTo>
                <a:lnTo>
                  <a:pt x="1613628" y="2985"/>
                </a:lnTo>
                <a:lnTo>
                  <a:pt x="1565826" y="750"/>
                </a:lnTo>
                <a:lnTo>
                  <a:pt x="1517650" y="0"/>
                </a:lnTo>
                <a:close/>
              </a:path>
            </a:pathLst>
          </a:custGeom>
          <a:solidFill>
            <a:srgbClr val="F1F5F5"/>
          </a:solidFill>
        </p:spPr>
        <p:txBody>
          <a:bodyPr wrap="square" lIns="0" tIns="0" rIns="0" bIns="0" rtlCol="0"/>
          <a:lstStyle/>
          <a:p>
            <a:endParaRPr/>
          </a:p>
        </p:txBody>
      </p:sp>
      <p:sp>
        <p:nvSpPr>
          <p:cNvPr id="16" name="object 14">
            <a:extLst>
              <a:ext uri="{FF2B5EF4-FFF2-40B4-BE49-F238E27FC236}">
                <a16:creationId xmlns:a16="http://schemas.microsoft.com/office/drawing/2014/main" id="{8F7F6F5E-8882-4E7D-9AA6-24FA5F7BC64F}"/>
              </a:ext>
            </a:extLst>
          </p:cNvPr>
          <p:cNvSpPr/>
          <p:nvPr/>
        </p:nvSpPr>
        <p:spPr>
          <a:xfrm>
            <a:off x="8008696" y="5634227"/>
            <a:ext cx="1537970" cy="593725"/>
          </a:xfrm>
          <a:custGeom>
            <a:avLst/>
            <a:gdLst/>
            <a:ahLst/>
            <a:cxnLst/>
            <a:rect l="l" t="t" r="r" b="b"/>
            <a:pathLst>
              <a:path w="1537970" h="593725">
                <a:moveTo>
                  <a:pt x="1537538" y="296710"/>
                </a:moveTo>
                <a:lnTo>
                  <a:pt x="1240180" y="0"/>
                </a:lnTo>
                <a:lnTo>
                  <a:pt x="1240180" y="132524"/>
                </a:lnTo>
                <a:lnTo>
                  <a:pt x="0" y="132524"/>
                </a:lnTo>
                <a:lnTo>
                  <a:pt x="0" y="455269"/>
                </a:lnTo>
                <a:lnTo>
                  <a:pt x="1240180" y="455269"/>
                </a:lnTo>
                <a:lnTo>
                  <a:pt x="1240180" y="593407"/>
                </a:lnTo>
                <a:lnTo>
                  <a:pt x="1537538" y="296710"/>
                </a:lnTo>
                <a:close/>
              </a:path>
            </a:pathLst>
          </a:custGeom>
          <a:solidFill>
            <a:srgbClr val="F6F8F8"/>
          </a:solidFill>
        </p:spPr>
        <p:txBody>
          <a:bodyPr wrap="square" lIns="0" tIns="0" rIns="0" bIns="0" rtlCol="0"/>
          <a:lstStyle/>
          <a:p>
            <a:endParaRPr/>
          </a:p>
        </p:txBody>
      </p:sp>
      <p:sp>
        <p:nvSpPr>
          <p:cNvPr id="17" name="object 15">
            <a:extLst>
              <a:ext uri="{FF2B5EF4-FFF2-40B4-BE49-F238E27FC236}">
                <a16:creationId xmlns:a16="http://schemas.microsoft.com/office/drawing/2014/main" id="{A24C1F61-C56F-4CC6-99E2-39EEF4FD7D86}"/>
              </a:ext>
            </a:extLst>
          </p:cNvPr>
          <p:cNvSpPr/>
          <p:nvPr/>
        </p:nvSpPr>
        <p:spPr>
          <a:xfrm>
            <a:off x="11057395" y="5634227"/>
            <a:ext cx="1537970" cy="593725"/>
          </a:xfrm>
          <a:custGeom>
            <a:avLst/>
            <a:gdLst/>
            <a:ahLst/>
            <a:cxnLst/>
            <a:rect l="l" t="t" r="r" b="b"/>
            <a:pathLst>
              <a:path w="1537970" h="593725">
                <a:moveTo>
                  <a:pt x="1537550" y="296710"/>
                </a:moveTo>
                <a:lnTo>
                  <a:pt x="1240193" y="0"/>
                </a:lnTo>
                <a:lnTo>
                  <a:pt x="1240193" y="132524"/>
                </a:lnTo>
                <a:lnTo>
                  <a:pt x="0" y="132524"/>
                </a:lnTo>
                <a:lnTo>
                  <a:pt x="0" y="455269"/>
                </a:lnTo>
                <a:lnTo>
                  <a:pt x="1240193" y="455269"/>
                </a:lnTo>
                <a:lnTo>
                  <a:pt x="1240193" y="593407"/>
                </a:lnTo>
                <a:lnTo>
                  <a:pt x="1537550" y="296710"/>
                </a:lnTo>
                <a:close/>
              </a:path>
            </a:pathLst>
          </a:custGeom>
          <a:solidFill>
            <a:srgbClr val="F6F8F8"/>
          </a:solidFill>
        </p:spPr>
        <p:txBody>
          <a:bodyPr wrap="square" lIns="0" tIns="0" rIns="0" bIns="0" rtlCol="0"/>
          <a:lstStyle/>
          <a:p>
            <a:endParaRPr/>
          </a:p>
        </p:txBody>
      </p:sp>
      <p:sp>
        <p:nvSpPr>
          <p:cNvPr id="18" name="object 16">
            <a:extLst>
              <a:ext uri="{FF2B5EF4-FFF2-40B4-BE49-F238E27FC236}">
                <a16:creationId xmlns:a16="http://schemas.microsoft.com/office/drawing/2014/main" id="{B9D77DBD-7D5D-40EA-9496-C0F6F5AFE224}"/>
              </a:ext>
            </a:extLst>
          </p:cNvPr>
          <p:cNvSpPr/>
          <p:nvPr/>
        </p:nvSpPr>
        <p:spPr>
          <a:xfrm>
            <a:off x="1765160" y="3990784"/>
            <a:ext cx="793750" cy="593725"/>
          </a:xfrm>
          <a:custGeom>
            <a:avLst/>
            <a:gdLst/>
            <a:ahLst/>
            <a:cxnLst/>
            <a:rect l="l" t="t" r="r" b="b"/>
            <a:pathLst>
              <a:path w="793750" h="593725">
                <a:moveTo>
                  <a:pt x="793737" y="296710"/>
                </a:moveTo>
                <a:lnTo>
                  <a:pt x="496379" y="0"/>
                </a:lnTo>
                <a:lnTo>
                  <a:pt x="496379" y="132524"/>
                </a:lnTo>
                <a:lnTo>
                  <a:pt x="0" y="132524"/>
                </a:lnTo>
                <a:lnTo>
                  <a:pt x="0" y="455269"/>
                </a:lnTo>
                <a:lnTo>
                  <a:pt x="496379" y="455269"/>
                </a:lnTo>
                <a:lnTo>
                  <a:pt x="496379" y="593407"/>
                </a:lnTo>
                <a:lnTo>
                  <a:pt x="793737" y="296710"/>
                </a:lnTo>
                <a:close/>
              </a:path>
            </a:pathLst>
          </a:custGeom>
          <a:solidFill>
            <a:srgbClr val="F6F8F8"/>
          </a:solidFill>
        </p:spPr>
        <p:txBody>
          <a:bodyPr wrap="square" lIns="0" tIns="0" rIns="0" bIns="0" rtlCol="0"/>
          <a:lstStyle/>
          <a:p>
            <a:endParaRPr/>
          </a:p>
        </p:txBody>
      </p:sp>
      <p:sp>
        <p:nvSpPr>
          <p:cNvPr id="19" name="object 17">
            <a:extLst>
              <a:ext uri="{FF2B5EF4-FFF2-40B4-BE49-F238E27FC236}">
                <a16:creationId xmlns:a16="http://schemas.microsoft.com/office/drawing/2014/main" id="{54158DEA-C088-497E-8BE9-3F882D5A3DC3}"/>
              </a:ext>
            </a:extLst>
          </p:cNvPr>
          <p:cNvSpPr/>
          <p:nvPr/>
        </p:nvSpPr>
        <p:spPr>
          <a:xfrm>
            <a:off x="2720949" y="5099392"/>
            <a:ext cx="793750" cy="593725"/>
          </a:xfrm>
          <a:custGeom>
            <a:avLst/>
            <a:gdLst/>
            <a:ahLst/>
            <a:cxnLst/>
            <a:rect l="l" t="t" r="r" b="b"/>
            <a:pathLst>
              <a:path w="793750" h="593725">
                <a:moveTo>
                  <a:pt x="793750" y="296710"/>
                </a:moveTo>
                <a:lnTo>
                  <a:pt x="496392" y="0"/>
                </a:lnTo>
                <a:lnTo>
                  <a:pt x="496392" y="132524"/>
                </a:lnTo>
                <a:lnTo>
                  <a:pt x="0" y="132524"/>
                </a:lnTo>
                <a:lnTo>
                  <a:pt x="0" y="455269"/>
                </a:lnTo>
                <a:lnTo>
                  <a:pt x="496392" y="455269"/>
                </a:lnTo>
                <a:lnTo>
                  <a:pt x="496392" y="593407"/>
                </a:lnTo>
                <a:lnTo>
                  <a:pt x="793750" y="296710"/>
                </a:lnTo>
                <a:close/>
              </a:path>
            </a:pathLst>
          </a:custGeom>
          <a:solidFill>
            <a:srgbClr val="F6F8F8"/>
          </a:solidFill>
        </p:spPr>
        <p:txBody>
          <a:bodyPr wrap="square" lIns="0" tIns="0" rIns="0" bIns="0" rtlCol="0"/>
          <a:lstStyle/>
          <a:p>
            <a:endParaRPr/>
          </a:p>
        </p:txBody>
      </p:sp>
      <p:grpSp>
        <p:nvGrpSpPr>
          <p:cNvPr id="21" name="object 19">
            <a:extLst>
              <a:ext uri="{FF2B5EF4-FFF2-40B4-BE49-F238E27FC236}">
                <a16:creationId xmlns:a16="http://schemas.microsoft.com/office/drawing/2014/main" id="{F42B472A-C92E-4729-97E5-92231C24D101}"/>
              </a:ext>
            </a:extLst>
          </p:cNvPr>
          <p:cNvGrpSpPr/>
          <p:nvPr/>
        </p:nvGrpSpPr>
        <p:grpSpPr>
          <a:xfrm>
            <a:off x="812800" y="6183016"/>
            <a:ext cx="1818639" cy="593725"/>
            <a:chOff x="812800" y="6183016"/>
            <a:chExt cx="1818639" cy="593725"/>
          </a:xfrm>
        </p:grpSpPr>
        <p:sp>
          <p:nvSpPr>
            <p:cNvPr id="22" name="object 20">
              <a:extLst>
                <a:ext uri="{FF2B5EF4-FFF2-40B4-BE49-F238E27FC236}">
                  <a16:creationId xmlns:a16="http://schemas.microsoft.com/office/drawing/2014/main" id="{E7BF76D5-EC4D-4E24-A7D5-6917807A1CC0}"/>
                </a:ext>
              </a:extLst>
            </p:cNvPr>
            <p:cNvSpPr/>
            <p:nvPr/>
          </p:nvSpPr>
          <p:spPr>
            <a:xfrm>
              <a:off x="1837194" y="6183020"/>
              <a:ext cx="793750" cy="593725"/>
            </a:xfrm>
            <a:custGeom>
              <a:avLst/>
              <a:gdLst/>
              <a:ahLst/>
              <a:cxnLst/>
              <a:rect l="l" t="t" r="r" b="b"/>
              <a:pathLst>
                <a:path w="793750" h="593725">
                  <a:moveTo>
                    <a:pt x="793750" y="296710"/>
                  </a:moveTo>
                  <a:lnTo>
                    <a:pt x="496392" y="0"/>
                  </a:lnTo>
                  <a:lnTo>
                    <a:pt x="496392" y="132524"/>
                  </a:lnTo>
                  <a:lnTo>
                    <a:pt x="0" y="132524"/>
                  </a:lnTo>
                  <a:lnTo>
                    <a:pt x="0" y="455269"/>
                  </a:lnTo>
                  <a:lnTo>
                    <a:pt x="496392" y="455269"/>
                  </a:lnTo>
                  <a:lnTo>
                    <a:pt x="496392" y="593407"/>
                  </a:lnTo>
                  <a:lnTo>
                    <a:pt x="793750" y="296710"/>
                  </a:lnTo>
                  <a:close/>
                </a:path>
              </a:pathLst>
            </a:custGeom>
            <a:solidFill>
              <a:srgbClr val="F6F8F8"/>
            </a:solidFill>
          </p:spPr>
          <p:txBody>
            <a:bodyPr wrap="square" lIns="0" tIns="0" rIns="0" bIns="0" rtlCol="0"/>
            <a:lstStyle/>
            <a:p>
              <a:endParaRPr/>
            </a:p>
          </p:txBody>
        </p:sp>
        <p:sp>
          <p:nvSpPr>
            <p:cNvPr id="23" name="object 21">
              <a:extLst>
                <a:ext uri="{FF2B5EF4-FFF2-40B4-BE49-F238E27FC236}">
                  <a16:creationId xmlns:a16="http://schemas.microsoft.com/office/drawing/2014/main" id="{E65861DA-DF4A-48BE-8E6D-63545AF76A52}"/>
                </a:ext>
              </a:extLst>
            </p:cNvPr>
            <p:cNvSpPr/>
            <p:nvPr/>
          </p:nvSpPr>
          <p:spPr>
            <a:xfrm>
              <a:off x="812800" y="6319202"/>
              <a:ext cx="1073785" cy="321310"/>
            </a:xfrm>
            <a:custGeom>
              <a:avLst/>
              <a:gdLst/>
              <a:ahLst/>
              <a:cxnLst/>
              <a:rect l="l" t="t" r="r" b="b"/>
              <a:pathLst>
                <a:path w="1073785" h="321309">
                  <a:moveTo>
                    <a:pt x="92111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921118" y="321043"/>
                  </a:lnTo>
                  <a:lnTo>
                    <a:pt x="969291" y="313273"/>
                  </a:lnTo>
                  <a:lnTo>
                    <a:pt x="1011126" y="291637"/>
                  </a:lnTo>
                  <a:lnTo>
                    <a:pt x="1044116" y="258646"/>
                  </a:lnTo>
                  <a:lnTo>
                    <a:pt x="1065749" y="216811"/>
                  </a:lnTo>
                  <a:lnTo>
                    <a:pt x="1073518" y="168643"/>
                  </a:lnTo>
                  <a:lnTo>
                    <a:pt x="1073518" y="152400"/>
                  </a:lnTo>
                  <a:lnTo>
                    <a:pt x="1065749" y="104231"/>
                  </a:lnTo>
                  <a:lnTo>
                    <a:pt x="1044116" y="62396"/>
                  </a:lnTo>
                  <a:lnTo>
                    <a:pt x="1011126" y="29405"/>
                  </a:lnTo>
                  <a:lnTo>
                    <a:pt x="969291" y="7769"/>
                  </a:lnTo>
                  <a:lnTo>
                    <a:pt x="921118" y="0"/>
                  </a:lnTo>
                  <a:close/>
                </a:path>
              </a:pathLst>
            </a:custGeom>
            <a:solidFill>
              <a:srgbClr val="D2DCDC"/>
            </a:solidFill>
          </p:spPr>
          <p:txBody>
            <a:bodyPr wrap="square" lIns="0" tIns="0" rIns="0" bIns="0" rtlCol="0"/>
            <a:lstStyle/>
            <a:p>
              <a:endParaRPr/>
            </a:p>
          </p:txBody>
        </p:sp>
      </p:grpSp>
      <p:sp>
        <p:nvSpPr>
          <p:cNvPr id="24" name="object 23">
            <a:extLst>
              <a:ext uri="{FF2B5EF4-FFF2-40B4-BE49-F238E27FC236}">
                <a16:creationId xmlns:a16="http://schemas.microsoft.com/office/drawing/2014/main" id="{6200D9A9-D96E-409C-ABBE-2BDC898A9EEA}"/>
              </a:ext>
            </a:extLst>
          </p:cNvPr>
          <p:cNvSpPr txBox="1"/>
          <p:nvPr/>
        </p:nvSpPr>
        <p:spPr>
          <a:xfrm>
            <a:off x="735266" y="2121984"/>
            <a:ext cx="2693731" cy="628377"/>
          </a:xfrm>
          <a:prstGeom prst="rect">
            <a:avLst/>
          </a:prstGeom>
        </p:spPr>
        <p:txBody>
          <a:bodyPr vert="horz" wrap="square" lIns="0" tIns="12700" rIns="0" bIns="0" rtlCol="0">
            <a:spAutoFit/>
          </a:bodyPr>
          <a:lstStyle/>
          <a:p>
            <a:pPr marL="12700">
              <a:spcBef>
                <a:spcPts val="100"/>
              </a:spcBef>
            </a:pPr>
            <a:r>
              <a:rPr lang="es-ES" sz="2000" dirty="0">
                <a:solidFill>
                  <a:srgbClr val="444C59"/>
                </a:solidFill>
                <a:latin typeface="Poppins"/>
                <a:cs typeface="Poppins"/>
              </a:rPr>
              <a:t>Leyes,</a:t>
            </a:r>
            <a:r>
              <a:rPr lang="es-ES" sz="2000" spc="-85" dirty="0">
                <a:solidFill>
                  <a:srgbClr val="444C59"/>
                </a:solidFill>
                <a:latin typeface="Poppins"/>
                <a:cs typeface="Poppins"/>
              </a:rPr>
              <a:t> </a:t>
            </a:r>
            <a:r>
              <a:rPr lang="es-ES" sz="2000" dirty="0">
                <a:solidFill>
                  <a:srgbClr val="444C59"/>
                </a:solidFill>
                <a:latin typeface="Poppins"/>
                <a:cs typeface="Poppins"/>
              </a:rPr>
              <a:t>normativas, estándares.</a:t>
            </a:r>
            <a:endParaRPr lang="es-ES" sz="2000" dirty="0">
              <a:latin typeface="Poppins"/>
              <a:cs typeface="Poppins"/>
            </a:endParaRPr>
          </a:p>
        </p:txBody>
      </p:sp>
      <p:sp>
        <p:nvSpPr>
          <p:cNvPr id="25" name="object 25">
            <a:extLst>
              <a:ext uri="{FF2B5EF4-FFF2-40B4-BE49-F238E27FC236}">
                <a16:creationId xmlns:a16="http://schemas.microsoft.com/office/drawing/2014/main" id="{FC9935FA-0406-48F5-8F4E-97210AE7974E}"/>
              </a:ext>
            </a:extLst>
          </p:cNvPr>
          <p:cNvSpPr txBox="1"/>
          <p:nvPr/>
        </p:nvSpPr>
        <p:spPr>
          <a:xfrm>
            <a:off x="6002719" y="2121984"/>
            <a:ext cx="2592070" cy="628377"/>
          </a:xfrm>
          <a:prstGeom prst="rect">
            <a:avLst/>
          </a:prstGeom>
        </p:spPr>
        <p:txBody>
          <a:bodyPr vert="horz" wrap="square" lIns="0" tIns="12700" rIns="0" bIns="0" rtlCol="0">
            <a:spAutoFit/>
          </a:bodyPr>
          <a:lstStyle/>
          <a:p>
            <a:pPr marL="12700">
              <a:spcBef>
                <a:spcPts val="100"/>
              </a:spcBef>
            </a:pPr>
            <a:r>
              <a:rPr lang="es-ES" sz="2000" dirty="0">
                <a:solidFill>
                  <a:srgbClr val="FF8750"/>
                </a:solidFill>
                <a:latin typeface="Poppins"/>
                <a:cs typeface="Poppins"/>
              </a:rPr>
              <a:t>Sistemas</a:t>
            </a:r>
            <a:r>
              <a:rPr lang="es-ES" sz="2000" spc="-50" dirty="0">
                <a:solidFill>
                  <a:srgbClr val="FF8750"/>
                </a:solidFill>
                <a:latin typeface="Poppins"/>
                <a:cs typeface="Poppins"/>
              </a:rPr>
              <a:t> </a:t>
            </a:r>
            <a:r>
              <a:rPr lang="es-ES" sz="2000" dirty="0">
                <a:solidFill>
                  <a:srgbClr val="FF8750"/>
                </a:solidFill>
                <a:latin typeface="Poppins"/>
                <a:cs typeface="Poppins"/>
              </a:rPr>
              <a:t>de</a:t>
            </a:r>
            <a:r>
              <a:rPr lang="es-ES" sz="2000" spc="-45" dirty="0">
                <a:solidFill>
                  <a:srgbClr val="FF8750"/>
                </a:solidFill>
                <a:latin typeface="Poppins"/>
                <a:cs typeface="Poppins"/>
              </a:rPr>
              <a:t> </a:t>
            </a:r>
            <a:r>
              <a:rPr lang="es-ES" sz="2000" dirty="0">
                <a:solidFill>
                  <a:srgbClr val="FF8750"/>
                </a:solidFill>
                <a:latin typeface="Poppins"/>
                <a:cs typeface="Poppins"/>
              </a:rPr>
              <a:t>gestión poco</a:t>
            </a:r>
            <a:r>
              <a:rPr lang="es-ES" sz="2000" spc="-85" dirty="0">
                <a:solidFill>
                  <a:srgbClr val="FF8750"/>
                </a:solidFill>
                <a:latin typeface="Poppins"/>
                <a:cs typeface="Poppins"/>
              </a:rPr>
              <a:t> </a:t>
            </a:r>
            <a:r>
              <a:rPr lang="es-ES" sz="2000" dirty="0">
                <a:solidFill>
                  <a:srgbClr val="FF8750"/>
                </a:solidFill>
                <a:latin typeface="Poppins"/>
                <a:cs typeface="Poppins"/>
              </a:rPr>
              <a:t>eficientes</a:t>
            </a:r>
          </a:p>
        </p:txBody>
      </p:sp>
      <p:sp>
        <p:nvSpPr>
          <p:cNvPr id="26" name="object 27">
            <a:extLst>
              <a:ext uri="{FF2B5EF4-FFF2-40B4-BE49-F238E27FC236}">
                <a16:creationId xmlns:a16="http://schemas.microsoft.com/office/drawing/2014/main" id="{7CD9A287-5C1F-417D-8177-F4850270CF75}"/>
              </a:ext>
            </a:extLst>
          </p:cNvPr>
          <p:cNvSpPr txBox="1"/>
          <p:nvPr/>
        </p:nvSpPr>
        <p:spPr>
          <a:xfrm>
            <a:off x="12972987" y="2339916"/>
            <a:ext cx="1278255" cy="330200"/>
          </a:xfrm>
          <a:prstGeom prst="rect">
            <a:avLst/>
          </a:prstGeom>
        </p:spPr>
        <p:txBody>
          <a:bodyPr vert="horz" wrap="square" lIns="0" tIns="12700" rIns="0" bIns="0" rtlCol="0">
            <a:spAutoFit/>
          </a:bodyPr>
          <a:lstStyle/>
          <a:p>
            <a:pPr marL="12700">
              <a:lnSpc>
                <a:spcPct val="100000"/>
              </a:lnSpc>
              <a:spcBef>
                <a:spcPts val="100"/>
              </a:spcBef>
            </a:pPr>
            <a:r>
              <a:rPr lang="es-ES" sz="2000">
                <a:solidFill>
                  <a:srgbClr val="444C59"/>
                </a:solidFill>
                <a:latin typeface="Poppins"/>
                <a:cs typeface="Poppins"/>
              </a:rPr>
              <a:t>Empresas</a:t>
            </a:r>
            <a:endParaRPr lang="es-ES" sz="2000">
              <a:latin typeface="Poppins"/>
              <a:cs typeface="Poppins"/>
            </a:endParaRPr>
          </a:p>
        </p:txBody>
      </p:sp>
      <p:sp>
        <p:nvSpPr>
          <p:cNvPr id="27" name="object 28">
            <a:extLst>
              <a:ext uri="{FF2B5EF4-FFF2-40B4-BE49-F238E27FC236}">
                <a16:creationId xmlns:a16="http://schemas.microsoft.com/office/drawing/2014/main" id="{012E2F71-B519-47A4-B8EE-89700276BFD9}"/>
              </a:ext>
            </a:extLst>
          </p:cNvPr>
          <p:cNvSpPr txBox="1"/>
          <p:nvPr/>
        </p:nvSpPr>
        <p:spPr>
          <a:xfrm>
            <a:off x="974339" y="6396205"/>
            <a:ext cx="758825"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2D3C"/>
                </a:solidFill>
                <a:latin typeface="Poppins SemiBold"/>
                <a:cs typeface="Poppins SemiBold"/>
              </a:rPr>
              <a:t>ISO 31000</a:t>
            </a:r>
            <a:endParaRPr sz="1100" dirty="0">
              <a:latin typeface="Poppins SemiBold"/>
              <a:cs typeface="Poppins SemiBold"/>
            </a:endParaRPr>
          </a:p>
        </p:txBody>
      </p:sp>
      <p:sp>
        <p:nvSpPr>
          <p:cNvPr id="28" name="object 29">
            <a:extLst>
              <a:ext uri="{FF2B5EF4-FFF2-40B4-BE49-F238E27FC236}">
                <a16:creationId xmlns:a16="http://schemas.microsoft.com/office/drawing/2014/main" id="{33F7EC5C-9B64-4F5F-832D-3D6EE588A402}"/>
              </a:ext>
            </a:extLst>
          </p:cNvPr>
          <p:cNvSpPr/>
          <p:nvPr/>
        </p:nvSpPr>
        <p:spPr>
          <a:xfrm>
            <a:off x="7684213" y="5352558"/>
            <a:ext cx="613410" cy="491490"/>
          </a:xfrm>
          <a:custGeom>
            <a:avLst/>
            <a:gdLst/>
            <a:ahLst/>
            <a:cxnLst/>
            <a:rect l="l" t="t" r="r" b="b"/>
            <a:pathLst>
              <a:path w="613409" h="491489">
                <a:moveTo>
                  <a:pt x="143183" y="0"/>
                </a:moveTo>
                <a:lnTo>
                  <a:pt x="98118" y="12075"/>
                </a:lnTo>
                <a:lnTo>
                  <a:pt x="58467" y="37487"/>
                </a:lnTo>
                <a:lnTo>
                  <a:pt x="27657" y="75317"/>
                </a:lnTo>
                <a:lnTo>
                  <a:pt x="2183" y="134986"/>
                </a:lnTo>
                <a:lnTo>
                  <a:pt x="0" y="182032"/>
                </a:lnTo>
                <a:lnTo>
                  <a:pt x="12073" y="227097"/>
                </a:lnTo>
                <a:lnTo>
                  <a:pt x="37486" y="266752"/>
                </a:lnTo>
                <a:lnTo>
                  <a:pt x="75320" y="297567"/>
                </a:lnTo>
                <a:lnTo>
                  <a:pt x="377123" y="471811"/>
                </a:lnTo>
                <a:lnTo>
                  <a:pt x="422721" y="489169"/>
                </a:lnTo>
                <a:lnTo>
                  <a:pt x="469767" y="491350"/>
                </a:lnTo>
                <a:lnTo>
                  <a:pt x="514832" y="479274"/>
                </a:lnTo>
                <a:lnTo>
                  <a:pt x="554486" y="453862"/>
                </a:lnTo>
                <a:lnTo>
                  <a:pt x="585302" y="416032"/>
                </a:lnTo>
                <a:lnTo>
                  <a:pt x="610775" y="356363"/>
                </a:lnTo>
                <a:lnTo>
                  <a:pt x="612956" y="309317"/>
                </a:lnTo>
                <a:lnTo>
                  <a:pt x="600880" y="264252"/>
                </a:lnTo>
                <a:lnTo>
                  <a:pt x="575468" y="224598"/>
                </a:lnTo>
                <a:lnTo>
                  <a:pt x="537639" y="193782"/>
                </a:lnTo>
                <a:lnTo>
                  <a:pt x="235836" y="19538"/>
                </a:lnTo>
                <a:lnTo>
                  <a:pt x="190232" y="2181"/>
                </a:lnTo>
                <a:lnTo>
                  <a:pt x="143183" y="0"/>
                </a:lnTo>
                <a:close/>
              </a:path>
            </a:pathLst>
          </a:custGeom>
          <a:solidFill>
            <a:srgbClr val="D2DCDC"/>
          </a:solidFill>
        </p:spPr>
        <p:txBody>
          <a:bodyPr wrap="square" lIns="0" tIns="0" rIns="0" bIns="0" rtlCol="0"/>
          <a:lstStyle/>
          <a:p>
            <a:endParaRPr/>
          </a:p>
        </p:txBody>
      </p:sp>
      <p:sp>
        <p:nvSpPr>
          <p:cNvPr id="29" name="object 30">
            <a:extLst>
              <a:ext uri="{FF2B5EF4-FFF2-40B4-BE49-F238E27FC236}">
                <a16:creationId xmlns:a16="http://schemas.microsoft.com/office/drawing/2014/main" id="{4D55BFC2-8B88-445D-B011-299ADD1383BE}"/>
              </a:ext>
            </a:extLst>
          </p:cNvPr>
          <p:cNvSpPr txBox="1"/>
          <p:nvPr/>
        </p:nvSpPr>
        <p:spPr>
          <a:xfrm rot="1800000">
            <a:off x="7798741" y="5573193"/>
            <a:ext cx="351037" cy="152400"/>
          </a:xfrm>
          <a:prstGeom prst="rect">
            <a:avLst/>
          </a:prstGeom>
        </p:spPr>
        <p:txBody>
          <a:bodyPr vert="horz" wrap="square" lIns="0" tIns="0" rIns="0" bIns="0" rtlCol="0">
            <a:spAutoFit/>
          </a:bodyPr>
          <a:lstStyle/>
          <a:p>
            <a:pPr>
              <a:lnSpc>
                <a:spcPts val="935"/>
              </a:lnSpc>
            </a:pPr>
            <a:r>
              <a:rPr sz="1200" b="1" dirty="0">
                <a:solidFill>
                  <a:srgbClr val="232D3C"/>
                </a:solidFill>
                <a:latin typeface="Poppins SemiBold"/>
                <a:cs typeface="Poppins SemiBold"/>
              </a:rPr>
              <a:t>ERM</a:t>
            </a:r>
            <a:endParaRPr sz="1200">
              <a:latin typeface="Poppins SemiBold"/>
              <a:cs typeface="Poppins SemiBold"/>
            </a:endParaRPr>
          </a:p>
        </p:txBody>
      </p:sp>
      <p:sp>
        <p:nvSpPr>
          <p:cNvPr id="30" name="object 31">
            <a:extLst>
              <a:ext uri="{FF2B5EF4-FFF2-40B4-BE49-F238E27FC236}">
                <a16:creationId xmlns:a16="http://schemas.microsoft.com/office/drawing/2014/main" id="{CBBC8920-5F26-4B94-90F2-9FFBC1E55060}"/>
              </a:ext>
            </a:extLst>
          </p:cNvPr>
          <p:cNvSpPr/>
          <p:nvPr/>
        </p:nvSpPr>
        <p:spPr>
          <a:xfrm>
            <a:off x="5543632" y="4045292"/>
            <a:ext cx="638175" cy="439420"/>
          </a:xfrm>
          <a:custGeom>
            <a:avLst/>
            <a:gdLst/>
            <a:ahLst/>
            <a:cxnLst/>
            <a:rect l="l" t="t" r="r" b="b"/>
            <a:pathLst>
              <a:path w="638175" h="439420">
                <a:moveTo>
                  <a:pt x="162140" y="0"/>
                </a:moveTo>
                <a:lnTo>
                  <a:pt x="115428" y="6020"/>
                </a:lnTo>
                <a:lnTo>
                  <a:pt x="73146" y="25737"/>
                </a:lnTo>
                <a:lnTo>
                  <a:pt x="38510" y="57651"/>
                </a:lnTo>
                <a:lnTo>
                  <a:pt x="14738" y="100260"/>
                </a:lnTo>
                <a:lnTo>
                  <a:pt x="0" y="163443"/>
                </a:lnTo>
                <a:lnTo>
                  <a:pt x="6020" y="210152"/>
                </a:lnTo>
                <a:lnTo>
                  <a:pt x="25737" y="252435"/>
                </a:lnTo>
                <a:lnTo>
                  <a:pt x="57651" y="287074"/>
                </a:lnTo>
                <a:lnTo>
                  <a:pt x="100260" y="310851"/>
                </a:lnTo>
                <a:lnTo>
                  <a:pt x="427742" y="430041"/>
                </a:lnTo>
                <a:lnTo>
                  <a:pt x="475660" y="439217"/>
                </a:lnTo>
                <a:lnTo>
                  <a:pt x="522369" y="433196"/>
                </a:lnTo>
                <a:lnTo>
                  <a:pt x="564652" y="413479"/>
                </a:lnTo>
                <a:lnTo>
                  <a:pt x="599291" y="381566"/>
                </a:lnTo>
                <a:lnTo>
                  <a:pt x="623068" y="338957"/>
                </a:lnTo>
                <a:lnTo>
                  <a:pt x="637794" y="275780"/>
                </a:lnTo>
                <a:lnTo>
                  <a:pt x="631774" y="229067"/>
                </a:lnTo>
                <a:lnTo>
                  <a:pt x="612056" y="186782"/>
                </a:lnTo>
                <a:lnTo>
                  <a:pt x="580143" y="152143"/>
                </a:lnTo>
                <a:lnTo>
                  <a:pt x="537534" y="128365"/>
                </a:lnTo>
                <a:lnTo>
                  <a:pt x="210064" y="9176"/>
                </a:lnTo>
                <a:lnTo>
                  <a:pt x="162140" y="0"/>
                </a:lnTo>
                <a:close/>
              </a:path>
            </a:pathLst>
          </a:custGeom>
          <a:solidFill>
            <a:srgbClr val="D2DCDC"/>
          </a:solidFill>
        </p:spPr>
        <p:txBody>
          <a:bodyPr wrap="square" lIns="0" tIns="0" rIns="0" bIns="0" rtlCol="0"/>
          <a:lstStyle/>
          <a:p>
            <a:endParaRPr/>
          </a:p>
        </p:txBody>
      </p:sp>
      <p:sp>
        <p:nvSpPr>
          <p:cNvPr id="31" name="object 32">
            <a:extLst>
              <a:ext uri="{FF2B5EF4-FFF2-40B4-BE49-F238E27FC236}">
                <a16:creationId xmlns:a16="http://schemas.microsoft.com/office/drawing/2014/main" id="{D04D8DAC-347C-4145-AE88-F9A6C55780E5}"/>
              </a:ext>
            </a:extLst>
          </p:cNvPr>
          <p:cNvSpPr txBox="1"/>
          <p:nvPr/>
        </p:nvSpPr>
        <p:spPr>
          <a:xfrm rot="1140000">
            <a:off x="5700974" y="4234508"/>
            <a:ext cx="320493" cy="152400"/>
          </a:xfrm>
          <a:prstGeom prst="rect">
            <a:avLst/>
          </a:prstGeom>
        </p:spPr>
        <p:txBody>
          <a:bodyPr vert="horz" wrap="square" lIns="0" tIns="0" rIns="0" bIns="0" rtlCol="0">
            <a:spAutoFit/>
          </a:bodyPr>
          <a:lstStyle/>
          <a:p>
            <a:pPr>
              <a:lnSpc>
                <a:spcPts val="905"/>
              </a:lnSpc>
            </a:pPr>
            <a:r>
              <a:rPr sz="1200" b="1" dirty="0">
                <a:solidFill>
                  <a:srgbClr val="232D3C"/>
                </a:solidFill>
                <a:latin typeface="Poppins SemiBold"/>
                <a:cs typeface="Poppins SemiBold"/>
              </a:rPr>
              <a:t>IRM</a:t>
            </a:r>
            <a:endParaRPr sz="1200">
              <a:latin typeface="Poppins SemiBold"/>
              <a:cs typeface="Poppins SemiBold"/>
            </a:endParaRPr>
          </a:p>
        </p:txBody>
      </p:sp>
      <p:sp>
        <p:nvSpPr>
          <p:cNvPr id="32" name="object 33">
            <a:extLst>
              <a:ext uri="{FF2B5EF4-FFF2-40B4-BE49-F238E27FC236}">
                <a16:creationId xmlns:a16="http://schemas.microsoft.com/office/drawing/2014/main" id="{625A17F2-39E1-4503-A673-54E5F96030CC}"/>
              </a:ext>
            </a:extLst>
          </p:cNvPr>
          <p:cNvSpPr/>
          <p:nvPr/>
        </p:nvSpPr>
        <p:spPr>
          <a:xfrm>
            <a:off x="6682887" y="5652615"/>
            <a:ext cx="1051560" cy="398145"/>
          </a:xfrm>
          <a:custGeom>
            <a:avLst/>
            <a:gdLst/>
            <a:ahLst/>
            <a:cxnLst/>
            <a:rect l="l" t="t" r="r" b="b"/>
            <a:pathLst>
              <a:path w="1051559" h="398145">
                <a:moveTo>
                  <a:pt x="882243" y="0"/>
                </a:moveTo>
                <a:lnTo>
                  <a:pt x="135635" y="78473"/>
                </a:lnTo>
                <a:lnTo>
                  <a:pt x="88541" y="91235"/>
                </a:lnTo>
                <a:lnTo>
                  <a:pt x="49196" y="117123"/>
                </a:lnTo>
                <a:lnTo>
                  <a:pt x="19834" y="153379"/>
                </a:lnTo>
                <a:lnTo>
                  <a:pt x="2690" y="197244"/>
                </a:lnTo>
                <a:lnTo>
                  <a:pt x="0" y="245960"/>
                </a:lnTo>
                <a:lnTo>
                  <a:pt x="1701" y="262115"/>
                </a:lnTo>
                <a:lnTo>
                  <a:pt x="14459" y="309209"/>
                </a:lnTo>
                <a:lnTo>
                  <a:pt x="40346" y="348554"/>
                </a:lnTo>
                <a:lnTo>
                  <a:pt x="76603" y="377916"/>
                </a:lnTo>
                <a:lnTo>
                  <a:pt x="120471" y="395060"/>
                </a:lnTo>
                <a:lnTo>
                  <a:pt x="169189" y="397751"/>
                </a:lnTo>
                <a:lnTo>
                  <a:pt x="915809" y="319277"/>
                </a:lnTo>
                <a:lnTo>
                  <a:pt x="962902" y="306515"/>
                </a:lnTo>
                <a:lnTo>
                  <a:pt x="1002244" y="280626"/>
                </a:lnTo>
                <a:lnTo>
                  <a:pt x="1031602" y="244369"/>
                </a:lnTo>
                <a:lnTo>
                  <a:pt x="1048743" y="200500"/>
                </a:lnTo>
                <a:lnTo>
                  <a:pt x="1051432" y="151777"/>
                </a:lnTo>
                <a:lnTo>
                  <a:pt x="1049743" y="135635"/>
                </a:lnTo>
                <a:lnTo>
                  <a:pt x="1036979" y="88541"/>
                </a:lnTo>
                <a:lnTo>
                  <a:pt x="1011088" y="49196"/>
                </a:lnTo>
                <a:lnTo>
                  <a:pt x="974829" y="19834"/>
                </a:lnTo>
                <a:lnTo>
                  <a:pt x="930961" y="2690"/>
                </a:lnTo>
                <a:lnTo>
                  <a:pt x="882243" y="0"/>
                </a:lnTo>
                <a:close/>
              </a:path>
            </a:pathLst>
          </a:custGeom>
          <a:solidFill>
            <a:srgbClr val="D2DCDC"/>
          </a:solidFill>
        </p:spPr>
        <p:txBody>
          <a:bodyPr wrap="square" lIns="0" tIns="0" rIns="0" bIns="0" rtlCol="0"/>
          <a:lstStyle/>
          <a:p>
            <a:endParaRPr/>
          </a:p>
        </p:txBody>
      </p:sp>
      <p:sp>
        <p:nvSpPr>
          <p:cNvPr id="33" name="object 34">
            <a:extLst>
              <a:ext uri="{FF2B5EF4-FFF2-40B4-BE49-F238E27FC236}">
                <a16:creationId xmlns:a16="http://schemas.microsoft.com/office/drawing/2014/main" id="{0BDCA1B3-984C-4EBA-A156-62B14137B3A4}"/>
              </a:ext>
            </a:extLst>
          </p:cNvPr>
          <p:cNvSpPr txBox="1"/>
          <p:nvPr/>
        </p:nvSpPr>
        <p:spPr>
          <a:xfrm rot="21300000">
            <a:off x="6860402" y="5824997"/>
            <a:ext cx="734797" cy="152400"/>
          </a:xfrm>
          <a:prstGeom prst="rect">
            <a:avLst/>
          </a:prstGeom>
        </p:spPr>
        <p:txBody>
          <a:bodyPr vert="horz" wrap="square" lIns="0" tIns="0" rIns="0" bIns="0" rtlCol="0">
            <a:spAutoFit/>
          </a:bodyPr>
          <a:lstStyle/>
          <a:p>
            <a:pPr>
              <a:lnSpc>
                <a:spcPts val="960"/>
              </a:lnSpc>
            </a:pPr>
            <a:r>
              <a:rPr sz="1200" b="1" dirty="0">
                <a:solidFill>
                  <a:srgbClr val="232D3C"/>
                </a:solidFill>
                <a:latin typeface="Poppins SemiBold"/>
                <a:cs typeface="Poppins SemiBold"/>
              </a:rPr>
              <a:t>ISO</a:t>
            </a:r>
            <a:r>
              <a:rPr sz="1200" b="1" spc="-40" dirty="0">
                <a:solidFill>
                  <a:srgbClr val="232D3C"/>
                </a:solidFill>
                <a:latin typeface="Poppins SemiBold"/>
                <a:cs typeface="Poppins SemiBold"/>
              </a:rPr>
              <a:t> </a:t>
            </a:r>
            <a:r>
              <a:rPr sz="1800" b="1" baseline="2314" dirty="0">
                <a:solidFill>
                  <a:srgbClr val="232D3C"/>
                </a:solidFill>
                <a:latin typeface="Poppins SemiBold"/>
                <a:cs typeface="Poppins SemiBold"/>
              </a:rPr>
              <a:t>27001</a:t>
            </a:r>
            <a:endParaRPr sz="1800" baseline="2314">
              <a:latin typeface="Poppins SemiBold"/>
              <a:cs typeface="Poppins SemiBold"/>
            </a:endParaRPr>
          </a:p>
        </p:txBody>
      </p:sp>
      <p:sp>
        <p:nvSpPr>
          <p:cNvPr id="34" name="object 35">
            <a:extLst>
              <a:ext uri="{FF2B5EF4-FFF2-40B4-BE49-F238E27FC236}">
                <a16:creationId xmlns:a16="http://schemas.microsoft.com/office/drawing/2014/main" id="{B67B360E-10AC-4890-A551-21D91C5BC1DE}"/>
              </a:ext>
            </a:extLst>
          </p:cNvPr>
          <p:cNvSpPr/>
          <p:nvPr/>
        </p:nvSpPr>
        <p:spPr>
          <a:xfrm>
            <a:off x="6993707" y="5042629"/>
            <a:ext cx="756920" cy="554355"/>
          </a:xfrm>
          <a:custGeom>
            <a:avLst/>
            <a:gdLst/>
            <a:ahLst/>
            <a:cxnLst/>
            <a:rect l="l" t="t" r="r" b="b"/>
            <a:pathLst>
              <a:path w="756920" h="554354">
                <a:moveTo>
                  <a:pt x="620158" y="0"/>
                </a:moveTo>
                <a:lnTo>
                  <a:pt x="573062" y="537"/>
                </a:lnTo>
                <a:lnTo>
                  <a:pt x="526881" y="16290"/>
                </a:lnTo>
                <a:lnTo>
                  <a:pt x="79307" y="254275"/>
                </a:lnTo>
                <a:lnTo>
                  <a:pt x="40421" y="283747"/>
                </a:lnTo>
                <a:lnTo>
                  <a:pt x="13640" y="322489"/>
                </a:lnTo>
                <a:lnTo>
                  <a:pt x="0" y="367106"/>
                </a:lnTo>
                <a:lnTo>
                  <a:pt x="537" y="414202"/>
                </a:lnTo>
                <a:lnTo>
                  <a:pt x="16290" y="460383"/>
                </a:lnTo>
                <a:lnTo>
                  <a:pt x="53395" y="513603"/>
                </a:lnTo>
                <a:lnTo>
                  <a:pt x="92137" y="540384"/>
                </a:lnTo>
                <a:lnTo>
                  <a:pt x="136753" y="554026"/>
                </a:lnTo>
                <a:lnTo>
                  <a:pt x="183849" y="553491"/>
                </a:lnTo>
                <a:lnTo>
                  <a:pt x="230031" y="537739"/>
                </a:lnTo>
                <a:lnTo>
                  <a:pt x="677604" y="299754"/>
                </a:lnTo>
                <a:lnTo>
                  <a:pt x="716485" y="270277"/>
                </a:lnTo>
                <a:lnTo>
                  <a:pt x="743265" y="231534"/>
                </a:lnTo>
                <a:lnTo>
                  <a:pt x="756906" y="186920"/>
                </a:lnTo>
                <a:lnTo>
                  <a:pt x="756367" y="139826"/>
                </a:lnTo>
                <a:lnTo>
                  <a:pt x="740609" y="93646"/>
                </a:lnTo>
                <a:lnTo>
                  <a:pt x="703517" y="40421"/>
                </a:lnTo>
                <a:lnTo>
                  <a:pt x="664775" y="13640"/>
                </a:lnTo>
                <a:lnTo>
                  <a:pt x="620158" y="0"/>
                </a:lnTo>
                <a:close/>
              </a:path>
            </a:pathLst>
          </a:custGeom>
          <a:solidFill>
            <a:srgbClr val="D2DCDC"/>
          </a:solidFill>
        </p:spPr>
        <p:txBody>
          <a:bodyPr wrap="square" lIns="0" tIns="0" rIns="0" bIns="0" rtlCol="0"/>
          <a:lstStyle/>
          <a:p>
            <a:endParaRPr/>
          </a:p>
        </p:txBody>
      </p:sp>
      <p:sp>
        <p:nvSpPr>
          <p:cNvPr id="35" name="object 36">
            <a:extLst>
              <a:ext uri="{FF2B5EF4-FFF2-40B4-BE49-F238E27FC236}">
                <a16:creationId xmlns:a16="http://schemas.microsoft.com/office/drawing/2014/main" id="{F2832630-CDEF-436C-892F-ECB5BBA0CB33}"/>
              </a:ext>
            </a:extLst>
          </p:cNvPr>
          <p:cNvSpPr txBox="1"/>
          <p:nvPr/>
        </p:nvSpPr>
        <p:spPr>
          <a:xfrm rot="19920000">
            <a:off x="7138473" y="5279455"/>
            <a:ext cx="557797" cy="152400"/>
          </a:xfrm>
          <a:prstGeom prst="rect">
            <a:avLst/>
          </a:prstGeom>
        </p:spPr>
        <p:txBody>
          <a:bodyPr vert="horz" wrap="square" lIns="0" tIns="0" rIns="0" bIns="0" rtlCol="0">
            <a:spAutoFit/>
          </a:bodyPr>
          <a:lstStyle/>
          <a:p>
            <a:pPr>
              <a:lnSpc>
                <a:spcPts val="935"/>
              </a:lnSpc>
            </a:pPr>
            <a:r>
              <a:rPr sz="1200" b="1" dirty="0">
                <a:solidFill>
                  <a:srgbClr val="232D3C"/>
                </a:solidFill>
                <a:latin typeface="Poppins SemiBold"/>
                <a:cs typeface="Poppins SemiBold"/>
              </a:rPr>
              <a:t>LEY PIC</a:t>
            </a:r>
            <a:endParaRPr sz="1200">
              <a:latin typeface="Poppins SemiBold"/>
              <a:cs typeface="Poppins SemiBold"/>
            </a:endParaRPr>
          </a:p>
        </p:txBody>
      </p:sp>
      <p:sp>
        <p:nvSpPr>
          <p:cNvPr id="36" name="object 37">
            <a:extLst>
              <a:ext uri="{FF2B5EF4-FFF2-40B4-BE49-F238E27FC236}">
                <a16:creationId xmlns:a16="http://schemas.microsoft.com/office/drawing/2014/main" id="{817EADEE-0F23-41D5-832D-E051832E6D5E}"/>
              </a:ext>
            </a:extLst>
          </p:cNvPr>
          <p:cNvSpPr/>
          <p:nvPr/>
        </p:nvSpPr>
        <p:spPr>
          <a:xfrm>
            <a:off x="7953626" y="5827772"/>
            <a:ext cx="617220" cy="480059"/>
          </a:xfrm>
          <a:custGeom>
            <a:avLst/>
            <a:gdLst/>
            <a:ahLst/>
            <a:cxnLst/>
            <a:rect l="l" t="t" r="r" b="b"/>
            <a:pathLst>
              <a:path w="617220" h="480060">
                <a:moveTo>
                  <a:pt x="480281" y="0"/>
                </a:moveTo>
                <a:lnTo>
                  <a:pt x="433184" y="538"/>
                </a:lnTo>
                <a:lnTo>
                  <a:pt x="387003" y="16295"/>
                </a:lnTo>
                <a:lnTo>
                  <a:pt x="79307" y="179897"/>
                </a:lnTo>
                <a:lnTo>
                  <a:pt x="40421" y="209374"/>
                </a:lnTo>
                <a:lnTo>
                  <a:pt x="13640" y="248116"/>
                </a:lnTo>
                <a:lnTo>
                  <a:pt x="0" y="292731"/>
                </a:lnTo>
                <a:lnTo>
                  <a:pt x="537" y="339825"/>
                </a:lnTo>
                <a:lnTo>
                  <a:pt x="16290" y="386005"/>
                </a:lnTo>
                <a:lnTo>
                  <a:pt x="53395" y="439229"/>
                </a:lnTo>
                <a:lnTo>
                  <a:pt x="92137" y="466011"/>
                </a:lnTo>
                <a:lnTo>
                  <a:pt x="136753" y="479651"/>
                </a:lnTo>
                <a:lnTo>
                  <a:pt x="183849" y="479113"/>
                </a:lnTo>
                <a:lnTo>
                  <a:pt x="230031" y="463361"/>
                </a:lnTo>
                <a:lnTo>
                  <a:pt x="537726" y="299747"/>
                </a:lnTo>
                <a:lnTo>
                  <a:pt x="576612" y="270274"/>
                </a:lnTo>
                <a:lnTo>
                  <a:pt x="603393" y="231533"/>
                </a:lnTo>
                <a:lnTo>
                  <a:pt x="617031" y="186916"/>
                </a:lnTo>
                <a:lnTo>
                  <a:pt x="616490" y="139820"/>
                </a:lnTo>
                <a:lnTo>
                  <a:pt x="600731" y="93638"/>
                </a:lnTo>
                <a:lnTo>
                  <a:pt x="563639" y="40426"/>
                </a:lnTo>
                <a:lnTo>
                  <a:pt x="524897" y="13642"/>
                </a:lnTo>
                <a:lnTo>
                  <a:pt x="480281" y="0"/>
                </a:lnTo>
                <a:close/>
              </a:path>
            </a:pathLst>
          </a:custGeom>
          <a:solidFill>
            <a:srgbClr val="D2DCDC"/>
          </a:solidFill>
        </p:spPr>
        <p:txBody>
          <a:bodyPr wrap="square" lIns="0" tIns="0" rIns="0" bIns="0" rtlCol="0"/>
          <a:lstStyle/>
          <a:p>
            <a:endParaRPr/>
          </a:p>
        </p:txBody>
      </p:sp>
      <p:sp>
        <p:nvSpPr>
          <p:cNvPr id="37" name="object 38">
            <a:extLst>
              <a:ext uri="{FF2B5EF4-FFF2-40B4-BE49-F238E27FC236}">
                <a16:creationId xmlns:a16="http://schemas.microsoft.com/office/drawing/2014/main" id="{F0E4A83E-FD7A-447C-B2E2-4BDB8401CDB7}"/>
              </a:ext>
            </a:extLst>
          </p:cNvPr>
          <p:cNvSpPr txBox="1"/>
          <p:nvPr/>
        </p:nvSpPr>
        <p:spPr>
          <a:xfrm rot="19920000">
            <a:off x="8128880" y="6026206"/>
            <a:ext cx="324410" cy="152400"/>
          </a:xfrm>
          <a:prstGeom prst="rect">
            <a:avLst/>
          </a:prstGeom>
        </p:spPr>
        <p:txBody>
          <a:bodyPr vert="horz" wrap="square" lIns="0" tIns="0" rIns="0" bIns="0" rtlCol="0">
            <a:spAutoFit/>
          </a:bodyPr>
          <a:lstStyle/>
          <a:p>
            <a:pPr>
              <a:lnSpc>
                <a:spcPts val="935"/>
              </a:lnSpc>
            </a:pPr>
            <a:r>
              <a:rPr sz="1200" b="1" dirty="0">
                <a:solidFill>
                  <a:srgbClr val="232D3C"/>
                </a:solidFill>
                <a:latin typeface="Poppins SemiBold"/>
                <a:cs typeface="Poppins SemiBold"/>
              </a:rPr>
              <a:t>ENS</a:t>
            </a:r>
            <a:endParaRPr sz="1200">
              <a:latin typeface="Poppins SemiBold"/>
              <a:cs typeface="Poppins SemiBold"/>
            </a:endParaRPr>
          </a:p>
        </p:txBody>
      </p:sp>
      <p:sp>
        <p:nvSpPr>
          <p:cNvPr id="38" name="object 39">
            <a:extLst>
              <a:ext uri="{FF2B5EF4-FFF2-40B4-BE49-F238E27FC236}">
                <a16:creationId xmlns:a16="http://schemas.microsoft.com/office/drawing/2014/main" id="{5FC942BE-FC7E-4A71-B3A3-241C7EAB6408}"/>
              </a:ext>
            </a:extLst>
          </p:cNvPr>
          <p:cNvSpPr/>
          <p:nvPr/>
        </p:nvSpPr>
        <p:spPr>
          <a:xfrm>
            <a:off x="4833806" y="7328539"/>
            <a:ext cx="647065" cy="398145"/>
          </a:xfrm>
          <a:custGeom>
            <a:avLst/>
            <a:gdLst/>
            <a:ahLst/>
            <a:cxnLst/>
            <a:rect l="l" t="t" r="r" b="b"/>
            <a:pathLst>
              <a:path w="647064" h="398145">
                <a:moveTo>
                  <a:pt x="505718" y="0"/>
                </a:moveTo>
                <a:lnTo>
                  <a:pt x="457037" y="3265"/>
                </a:lnTo>
                <a:lnTo>
                  <a:pt x="117478" y="81662"/>
                </a:lnTo>
                <a:lnTo>
                  <a:pt x="72287" y="100069"/>
                </a:lnTo>
                <a:lnTo>
                  <a:pt x="36391" y="130560"/>
                </a:lnTo>
                <a:lnTo>
                  <a:pt x="11668" y="170125"/>
                </a:lnTo>
                <a:lnTo>
                  <a:pt x="0" y="215755"/>
                </a:lnTo>
                <a:lnTo>
                  <a:pt x="3266" y="264441"/>
                </a:lnTo>
                <a:lnTo>
                  <a:pt x="25326" y="325449"/>
                </a:lnTo>
                <a:lnTo>
                  <a:pt x="55815" y="361343"/>
                </a:lnTo>
                <a:lnTo>
                  <a:pt x="95380" y="386066"/>
                </a:lnTo>
                <a:lnTo>
                  <a:pt x="141009" y="397737"/>
                </a:lnTo>
                <a:lnTo>
                  <a:pt x="189690" y="394476"/>
                </a:lnTo>
                <a:lnTo>
                  <a:pt x="529250" y="316079"/>
                </a:lnTo>
                <a:lnTo>
                  <a:pt x="574440" y="297672"/>
                </a:lnTo>
                <a:lnTo>
                  <a:pt x="610337" y="267181"/>
                </a:lnTo>
                <a:lnTo>
                  <a:pt x="635059" y="227616"/>
                </a:lnTo>
                <a:lnTo>
                  <a:pt x="646728" y="181986"/>
                </a:lnTo>
                <a:lnTo>
                  <a:pt x="643461" y="133301"/>
                </a:lnTo>
                <a:lnTo>
                  <a:pt x="621408" y="72291"/>
                </a:lnTo>
                <a:lnTo>
                  <a:pt x="590915" y="36395"/>
                </a:lnTo>
                <a:lnTo>
                  <a:pt x="551348" y="11670"/>
                </a:lnTo>
                <a:lnTo>
                  <a:pt x="505718" y="0"/>
                </a:lnTo>
                <a:close/>
              </a:path>
            </a:pathLst>
          </a:custGeom>
          <a:solidFill>
            <a:srgbClr val="D2DCDC"/>
          </a:solidFill>
        </p:spPr>
        <p:txBody>
          <a:bodyPr wrap="square" lIns="0" tIns="0" rIns="0" bIns="0" rtlCol="0"/>
          <a:lstStyle/>
          <a:p>
            <a:endParaRPr/>
          </a:p>
        </p:txBody>
      </p:sp>
      <p:sp>
        <p:nvSpPr>
          <p:cNvPr id="39" name="object 40">
            <a:extLst>
              <a:ext uri="{FF2B5EF4-FFF2-40B4-BE49-F238E27FC236}">
                <a16:creationId xmlns:a16="http://schemas.microsoft.com/office/drawing/2014/main" id="{214EB665-55C8-48C6-A447-FEC6DF01A3C0}"/>
              </a:ext>
            </a:extLst>
          </p:cNvPr>
          <p:cNvSpPr txBox="1"/>
          <p:nvPr/>
        </p:nvSpPr>
        <p:spPr>
          <a:xfrm rot="20880000">
            <a:off x="5010947" y="7490812"/>
            <a:ext cx="326093" cy="152400"/>
          </a:xfrm>
          <a:prstGeom prst="rect">
            <a:avLst/>
          </a:prstGeom>
        </p:spPr>
        <p:txBody>
          <a:bodyPr vert="horz" wrap="square" lIns="0" tIns="0" rIns="0" bIns="0" rtlCol="0">
            <a:spAutoFit/>
          </a:bodyPr>
          <a:lstStyle/>
          <a:p>
            <a:pPr>
              <a:lnSpc>
                <a:spcPts val="944"/>
              </a:lnSpc>
            </a:pPr>
            <a:r>
              <a:rPr sz="1200" b="1" dirty="0">
                <a:solidFill>
                  <a:srgbClr val="232D3C"/>
                </a:solidFill>
                <a:latin typeface="Poppins SemiBold"/>
                <a:cs typeface="Poppins SemiBold"/>
              </a:rPr>
              <a:t>SBS</a:t>
            </a:r>
            <a:endParaRPr sz="1200">
              <a:latin typeface="Poppins SemiBold"/>
              <a:cs typeface="Poppins SemiBold"/>
            </a:endParaRPr>
          </a:p>
        </p:txBody>
      </p:sp>
      <p:sp>
        <p:nvSpPr>
          <p:cNvPr id="40" name="object 41">
            <a:extLst>
              <a:ext uri="{FF2B5EF4-FFF2-40B4-BE49-F238E27FC236}">
                <a16:creationId xmlns:a16="http://schemas.microsoft.com/office/drawing/2014/main" id="{6D9B64F1-1EED-4A24-94EF-23F592545816}"/>
              </a:ext>
            </a:extLst>
          </p:cNvPr>
          <p:cNvSpPr/>
          <p:nvPr/>
        </p:nvSpPr>
        <p:spPr>
          <a:xfrm>
            <a:off x="6379011" y="4287503"/>
            <a:ext cx="929005" cy="780415"/>
          </a:xfrm>
          <a:custGeom>
            <a:avLst/>
            <a:gdLst/>
            <a:ahLst/>
            <a:cxnLst/>
            <a:rect l="l" t="t" r="r" b="b"/>
            <a:pathLst>
              <a:path w="929004" h="780414">
                <a:moveTo>
                  <a:pt x="164304" y="0"/>
                </a:moveTo>
                <a:lnTo>
                  <a:pt x="118104" y="6494"/>
                </a:lnTo>
                <a:lnTo>
                  <a:pt x="75650" y="26887"/>
                </a:lnTo>
                <a:lnTo>
                  <a:pt x="40459" y="60683"/>
                </a:lnTo>
                <a:lnTo>
                  <a:pt x="7898" y="116796"/>
                </a:lnTo>
                <a:lnTo>
                  <a:pt x="0" y="163228"/>
                </a:lnTo>
                <a:lnTo>
                  <a:pt x="6492" y="209428"/>
                </a:lnTo>
                <a:lnTo>
                  <a:pt x="26882" y="251881"/>
                </a:lnTo>
                <a:lnTo>
                  <a:pt x="60677" y="287073"/>
                </a:lnTo>
                <a:lnTo>
                  <a:pt x="674608" y="749709"/>
                </a:lnTo>
                <a:lnTo>
                  <a:pt x="717755" y="772491"/>
                </a:lnTo>
                <a:lnTo>
                  <a:pt x="764186" y="780389"/>
                </a:lnTo>
                <a:lnTo>
                  <a:pt x="810386" y="773896"/>
                </a:lnTo>
                <a:lnTo>
                  <a:pt x="852840" y="753506"/>
                </a:lnTo>
                <a:lnTo>
                  <a:pt x="888031" y="719711"/>
                </a:lnTo>
                <a:lnTo>
                  <a:pt x="920593" y="663598"/>
                </a:lnTo>
                <a:lnTo>
                  <a:pt x="928491" y="617166"/>
                </a:lnTo>
                <a:lnTo>
                  <a:pt x="921998" y="570963"/>
                </a:lnTo>
                <a:lnTo>
                  <a:pt x="901608" y="528506"/>
                </a:lnTo>
                <a:lnTo>
                  <a:pt x="867813" y="493308"/>
                </a:lnTo>
                <a:lnTo>
                  <a:pt x="253882" y="30685"/>
                </a:lnTo>
                <a:lnTo>
                  <a:pt x="210736" y="7898"/>
                </a:lnTo>
                <a:lnTo>
                  <a:pt x="164304" y="0"/>
                </a:lnTo>
                <a:close/>
              </a:path>
            </a:pathLst>
          </a:custGeom>
          <a:solidFill>
            <a:srgbClr val="D2DCDC"/>
          </a:solidFill>
        </p:spPr>
        <p:txBody>
          <a:bodyPr wrap="square" lIns="0" tIns="0" rIns="0" bIns="0" rtlCol="0"/>
          <a:lstStyle/>
          <a:p>
            <a:endParaRPr/>
          </a:p>
        </p:txBody>
      </p:sp>
      <p:sp>
        <p:nvSpPr>
          <p:cNvPr id="41" name="object 42">
            <a:extLst>
              <a:ext uri="{FF2B5EF4-FFF2-40B4-BE49-F238E27FC236}">
                <a16:creationId xmlns:a16="http://schemas.microsoft.com/office/drawing/2014/main" id="{027BBFC3-71C2-49DD-8080-A73DCC824015}"/>
              </a:ext>
            </a:extLst>
          </p:cNvPr>
          <p:cNvSpPr txBox="1"/>
          <p:nvPr/>
        </p:nvSpPr>
        <p:spPr>
          <a:xfrm rot="2220000">
            <a:off x="6495864" y="4643648"/>
            <a:ext cx="654266" cy="152400"/>
          </a:xfrm>
          <a:prstGeom prst="rect">
            <a:avLst/>
          </a:prstGeom>
        </p:spPr>
        <p:txBody>
          <a:bodyPr vert="horz" wrap="square" lIns="0" tIns="0" rIns="0" bIns="0" rtlCol="0">
            <a:spAutoFit/>
          </a:bodyPr>
          <a:lstStyle/>
          <a:p>
            <a:pPr>
              <a:lnSpc>
                <a:spcPts val="935"/>
              </a:lnSpc>
            </a:pPr>
            <a:r>
              <a:rPr sz="1200" b="1" dirty="0">
                <a:solidFill>
                  <a:srgbClr val="232D3C"/>
                </a:solidFill>
                <a:latin typeface="Poppins SemiBold"/>
                <a:cs typeface="Poppins SemiBold"/>
              </a:rPr>
              <a:t>PCI-DSS</a:t>
            </a:r>
            <a:endParaRPr sz="1200" dirty="0">
              <a:latin typeface="Poppins SemiBold"/>
              <a:cs typeface="Poppins SemiBold"/>
            </a:endParaRPr>
          </a:p>
        </p:txBody>
      </p:sp>
      <p:sp>
        <p:nvSpPr>
          <p:cNvPr id="42" name="object 43">
            <a:extLst>
              <a:ext uri="{FF2B5EF4-FFF2-40B4-BE49-F238E27FC236}">
                <a16:creationId xmlns:a16="http://schemas.microsoft.com/office/drawing/2014/main" id="{1AFCD281-6936-42F9-900C-AC9EDAFCEC7F}"/>
              </a:ext>
            </a:extLst>
          </p:cNvPr>
          <p:cNvSpPr/>
          <p:nvPr/>
        </p:nvSpPr>
        <p:spPr>
          <a:xfrm>
            <a:off x="5483889" y="5398418"/>
            <a:ext cx="1069340" cy="400050"/>
          </a:xfrm>
          <a:custGeom>
            <a:avLst/>
            <a:gdLst/>
            <a:ahLst/>
            <a:cxnLst/>
            <a:rect l="l" t="t" r="r" b="b"/>
            <a:pathLst>
              <a:path w="1069340" h="400050">
                <a:moveTo>
                  <a:pt x="169189" y="0"/>
                </a:moveTo>
                <a:lnTo>
                  <a:pt x="120471" y="2690"/>
                </a:lnTo>
                <a:lnTo>
                  <a:pt x="76603" y="19834"/>
                </a:lnTo>
                <a:lnTo>
                  <a:pt x="40344" y="49196"/>
                </a:lnTo>
                <a:lnTo>
                  <a:pt x="14453" y="88541"/>
                </a:lnTo>
                <a:lnTo>
                  <a:pt x="1689" y="135636"/>
                </a:lnTo>
                <a:lnTo>
                  <a:pt x="0" y="151777"/>
                </a:lnTo>
                <a:lnTo>
                  <a:pt x="2690" y="200495"/>
                </a:lnTo>
                <a:lnTo>
                  <a:pt x="19834" y="244363"/>
                </a:lnTo>
                <a:lnTo>
                  <a:pt x="49196" y="280623"/>
                </a:lnTo>
                <a:lnTo>
                  <a:pt x="88541" y="306514"/>
                </a:lnTo>
                <a:lnTo>
                  <a:pt x="135636" y="319278"/>
                </a:lnTo>
                <a:lnTo>
                  <a:pt x="900137" y="399630"/>
                </a:lnTo>
                <a:lnTo>
                  <a:pt x="948860" y="396940"/>
                </a:lnTo>
                <a:lnTo>
                  <a:pt x="992729" y="379796"/>
                </a:lnTo>
                <a:lnTo>
                  <a:pt x="1028986" y="350434"/>
                </a:lnTo>
                <a:lnTo>
                  <a:pt x="1054875" y="311088"/>
                </a:lnTo>
                <a:lnTo>
                  <a:pt x="1067638" y="263994"/>
                </a:lnTo>
                <a:lnTo>
                  <a:pt x="1069340" y="247840"/>
                </a:lnTo>
                <a:lnTo>
                  <a:pt x="1066644" y="199123"/>
                </a:lnTo>
                <a:lnTo>
                  <a:pt x="1049499" y="155258"/>
                </a:lnTo>
                <a:lnTo>
                  <a:pt x="1020139" y="119003"/>
                </a:lnTo>
                <a:lnTo>
                  <a:pt x="980796" y="93115"/>
                </a:lnTo>
                <a:lnTo>
                  <a:pt x="933704" y="80352"/>
                </a:lnTo>
                <a:lnTo>
                  <a:pt x="169189" y="0"/>
                </a:lnTo>
                <a:close/>
              </a:path>
            </a:pathLst>
          </a:custGeom>
          <a:solidFill>
            <a:srgbClr val="D2DCDC"/>
          </a:solidFill>
        </p:spPr>
        <p:txBody>
          <a:bodyPr wrap="square" lIns="0" tIns="0" rIns="0" bIns="0" rtlCol="0"/>
          <a:lstStyle/>
          <a:p>
            <a:endParaRPr dirty="0"/>
          </a:p>
        </p:txBody>
      </p:sp>
      <p:sp>
        <p:nvSpPr>
          <p:cNvPr id="43" name="object 44">
            <a:extLst>
              <a:ext uri="{FF2B5EF4-FFF2-40B4-BE49-F238E27FC236}">
                <a16:creationId xmlns:a16="http://schemas.microsoft.com/office/drawing/2014/main" id="{A62D28A3-7F3A-4C45-913E-9A1A8E5CA2D8}"/>
              </a:ext>
            </a:extLst>
          </p:cNvPr>
          <p:cNvSpPr txBox="1"/>
          <p:nvPr/>
        </p:nvSpPr>
        <p:spPr>
          <a:xfrm rot="300000">
            <a:off x="5649934" y="5575224"/>
            <a:ext cx="731692" cy="152400"/>
          </a:xfrm>
          <a:prstGeom prst="rect">
            <a:avLst/>
          </a:prstGeom>
        </p:spPr>
        <p:txBody>
          <a:bodyPr vert="horz" wrap="square" lIns="0" tIns="0" rIns="0" bIns="0" rtlCol="0">
            <a:spAutoFit/>
          </a:bodyPr>
          <a:lstStyle/>
          <a:p>
            <a:pPr>
              <a:lnSpc>
                <a:spcPts val="900"/>
              </a:lnSpc>
            </a:pPr>
            <a:r>
              <a:rPr sz="1800" b="1" baseline="2314" dirty="0">
                <a:solidFill>
                  <a:srgbClr val="232D3C"/>
                </a:solidFill>
                <a:latin typeface="Poppins SemiBold"/>
                <a:cs typeface="Poppins SemiBold"/>
              </a:rPr>
              <a:t>ISO</a:t>
            </a:r>
            <a:r>
              <a:rPr sz="1800" b="1" spc="-60" baseline="2314" dirty="0">
                <a:solidFill>
                  <a:srgbClr val="232D3C"/>
                </a:solidFill>
                <a:latin typeface="Poppins SemiBold"/>
                <a:cs typeface="Poppins SemiBold"/>
              </a:rPr>
              <a:t> </a:t>
            </a:r>
            <a:r>
              <a:rPr sz="1200" b="1" dirty="0">
                <a:solidFill>
                  <a:srgbClr val="232D3C"/>
                </a:solidFill>
                <a:latin typeface="Poppins SemiBold"/>
                <a:cs typeface="Poppins SemiBold"/>
              </a:rPr>
              <a:t>22301</a:t>
            </a:r>
            <a:endParaRPr sz="1200">
              <a:latin typeface="Poppins SemiBold"/>
              <a:cs typeface="Poppins SemiBold"/>
            </a:endParaRPr>
          </a:p>
        </p:txBody>
      </p:sp>
      <p:sp>
        <p:nvSpPr>
          <p:cNvPr id="44" name="object 45">
            <a:extLst>
              <a:ext uri="{FF2B5EF4-FFF2-40B4-BE49-F238E27FC236}">
                <a16:creationId xmlns:a16="http://schemas.microsoft.com/office/drawing/2014/main" id="{336523D3-8F76-4BEB-8447-77E193F54C05}"/>
              </a:ext>
            </a:extLst>
          </p:cNvPr>
          <p:cNvSpPr/>
          <p:nvPr/>
        </p:nvSpPr>
        <p:spPr>
          <a:xfrm>
            <a:off x="4087671" y="4549712"/>
            <a:ext cx="1069340" cy="400050"/>
          </a:xfrm>
          <a:custGeom>
            <a:avLst/>
            <a:gdLst/>
            <a:ahLst/>
            <a:cxnLst/>
            <a:rect l="l" t="t" r="r" b="b"/>
            <a:pathLst>
              <a:path w="1069339" h="400050">
                <a:moveTo>
                  <a:pt x="169189" y="0"/>
                </a:moveTo>
                <a:lnTo>
                  <a:pt x="120471" y="2690"/>
                </a:lnTo>
                <a:lnTo>
                  <a:pt x="76603" y="19834"/>
                </a:lnTo>
                <a:lnTo>
                  <a:pt x="40344" y="49196"/>
                </a:lnTo>
                <a:lnTo>
                  <a:pt x="14453" y="88541"/>
                </a:lnTo>
                <a:lnTo>
                  <a:pt x="1689" y="135636"/>
                </a:lnTo>
                <a:lnTo>
                  <a:pt x="0" y="151777"/>
                </a:lnTo>
                <a:lnTo>
                  <a:pt x="2690" y="200495"/>
                </a:lnTo>
                <a:lnTo>
                  <a:pt x="19834" y="244363"/>
                </a:lnTo>
                <a:lnTo>
                  <a:pt x="49196" y="280623"/>
                </a:lnTo>
                <a:lnTo>
                  <a:pt x="88541" y="306514"/>
                </a:lnTo>
                <a:lnTo>
                  <a:pt x="135636" y="319278"/>
                </a:lnTo>
                <a:lnTo>
                  <a:pt x="900137" y="399630"/>
                </a:lnTo>
                <a:lnTo>
                  <a:pt x="948860" y="396940"/>
                </a:lnTo>
                <a:lnTo>
                  <a:pt x="992729" y="379796"/>
                </a:lnTo>
                <a:lnTo>
                  <a:pt x="1028986" y="350434"/>
                </a:lnTo>
                <a:lnTo>
                  <a:pt x="1054875" y="311088"/>
                </a:lnTo>
                <a:lnTo>
                  <a:pt x="1067638" y="263994"/>
                </a:lnTo>
                <a:lnTo>
                  <a:pt x="1069340" y="247840"/>
                </a:lnTo>
                <a:lnTo>
                  <a:pt x="1066644" y="199123"/>
                </a:lnTo>
                <a:lnTo>
                  <a:pt x="1049499" y="155258"/>
                </a:lnTo>
                <a:lnTo>
                  <a:pt x="1020139" y="119003"/>
                </a:lnTo>
                <a:lnTo>
                  <a:pt x="980796" y="93115"/>
                </a:lnTo>
                <a:lnTo>
                  <a:pt x="933704" y="80352"/>
                </a:lnTo>
                <a:lnTo>
                  <a:pt x="169189" y="0"/>
                </a:lnTo>
                <a:close/>
              </a:path>
            </a:pathLst>
          </a:custGeom>
          <a:solidFill>
            <a:srgbClr val="D2DCDC"/>
          </a:solidFill>
        </p:spPr>
        <p:txBody>
          <a:bodyPr wrap="square" lIns="0" tIns="0" rIns="0" bIns="0" rtlCol="0"/>
          <a:lstStyle/>
          <a:p>
            <a:endParaRPr/>
          </a:p>
        </p:txBody>
      </p:sp>
      <p:sp>
        <p:nvSpPr>
          <p:cNvPr id="45" name="object 46">
            <a:extLst>
              <a:ext uri="{FF2B5EF4-FFF2-40B4-BE49-F238E27FC236}">
                <a16:creationId xmlns:a16="http://schemas.microsoft.com/office/drawing/2014/main" id="{56DEB7EC-110E-458F-96F1-E934C0C53E48}"/>
              </a:ext>
            </a:extLst>
          </p:cNvPr>
          <p:cNvSpPr txBox="1"/>
          <p:nvPr/>
        </p:nvSpPr>
        <p:spPr>
          <a:xfrm rot="300000">
            <a:off x="4252100" y="4725595"/>
            <a:ext cx="727966" cy="152400"/>
          </a:xfrm>
          <a:prstGeom prst="rect">
            <a:avLst/>
          </a:prstGeom>
        </p:spPr>
        <p:txBody>
          <a:bodyPr vert="horz" wrap="square" lIns="0" tIns="0" rIns="0" bIns="0" rtlCol="0">
            <a:spAutoFit/>
          </a:bodyPr>
          <a:lstStyle/>
          <a:p>
            <a:pPr>
              <a:lnSpc>
                <a:spcPts val="900"/>
              </a:lnSpc>
            </a:pPr>
            <a:r>
              <a:rPr sz="1800" b="1" baseline="2314" dirty="0">
                <a:solidFill>
                  <a:srgbClr val="232D3C"/>
                </a:solidFill>
                <a:latin typeface="Poppins SemiBold"/>
                <a:cs typeface="Poppins SemiBold"/>
              </a:rPr>
              <a:t>ISO</a:t>
            </a:r>
            <a:r>
              <a:rPr sz="1800" b="1" spc="-60" baseline="2314" dirty="0">
                <a:solidFill>
                  <a:srgbClr val="232D3C"/>
                </a:solidFill>
                <a:latin typeface="Poppins SemiBold"/>
                <a:cs typeface="Poppins SemiBold"/>
              </a:rPr>
              <a:t> </a:t>
            </a:r>
            <a:r>
              <a:rPr sz="1200" b="1" dirty="0">
                <a:solidFill>
                  <a:srgbClr val="232D3C"/>
                </a:solidFill>
                <a:latin typeface="Poppins SemiBold"/>
                <a:cs typeface="Poppins SemiBold"/>
              </a:rPr>
              <a:t>27031</a:t>
            </a:r>
            <a:endParaRPr sz="1200">
              <a:latin typeface="Poppins SemiBold"/>
              <a:cs typeface="Poppins SemiBold"/>
            </a:endParaRPr>
          </a:p>
        </p:txBody>
      </p:sp>
      <p:sp>
        <p:nvSpPr>
          <p:cNvPr id="46" name="object 47">
            <a:extLst>
              <a:ext uri="{FF2B5EF4-FFF2-40B4-BE49-F238E27FC236}">
                <a16:creationId xmlns:a16="http://schemas.microsoft.com/office/drawing/2014/main" id="{B2FAB464-F1B5-4210-AF27-2A12E00A7E42}"/>
              </a:ext>
            </a:extLst>
          </p:cNvPr>
          <p:cNvSpPr/>
          <p:nvPr/>
        </p:nvSpPr>
        <p:spPr>
          <a:xfrm>
            <a:off x="1137668" y="5235575"/>
            <a:ext cx="1722755" cy="321310"/>
          </a:xfrm>
          <a:custGeom>
            <a:avLst/>
            <a:gdLst/>
            <a:ahLst/>
            <a:cxnLst/>
            <a:rect l="l" t="t" r="r" b="b"/>
            <a:pathLst>
              <a:path w="1722755" h="321310">
                <a:moveTo>
                  <a:pt x="1570024"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1570024" y="321043"/>
                </a:lnTo>
                <a:lnTo>
                  <a:pt x="1618192" y="313273"/>
                </a:lnTo>
                <a:lnTo>
                  <a:pt x="1660027" y="291637"/>
                </a:lnTo>
                <a:lnTo>
                  <a:pt x="1693018" y="258646"/>
                </a:lnTo>
                <a:lnTo>
                  <a:pt x="1714654" y="216811"/>
                </a:lnTo>
                <a:lnTo>
                  <a:pt x="1722424" y="168643"/>
                </a:lnTo>
                <a:lnTo>
                  <a:pt x="1722424" y="152400"/>
                </a:lnTo>
                <a:lnTo>
                  <a:pt x="1714654" y="104231"/>
                </a:lnTo>
                <a:lnTo>
                  <a:pt x="1693018" y="62396"/>
                </a:lnTo>
                <a:lnTo>
                  <a:pt x="1660027" y="29405"/>
                </a:lnTo>
                <a:lnTo>
                  <a:pt x="1618192" y="7769"/>
                </a:lnTo>
                <a:lnTo>
                  <a:pt x="1570024" y="0"/>
                </a:lnTo>
                <a:close/>
              </a:path>
            </a:pathLst>
          </a:custGeom>
          <a:solidFill>
            <a:srgbClr val="D2DCDC"/>
          </a:solidFill>
        </p:spPr>
        <p:txBody>
          <a:bodyPr wrap="square" lIns="0" tIns="0" rIns="0" bIns="0" rtlCol="0"/>
          <a:lstStyle/>
          <a:p>
            <a:endParaRPr/>
          </a:p>
        </p:txBody>
      </p:sp>
      <p:sp>
        <p:nvSpPr>
          <p:cNvPr id="47" name="object 48">
            <a:extLst>
              <a:ext uri="{FF2B5EF4-FFF2-40B4-BE49-F238E27FC236}">
                <a16:creationId xmlns:a16="http://schemas.microsoft.com/office/drawing/2014/main" id="{A7A14FA9-FF22-43F8-9FC9-C4D5D1546C6D}"/>
              </a:ext>
            </a:extLst>
          </p:cNvPr>
          <p:cNvSpPr txBox="1"/>
          <p:nvPr/>
        </p:nvSpPr>
        <p:spPr>
          <a:xfrm>
            <a:off x="1278609" y="5319806"/>
            <a:ext cx="1425575"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2D3C"/>
                </a:solidFill>
                <a:latin typeface="Poppins SemiBold"/>
                <a:cs typeface="Poppins SemiBold"/>
              </a:rPr>
              <a:t>GESTIÓN</a:t>
            </a:r>
            <a:r>
              <a:rPr sz="1100" b="1" spc="-50" dirty="0">
                <a:solidFill>
                  <a:srgbClr val="232D3C"/>
                </a:solidFill>
                <a:latin typeface="Poppins SemiBold"/>
                <a:cs typeface="Poppins SemiBold"/>
              </a:rPr>
              <a:t> </a:t>
            </a:r>
            <a:r>
              <a:rPr sz="1100" b="1" dirty="0">
                <a:solidFill>
                  <a:srgbClr val="232D3C"/>
                </a:solidFill>
                <a:latin typeface="Poppins SemiBold"/>
                <a:cs typeface="Poppins SemiBold"/>
              </a:rPr>
              <a:t>DE</a:t>
            </a:r>
            <a:r>
              <a:rPr sz="1100" b="1" spc="-45" dirty="0">
                <a:solidFill>
                  <a:srgbClr val="232D3C"/>
                </a:solidFill>
                <a:latin typeface="Poppins SemiBold"/>
                <a:cs typeface="Poppins SemiBold"/>
              </a:rPr>
              <a:t> </a:t>
            </a:r>
            <a:r>
              <a:rPr sz="1100" b="1" dirty="0">
                <a:solidFill>
                  <a:srgbClr val="232D3C"/>
                </a:solidFill>
                <a:latin typeface="Poppins SemiBold"/>
                <a:cs typeface="Poppins SemiBold"/>
              </a:rPr>
              <a:t>CRISIS</a:t>
            </a:r>
            <a:endParaRPr sz="1100" dirty="0">
              <a:latin typeface="Poppins SemiBold"/>
              <a:cs typeface="Poppins SemiBold"/>
            </a:endParaRPr>
          </a:p>
        </p:txBody>
      </p:sp>
      <p:sp>
        <p:nvSpPr>
          <p:cNvPr id="48" name="object 49">
            <a:extLst>
              <a:ext uri="{FF2B5EF4-FFF2-40B4-BE49-F238E27FC236}">
                <a16:creationId xmlns:a16="http://schemas.microsoft.com/office/drawing/2014/main" id="{E356C6B3-8CF6-4AEA-96AE-7A1DBD883F7E}"/>
              </a:ext>
            </a:extLst>
          </p:cNvPr>
          <p:cNvSpPr/>
          <p:nvPr/>
        </p:nvSpPr>
        <p:spPr>
          <a:xfrm>
            <a:off x="6455016" y="6641816"/>
            <a:ext cx="617220" cy="480059"/>
          </a:xfrm>
          <a:custGeom>
            <a:avLst/>
            <a:gdLst/>
            <a:ahLst/>
            <a:cxnLst/>
            <a:rect l="l" t="t" r="r" b="b"/>
            <a:pathLst>
              <a:path w="617220" h="480059">
                <a:moveTo>
                  <a:pt x="480281" y="0"/>
                </a:moveTo>
                <a:lnTo>
                  <a:pt x="433184" y="538"/>
                </a:lnTo>
                <a:lnTo>
                  <a:pt x="387003" y="16295"/>
                </a:lnTo>
                <a:lnTo>
                  <a:pt x="79307" y="179897"/>
                </a:lnTo>
                <a:lnTo>
                  <a:pt x="40421" y="209374"/>
                </a:lnTo>
                <a:lnTo>
                  <a:pt x="13640" y="248116"/>
                </a:lnTo>
                <a:lnTo>
                  <a:pt x="0" y="292731"/>
                </a:lnTo>
                <a:lnTo>
                  <a:pt x="537" y="339825"/>
                </a:lnTo>
                <a:lnTo>
                  <a:pt x="16290" y="386005"/>
                </a:lnTo>
                <a:lnTo>
                  <a:pt x="53395" y="439229"/>
                </a:lnTo>
                <a:lnTo>
                  <a:pt x="92137" y="466011"/>
                </a:lnTo>
                <a:lnTo>
                  <a:pt x="136753" y="479651"/>
                </a:lnTo>
                <a:lnTo>
                  <a:pt x="183849" y="479113"/>
                </a:lnTo>
                <a:lnTo>
                  <a:pt x="230031" y="463361"/>
                </a:lnTo>
                <a:lnTo>
                  <a:pt x="537726" y="299747"/>
                </a:lnTo>
                <a:lnTo>
                  <a:pt x="576612" y="270274"/>
                </a:lnTo>
                <a:lnTo>
                  <a:pt x="603393" y="231533"/>
                </a:lnTo>
                <a:lnTo>
                  <a:pt x="617031" y="186916"/>
                </a:lnTo>
                <a:lnTo>
                  <a:pt x="616490" y="139820"/>
                </a:lnTo>
                <a:lnTo>
                  <a:pt x="600731" y="93638"/>
                </a:lnTo>
                <a:lnTo>
                  <a:pt x="563639" y="40426"/>
                </a:lnTo>
                <a:lnTo>
                  <a:pt x="524897" y="13642"/>
                </a:lnTo>
                <a:lnTo>
                  <a:pt x="480281" y="0"/>
                </a:lnTo>
                <a:close/>
              </a:path>
            </a:pathLst>
          </a:custGeom>
          <a:solidFill>
            <a:srgbClr val="D2DCDC"/>
          </a:solidFill>
        </p:spPr>
        <p:txBody>
          <a:bodyPr wrap="square" lIns="0" tIns="0" rIns="0" bIns="0" rtlCol="0"/>
          <a:lstStyle/>
          <a:p>
            <a:endParaRPr/>
          </a:p>
        </p:txBody>
      </p:sp>
      <p:sp>
        <p:nvSpPr>
          <p:cNvPr id="49" name="object 50">
            <a:extLst>
              <a:ext uri="{FF2B5EF4-FFF2-40B4-BE49-F238E27FC236}">
                <a16:creationId xmlns:a16="http://schemas.microsoft.com/office/drawing/2014/main" id="{27BC22BB-865B-4C2D-93C4-5437785C393B}"/>
              </a:ext>
            </a:extLst>
          </p:cNvPr>
          <p:cNvSpPr txBox="1"/>
          <p:nvPr/>
        </p:nvSpPr>
        <p:spPr>
          <a:xfrm rot="19920000">
            <a:off x="6595523" y="6841748"/>
            <a:ext cx="375241" cy="152400"/>
          </a:xfrm>
          <a:prstGeom prst="rect">
            <a:avLst/>
          </a:prstGeom>
        </p:spPr>
        <p:txBody>
          <a:bodyPr vert="horz" wrap="square" lIns="0" tIns="0" rIns="0" bIns="0" rtlCol="0">
            <a:spAutoFit/>
          </a:bodyPr>
          <a:lstStyle/>
          <a:p>
            <a:pPr>
              <a:lnSpc>
                <a:spcPts val="935"/>
              </a:lnSpc>
            </a:pPr>
            <a:r>
              <a:rPr sz="1200" b="1" dirty="0">
                <a:solidFill>
                  <a:srgbClr val="232D3C"/>
                </a:solidFill>
                <a:latin typeface="Poppins SemiBold"/>
                <a:cs typeface="Poppins SemiBold"/>
              </a:rPr>
              <a:t>BIAS</a:t>
            </a:r>
            <a:endParaRPr sz="1200">
              <a:latin typeface="Poppins SemiBold"/>
              <a:cs typeface="Poppins SemiBold"/>
            </a:endParaRPr>
          </a:p>
        </p:txBody>
      </p:sp>
      <p:sp>
        <p:nvSpPr>
          <p:cNvPr id="50" name="object 51">
            <a:extLst>
              <a:ext uri="{FF2B5EF4-FFF2-40B4-BE49-F238E27FC236}">
                <a16:creationId xmlns:a16="http://schemas.microsoft.com/office/drawing/2014/main" id="{F15045D8-5D5D-42AC-AAE7-408A4C98645F}"/>
              </a:ext>
            </a:extLst>
          </p:cNvPr>
          <p:cNvSpPr/>
          <p:nvPr/>
        </p:nvSpPr>
        <p:spPr>
          <a:xfrm>
            <a:off x="3759608" y="5684291"/>
            <a:ext cx="1073785" cy="321310"/>
          </a:xfrm>
          <a:custGeom>
            <a:avLst/>
            <a:gdLst/>
            <a:ahLst/>
            <a:cxnLst/>
            <a:rect l="l" t="t" r="r" b="b"/>
            <a:pathLst>
              <a:path w="1073785" h="321310">
                <a:moveTo>
                  <a:pt x="92111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921118" y="321043"/>
                </a:lnTo>
                <a:lnTo>
                  <a:pt x="969291" y="313273"/>
                </a:lnTo>
                <a:lnTo>
                  <a:pt x="1011126" y="291637"/>
                </a:lnTo>
                <a:lnTo>
                  <a:pt x="1044116" y="258646"/>
                </a:lnTo>
                <a:lnTo>
                  <a:pt x="1065749" y="216811"/>
                </a:lnTo>
                <a:lnTo>
                  <a:pt x="1073518" y="168643"/>
                </a:lnTo>
                <a:lnTo>
                  <a:pt x="1073518" y="152400"/>
                </a:lnTo>
                <a:lnTo>
                  <a:pt x="1065749" y="104231"/>
                </a:lnTo>
                <a:lnTo>
                  <a:pt x="1044116" y="62396"/>
                </a:lnTo>
                <a:lnTo>
                  <a:pt x="1011126" y="29405"/>
                </a:lnTo>
                <a:lnTo>
                  <a:pt x="969291" y="7769"/>
                </a:lnTo>
                <a:lnTo>
                  <a:pt x="921118" y="0"/>
                </a:lnTo>
                <a:close/>
              </a:path>
            </a:pathLst>
          </a:custGeom>
          <a:solidFill>
            <a:srgbClr val="D2DCDC"/>
          </a:solidFill>
        </p:spPr>
        <p:txBody>
          <a:bodyPr wrap="square" lIns="0" tIns="0" rIns="0" bIns="0" rtlCol="0"/>
          <a:lstStyle/>
          <a:p>
            <a:endParaRPr/>
          </a:p>
        </p:txBody>
      </p:sp>
      <p:sp>
        <p:nvSpPr>
          <p:cNvPr id="51" name="object 52">
            <a:extLst>
              <a:ext uri="{FF2B5EF4-FFF2-40B4-BE49-F238E27FC236}">
                <a16:creationId xmlns:a16="http://schemas.microsoft.com/office/drawing/2014/main" id="{39E150A1-7C1D-46C4-8D4A-21668FCCD69F}"/>
              </a:ext>
            </a:extLst>
          </p:cNvPr>
          <p:cNvSpPr txBox="1"/>
          <p:nvPr/>
        </p:nvSpPr>
        <p:spPr>
          <a:xfrm>
            <a:off x="3912768" y="5767999"/>
            <a:ext cx="796925"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2D3C"/>
                </a:solidFill>
                <a:latin typeface="Poppins SemiBold"/>
                <a:cs typeface="Poppins SemiBold"/>
              </a:rPr>
              <a:t>ISO 26000</a:t>
            </a:r>
            <a:endParaRPr sz="1200" dirty="0">
              <a:latin typeface="Poppins SemiBold"/>
              <a:cs typeface="Poppins SemiBold"/>
            </a:endParaRPr>
          </a:p>
        </p:txBody>
      </p:sp>
      <p:grpSp>
        <p:nvGrpSpPr>
          <p:cNvPr id="3" name="Grupo 2">
            <a:extLst>
              <a:ext uri="{FF2B5EF4-FFF2-40B4-BE49-F238E27FC236}">
                <a16:creationId xmlns:a16="http://schemas.microsoft.com/office/drawing/2014/main" id="{09856752-F0DA-44CC-A0E8-70DD191309EA}"/>
              </a:ext>
            </a:extLst>
          </p:cNvPr>
          <p:cNvGrpSpPr/>
          <p:nvPr/>
        </p:nvGrpSpPr>
        <p:grpSpPr>
          <a:xfrm>
            <a:off x="558565" y="7141932"/>
            <a:ext cx="3201044" cy="799544"/>
            <a:chOff x="1137668" y="7269721"/>
            <a:chExt cx="2377031" cy="593725"/>
          </a:xfrm>
        </p:grpSpPr>
        <p:sp>
          <p:nvSpPr>
            <p:cNvPr id="20" name="object 18">
              <a:extLst>
                <a:ext uri="{FF2B5EF4-FFF2-40B4-BE49-F238E27FC236}">
                  <a16:creationId xmlns:a16="http://schemas.microsoft.com/office/drawing/2014/main" id="{656B4B1A-46A7-495E-A7EF-BA9A3F30B627}"/>
                </a:ext>
              </a:extLst>
            </p:cNvPr>
            <p:cNvSpPr/>
            <p:nvPr/>
          </p:nvSpPr>
          <p:spPr>
            <a:xfrm>
              <a:off x="2720949" y="7269721"/>
              <a:ext cx="793750" cy="593725"/>
            </a:xfrm>
            <a:custGeom>
              <a:avLst/>
              <a:gdLst/>
              <a:ahLst/>
              <a:cxnLst/>
              <a:rect l="l" t="t" r="r" b="b"/>
              <a:pathLst>
                <a:path w="793750" h="593725">
                  <a:moveTo>
                    <a:pt x="793750" y="296710"/>
                  </a:moveTo>
                  <a:lnTo>
                    <a:pt x="496392" y="0"/>
                  </a:lnTo>
                  <a:lnTo>
                    <a:pt x="496392" y="132524"/>
                  </a:lnTo>
                  <a:lnTo>
                    <a:pt x="0" y="132524"/>
                  </a:lnTo>
                  <a:lnTo>
                    <a:pt x="0" y="455269"/>
                  </a:lnTo>
                  <a:lnTo>
                    <a:pt x="496392" y="455269"/>
                  </a:lnTo>
                  <a:lnTo>
                    <a:pt x="496392" y="593407"/>
                  </a:lnTo>
                  <a:lnTo>
                    <a:pt x="793750" y="296710"/>
                  </a:lnTo>
                  <a:close/>
                </a:path>
              </a:pathLst>
            </a:custGeom>
            <a:solidFill>
              <a:srgbClr val="F6F8F8"/>
            </a:solidFill>
          </p:spPr>
          <p:txBody>
            <a:bodyPr wrap="square" lIns="0" tIns="0" rIns="0" bIns="0" rtlCol="0"/>
            <a:lstStyle/>
            <a:p>
              <a:endParaRPr sz="3200"/>
            </a:p>
          </p:txBody>
        </p:sp>
        <p:sp>
          <p:nvSpPr>
            <p:cNvPr id="52" name="object 53">
              <a:extLst>
                <a:ext uri="{FF2B5EF4-FFF2-40B4-BE49-F238E27FC236}">
                  <a16:creationId xmlns:a16="http://schemas.microsoft.com/office/drawing/2014/main" id="{A918411B-B9ED-4810-952B-72AF150CE6BF}"/>
                </a:ext>
              </a:extLst>
            </p:cNvPr>
            <p:cNvSpPr/>
            <p:nvPr/>
          </p:nvSpPr>
          <p:spPr>
            <a:xfrm>
              <a:off x="1137668" y="7405913"/>
              <a:ext cx="1722755" cy="321310"/>
            </a:xfrm>
            <a:custGeom>
              <a:avLst/>
              <a:gdLst/>
              <a:ahLst/>
              <a:cxnLst/>
              <a:rect l="l" t="t" r="r" b="b"/>
              <a:pathLst>
                <a:path w="1722755" h="321309">
                  <a:moveTo>
                    <a:pt x="1570024"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1570024" y="321043"/>
                  </a:lnTo>
                  <a:lnTo>
                    <a:pt x="1618192" y="313273"/>
                  </a:lnTo>
                  <a:lnTo>
                    <a:pt x="1660027" y="291637"/>
                  </a:lnTo>
                  <a:lnTo>
                    <a:pt x="1693018" y="258646"/>
                  </a:lnTo>
                  <a:lnTo>
                    <a:pt x="1714654" y="216811"/>
                  </a:lnTo>
                  <a:lnTo>
                    <a:pt x="1722424" y="168643"/>
                  </a:lnTo>
                  <a:lnTo>
                    <a:pt x="1722424" y="152400"/>
                  </a:lnTo>
                  <a:lnTo>
                    <a:pt x="1714654" y="104231"/>
                  </a:lnTo>
                  <a:lnTo>
                    <a:pt x="1693018" y="62396"/>
                  </a:lnTo>
                  <a:lnTo>
                    <a:pt x="1660027" y="29405"/>
                  </a:lnTo>
                  <a:lnTo>
                    <a:pt x="1618192" y="7769"/>
                  </a:lnTo>
                  <a:lnTo>
                    <a:pt x="1570024" y="0"/>
                  </a:lnTo>
                  <a:close/>
                </a:path>
              </a:pathLst>
            </a:custGeom>
            <a:solidFill>
              <a:schemeClr val="accent1"/>
            </a:solidFill>
          </p:spPr>
          <p:txBody>
            <a:bodyPr wrap="square" lIns="0" tIns="0" rIns="0" bIns="0" rtlCol="0"/>
            <a:lstStyle/>
            <a:p>
              <a:endParaRPr sz="3200">
                <a:solidFill>
                  <a:schemeClr val="bg1"/>
                </a:solidFill>
              </a:endParaRPr>
            </a:p>
          </p:txBody>
        </p:sp>
        <p:sp>
          <p:nvSpPr>
            <p:cNvPr id="53" name="object 54">
              <a:extLst>
                <a:ext uri="{FF2B5EF4-FFF2-40B4-BE49-F238E27FC236}">
                  <a16:creationId xmlns:a16="http://schemas.microsoft.com/office/drawing/2014/main" id="{6E807D4A-9230-45AB-A835-AC92ABA1E2E4}"/>
                </a:ext>
              </a:extLst>
            </p:cNvPr>
            <p:cNvSpPr txBox="1"/>
            <p:nvPr/>
          </p:nvSpPr>
          <p:spPr>
            <a:xfrm>
              <a:off x="1345632" y="7483283"/>
              <a:ext cx="1320165" cy="215217"/>
            </a:xfrm>
            <a:prstGeom prst="rect">
              <a:avLst/>
            </a:prstGeom>
          </p:spPr>
          <p:txBody>
            <a:bodyPr vert="horz" wrap="square" lIns="0" tIns="12700" rIns="0" bIns="0" rtlCol="0">
              <a:spAutoFit/>
            </a:bodyPr>
            <a:lstStyle/>
            <a:p>
              <a:pPr marL="12700">
                <a:lnSpc>
                  <a:spcPct val="100000"/>
                </a:lnSpc>
                <a:spcBef>
                  <a:spcPts val="100"/>
                </a:spcBef>
              </a:pPr>
              <a:r>
                <a:rPr lang="es-ES" b="1" dirty="0">
                  <a:solidFill>
                    <a:schemeClr val="bg1"/>
                  </a:solidFill>
                  <a:latin typeface="Poppins SemiBold"/>
                  <a:cs typeface="Poppins SemiBold"/>
                </a:rPr>
                <a:t>LOPDP</a:t>
              </a:r>
              <a:endParaRPr dirty="0">
                <a:solidFill>
                  <a:schemeClr val="bg1"/>
                </a:solidFill>
                <a:latin typeface="Poppins SemiBold"/>
                <a:cs typeface="Poppins SemiBold"/>
              </a:endParaRPr>
            </a:p>
          </p:txBody>
        </p:sp>
      </p:grpSp>
      <p:sp>
        <p:nvSpPr>
          <p:cNvPr id="54" name="object 55">
            <a:extLst>
              <a:ext uri="{FF2B5EF4-FFF2-40B4-BE49-F238E27FC236}">
                <a16:creationId xmlns:a16="http://schemas.microsoft.com/office/drawing/2014/main" id="{C59B8ACD-D26A-462C-9F02-6F12D50FE253}"/>
              </a:ext>
            </a:extLst>
          </p:cNvPr>
          <p:cNvSpPr/>
          <p:nvPr/>
        </p:nvSpPr>
        <p:spPr>
          <a:xfrm>
            <a:off x="5353598" y="6497720"/>
            <a:ext cx="1017905" cy="619760"/>
          </a:xfrm>
          <a:custGeom>
            <a:avLst/>
            <a:gdLst/>
            <a:ahLst/>
            <a:cxnLst/>
            <a:rect l="l" t="t" r="r" b="b"/>
            <a:pathLst>
              <a:path w="1017904" h="619759">
                <a:moveTo>
                  <a:pt x="847398" y="0"/>
                </a:moveTo>
                <a:lnTo>
                  <a:pt x="800025" y="11666"/>
                </a:lnTo>
                <a:lnTo>
                  <a:pt x="92406" y="312034"/>
                </a:lnTo>
                <a:lnTo>
                  <a:pt x="51099" y="338009"/>
                </a:lnTo>
                <a:lnTo>
                  <a:pt x="21042" y="374270"/>
                </a:lnTo>
                <a:lnTo>
                  <a:pt x="3566" y="417527"/>
                </a:lnTo>
                <a:lnTo>
                  <a:pt x="0" y="464490"/>
                </a:lnTo>
                <a:lnTo>
                  <a:pt x="11672" y="511868"/>
                </a:lnTo>
                <a:lnTo>
                  <a:pt x="43986" y="568119"/>
                </a:lnTo>
                <a:lnTo>
                  <a:pt x="80250" y="598175"/>
                </a:lnTo>
                <a:lnTo>
                  <a:pt x="123509" y="615653"/>
                </a:lnTo>
                <a:lnTo>
                  <a:pt x="170471" y="619222"/>
                </a:lnTo>
                <a:lnTo>
                  <a:pt x="217844" y="607550"/>
                </a:lnTo>
                <a:lnTo>
                  <a:pt x="925463" y="307183"/>
                </a:lnTo>
                <a:lnTo>
                  <a:pt x="966765" y="281212"/>
                </a:lnTo>
                <a:lnTo>
                  <a:pt x="996821" y="244952"/>
                </a:lnTo>
                <a:lnTo>
                  <a:pt x="1014300" y="201696"/>
                </a:lnTo>
                <a:lnTo>
                  <a:pt x="1017868" y="154734"/>
                </a:lnTo>
                <a:lnTo>
                  <a:pt x="1006197" y="107361"/>
                </a:lnTo>
                <a:lnTo>
                  <a:pt x="973883" y="51105"/>
                </a:lnTo>
                <a:lnTo>
                  <a:pt x="937619" y="21048"/>
                </a:lnTo>
                <a:lnTo>
                  <a:pt x="894361" y="3570"/>
                </a:lnTo>
                <a:lnTo>
                  <a:pt x="847398" y="0"/>
                </a:lnTo>
                <a:close/>
              </a:path>
            </a:pathLst>
          </a:custGeom>
          <a:solidFill>
            <a:srgbClr val="D2DCDC"/>
          </a:solidFill>
        </p:spPr>
        <p:txBody>
          <a:bodyPr wrap="square" lIns="0" tIns="0" rIns="0" bIns="0" rtlCol="0"/>
          <a:lstStyle/>
          <a:p>
            <a:endParaRPr/>
          </a:p>
        </p:txBody>
      </p:sp>
      <p:sp>
        <p:nvSpPr>
          <p:cNvPr id="55" name="object 56">
            <a:extLst>
              <a:ext uri="{FF2B5EF4-FFF2-40B4-BE49-F238E27FC236}">
                <a16:creationId xmlns:a16="http://schemas.microsoft.com/office/drawing/2014/main" id="{7ECBD757-7051-431E-B7C7-0D8836BC29B6}"/>
              </a:ext>
            </a:extLst>
          </p:cNvPr>
          <p:cNvSpPr txBox="1"/>
          <p:nvPr/>
        </p:nvSpPr>
        <p:spPr>
          <a:xfrm rot="20220000">
            <a:off x="5531933" y="6787160"/>
            <a:ext cx="734176" cy="132729"/>
          </a:xfrm>
          <a:prstGeom prst="rect">
            <a:avLst/>
          </a:prstGeom>
        </p:spPr>
        <p:txBody>
          <a:bodyPr vert="horz" wrap="square" lIns="0" tIns="0" rIns="0" bIns="0" rtlCol="0">
            <a:spAutoFit/>
          </a:bodyPr>
          <a:lstStyle/>
          <a:p>
            <a:pPr>
              <a:lnSpc>
                <a:spcPts val="935"/>
              </a:lnSpc>
            </a:pPr>
            <a:r>
              <a:rPr sz="1100" b="1" dirty="0">
                <a:solidFill>
                  <a:srgbClr val="232D3C"/>
                </a:solidFill>
                <a:latin typeface="Poppins SemiBold"/>
                <a:cs typeface="Poppins SemiBold"/>
              </a:rPr>
              <a:t>ISO</a:t>
            </a:r>
            <a:r>
              <a:rPr sz="1200" b="1" dirty="0">
                <a:solidFill>
                  <a:srgbClr val="232D3C"/>
                </a:solidFill>
                <a:latin typeface="Poppins SemiBold"/>
                <a:cs typeface="Poppins SemiBold"/>
              </a:rPr>
              <a:t> 37001</a:t>
            </a:r>
            <a:endParaRPr sz="1200" dirty="0">
              <a:latin typeface="Poppins SemiBold"/>
              <a:cs typeface="Poppins SemiBold"/>
            </a:endParaRPr>
          </a:p>
        </p:txBody>
      </p:sp>
      <p:sp>
        <p:nvSpPr>
          <p:cNvPr id="56" name="object 57">
            <a:extLst>
              <a:ext uri="{FF2B5EF4-FFF2-40B4-BE49-F238E27FC236}">
                <a16:creationId xmlns:a16="http://schemas.microsoft.com/office/drawing/2014/main" id="{8D5CA7F0-9103-410B-B956-DB3D63F0F081}"/>
              </a:ext>
            </a:extLst>
          </p:cNvPr>
          <p:cNvSpPr/>
          <p:nvPr/>
        </p:nvSpPr>
        <p:spPr>
          <a:xfrm>
            <a:off x="3848841" y="6641087"/>
            <a:ext cx="1069340" cy="400050"/>
          </a:xfrm>
          <a:custGeom>
            <a:avLst/>
            <a:gdLst/>
            <a:ahLst/>
            <a:cxnLst/>
            <a:rect l="l" t="t" r="r" b="b"/>
            <a:pathLst>
              <a:path w="1069339" h="400050">
                <a:moveTo>
                  <a:pt x="900150" y="0"/>
                </a:moveTo>
                <a:lnTo>
                  <a:pt x="135636" y="80352"/>
                </a:lnTo>
                <a:lnTo>
                  <a:pt x="88541" y="93115"/>
                </a:lnTo>
                <a:lnTo>
                  <a:pt x="49196" y="119003"/>
                </a:lnTo>
                <a:lnTo>
                  <a:pt x="19834" y="155258"/>
                </a:lnTo>
                <a:lnTo>
                  <a:pt x="2690" y="199123"/>
                </a:lnTo>
                <a:lnTo>
                  <a:pt x="0" y="247840"/>
                </a:lnTo>
                <a:lnTo>
                  <a:pt x="1701" y="263994"/>
                </a:lnTo>
                <a:lnTo>
                  <a:pt x="14459" y="311088"/>
                </a:lnTo>
                <a:lnTo>
                  <a:pt x="40346" y="350434"/>
                </a:lnTo>
                <a:lnTo>
                  <a:pt x="76603" y="379796"/>
                </a:lnTo>
                <a:lnTo>
                  <a:pt x="120471" y="396940"/>
                </a:lnTo>
                <a:lnTo>
                  <a:pt x="169189" y="399630"/>
                </a:lnTo>
                <a:lnTo>
                  <a:pt x="933704" y="319277"/>
                </a:lnTo>
                <a:lnTo>
                  <a:pt x="980798" y="306515"/>
                </a:lnTo>
                <a:lnTo>
                  <a:pt x="1020143" y="280627"/>
                </a:lnTo>
                <a:lnTo>
                  <a:pt x="1049505" y="244372"/>
                </a:lnTo>
                <a:lnTo>
                  <a:pt x="1066649" y="200507"/>
                </a:lnTo>
                <a:lnTo>
                  <a:pt x="1069340" y="151790"/>
                </a:lnTo>
                <a:lnTo>
                  <a:pt x="1067638" y="135635"/>
                </a:lnTo>
                <a:lnTo>
                  <a:pt x="1054880" y="88541"/>
                </a:lnTo>
                <a:lnTo>
                  <a:pt x="1028993" y="49196"/>
                </a:lnTo>
                <a:lnTo>
                  <a:pt x="992736" y="19834"/>
                </a:lnTo>
                <a:lnTo>
                  <a:pt x="948868" y="2690"/>
                </a:lnTo>
                <a:lnTo>
                  <a:pt x="900150" y="0"/>
                </a:lnTo>
                <a:close/>
              </a:path>
            </a:pathLst>
          </a:custGeom>
          <a:solidFill>
            <a:srgbClr val="D2DCDC"/>
          </a:solidFill>
        </p:spPr>
        <p:txBody>
          <a:bodyPr wrap="square" lIns="0" tIns="0" rIns="0" bIns="0" rtlCol="0"/>
          <a:lstStyle/>
          <a:p>
            <a:endParaRPr/>
          </a:p>
        </p:txBody>
      </p:sp>
      <p:sp>
        <p:nvSpPr>
          <p:cNvPr id="57" name="object 58">
            <a:extLst>
              <a:ext uri="{FF2B5EF4-FFF2-40B4-BE49-F238E27FC236}">
                <a16:creationId xmlns:a16="http://schemas.microsoft.com/office/drawing/2014/main" id="{03032D25-330E-4582-9613-802BF9D231AF}"/>
              </a:ext>
            </a:extLst>
          </p:cNvPr>
          <p:cNvSpPr txBox="1"/>
          <p:nvPr/>
        </p:nvSpPr>
        <p:spPr>
          <a:xfrm rot="21300000">
            <a:off x="4075839" y="6809495"/>
            <a:ext cx="661061" cy="152400"/>
          </a:xfrm>
          <a:prstGeom prst="rect">
            <a:avLst/>
          </a:prstGeom>
        </p:spPr>
        <p:txBody>
          <a:bodyPr vert="horz" wrap="square" lIns="0" tIns="0" rIns="0" bIns="0" rtlCol="0">
            <a:spAutoFit/>
          </a:bodyPr>
          <a:lstStyle/>
          <a:p>
            <a:pPr>
              <a:lnSpc>
                <a:spcPts val="955"/>
              </a:lnSpc>
            </a:pPr>
            <a:r>
              <a:rPr sz="1200" b="1" dirty="0">
                <a:solidFill>
                  <a:srgbClr val="232D3C"/>
                </a:solidFill>
                <a:latin typeface="Poppins SemiBold"/>
                <a:cs typeface="Poppins SemiBold"/>
              </a:rPr>
              <a:t>ISO</a:t>
            </a:r>
            <a:r>
              <a:rPr sz="1200" b="1" spc="-40" dirty="0">
                <a:solidFill>
                  <a:srgbClr val="232D3C"/>
                </a:solidFill>
                <a:latin typeface="Poppins SemiBold"/>
                <a:cs typeface="Poppins SemiBold"/>
              </a:rPr>
              <a:t> </a:t>
            </a:r>
            <a:r>
              <a:rPr sz="1800" b="1" baseline="2314" dirty="0">
                <a:solidFill>
                  <a:srgbClr val="232D3C"/>
                </a:solidFill>
                <a:latin typeface="Poppins SemiBold"/>
                <a:cs typeface="Poppins SemiBold"/>
              </a:rPr>
              <a:t>9001</a:t>
            </a:r>
            <a:endParaRPr sz="1800" baseline="2314">
              <a:latin typeface="Poppins SemiBold"/>
              <a:cs typeface="Poppins SemiBold"/>
            </a:endParaRPr>
          </a:p>
        </p:txBody>
      </p:sp>
      <p:sp>
        <p:nvSpPr>
          <p:cNvPr id="58" name="object 59">
            <a:extLst>
              <a:ext uri="{FF2B5EF4-FFF2-40B4-BE49-F238E27FC236}">
                <a16:creationId xmlns:a16="http://schemas.microsoft.com/office/drawing/2014/main" id="{EFDB33AA-3C07-473E-9D50-65767B4ADBDA}"/>
              </a:ext>
            </a:extLst>
          </p:cNvPr>
          <p:cNvSpPr/>
          <p:nvPr/>
        </p:nvSpPr>
        <p:spPr>
          <a:xfrm>
            <a:off x="5157851" y="4652581"/>
            <a:ext cx="1524635" cy="1642745"/>
          </a:xfrm>
          <a:custGeom>
            <a:avLst/>
            <a:gdLst/>
            <a:ahLst/>
            <a:cxnLst/>
            <a:rect l="l" t="t" r="r" b="b"/>
            <a:pathLst>
              <a:path w="1524634" h="1642745">
                <a:moveTo>
                  <a:pt x="1073518" y="1473873"/>
                </a:moveTo>
                <a:lnTo>
                  <a:pt x="1065745" y="1425702"/>
                </a:lnTo>
                <a:lnTo>
                  <a:pt x="1044117" y="1383868"/>
                </a:lnTo>
                <a:lnTo>
                  <a:pt x="1011123" y="1350873"/>
                </a:lnTo>
                <a:lnTo>
                  <a:pt x="969289" y="1329245"/>
                </a:lnTo>
                <a:lnTo>
                  <a:pt x="921118" y="1321473"/>
                </a:lnTo>
                <a:lnTo>
                  <a:pt x="152400" y="1321473"/>
                </a:lnTo>
                <a:lnTo>
                  <a:pt x="104228" y="1329245"/>
                </a:lnTo>
                <a:lnTo>
                  <a:pt x="62395" y="1350873"/>
                </a:lnTo>
                <a:lnTo>
                  <a:pt x="29400" y="1383868"/>
                </a:lnTo>
                <a:lnTo>
                  <a:pt x="7772" y="1425702"/>
                </a:lnTo>
                <a:lnTo>
                  <a:pt x="0" y="1473873"/>
                </a:lnTo>
                <a:lnTo>
                  <a:pt x="0" y="1490116"/>
                </a:lnTo>
                <a:lnTo>
                  <a:pt x="7772" y="1538274"/>
                </a:lnTo>
                <a:lnTo>
                  <a:pt x="29400" y="1580121"/>
                </a:lnTo>
                <a:lnTo>
                  <a:pt x="62395" y="1613103"/>
                </a:lnTo>
                <a:lnTo>
                  <a:pt x="104228" y="1634744"/>
                </a:lnTo>
                <a:lnTo>
                  <a:pt x="152400" y="1642516"/>
                </a:lnTo>
                <a:lnTo>
                  <a:pt x="921118" y="1642516"/>
                </a:lnTo>
                <a:lnTo>
                  <a:pt x="969289" y="1634744"/>
                </a:lnTo>
                <a:lnTo>
                  <a:pt x="1011123" y="1613103"/>
                </a:lnTo>
                <a:lnTo>
                  <a:pt x="1044117" y="1580121"/>
                </a:lnTo>
                <a:lnTo>
                  <a:pt x="1065745" y="1538274"/>
                </a:lnTo>
                <a:lnTo>
                  <a:pt x="1073518" y="1490116"/>
                </a:lnTo>
                <a:lnTo>
                  <a:pt x="1073518" y="1473873"/>
                </a:lnTo>
                <a:close/>
              </a:path>
              <a:path w="1524634" h="1642745">
                <a:moveTo>
                  <a:pt x="1524127" y="419506"/>
                </a:moveTo>
                <a:lnTo>
                  <a:pt x="1518107" y="372795"/>
                </a:lnTo>
                <a:lnTo>
                  <a:pt x="1498396" y="330504"/>
                </a:lnTo>
                <a:lnTo>
                  <a:pt x="1466481" y="295871"/>
                </a:lnTo>
                <a:lnTo>
                  <a:pt x="1423873" y="272084"/>
                </a:lnTo>
                <a:lnTo>
                  <a:pt x="701509" y="9169"/>
                </a:lnTo>
                <a:lnTo>
                  <a:pt x="653580" y="0"/>
                </a:lnTo>
                <a:lnTo>
                  <a:pt x="606869" y="6019"/>
                </a:lnTo>
                <a:lnTo>
                  <a:pt x="564591" y="25730"/>
                </a:lnTo>
                <a:lnTo>
                  <a:pt x="529945" y="57645"/>
                </a:lnTo>
                <a:lnTo>
                  <a:pt x="506183" y="100253"/>
                </a:lnTo>
                <a:lnTo>
                  <a:pt x="491451" y="163449"/>
                </a:lnTo>
                <a:lnTo>
                  <a:pt x="497471" y="210159"/>
                </a:lnTo>
                <a:lnTo>
                  <a:pt x="517182" y="252437"/>
                </a:lnTo>
                <a:lnTo>
                  <a:pt x="549097" y="287083"/>
                </a:lnTo>
                <a:lnTo>
                  <a:pt x="591705" y="310845"/>
                </a:lnTo>
                <a:lnTo>
                  <a:pt x="1314069" y="573773"/>
                </a:lnTo>
                <a:lnTo>
                  <a:pt x="1361986" y="582942"/>
                </a:lnTo>
                <a:lnTo>
                  <a:pt x="1408696" y="576922"/>
                </a:lnTo>
                <a:lnTo>
                  <a:pt x="1450987" y="557199"/>
                </a:lnTo>
                <a:lnTo>
                  <a:pt x="1485620" y="525284"/>
                </a:lnTo>
                <a:lnTo>
                  <a:pt x="1509407" y="482676"/>
                </a:lnTo>
                <a:lnTo>
                  <a:pt x="1524127" y="419506"/>
                </a:lnTo>
                <a:close/>
              </a:path>
            </a:pathLst>
          </a:custGeom>
          <a:solidFill>
            <a:srgbClr val="D2DCDC"/>
          </a:solidFill>
        </p:spPr>
        <p:txBody>
          <a:bodyPr wrap="square" lIns="0" tIns="0" rIns="0" bIns="0" rtlCol="0"/>
          <a:lstStyle/>
          <a:p>
            <a:endParaRPr/>
          </a:p>
        </p:txBody>
      </p:sp>
      <p:sp>
        <p:nvSpPr>
          <p:cNvPr id="59" name="object 60">
            <a:extLst>
              <a:ext uri="{FF2B5EF4-FFF2-40B4-BE49-F238E27FC236}">
                <a16:creationId xmlns:a16="http://schemas.microsoft.com/office/drawing/2014/main" id="{A4F5CA62-8DBB-4A00-9759-72BD2644A9EC}"/>
              </a:ext>
            </a:extLst>
          </p:cNvPr>
          <p:cNvSpPr txBox="1"/>
          <p:nvPr/>
        </p:nvSpPr>
        <p:spPr>
          <a:xfrm rot="1140000">
            <a:off x="5774271" y="4931789"/>
            <a:ext cx="757175" cy="132729"/>
          </a:xfrm>
          <a:prstGeom prst="rect">
            <a:avLst/>
          </a:prstGeom>
        </p:spPr>
        <p:txBody>
          <a:bodyPr vert="horz" wrap="square" lIns="0" tIns="0" rIns="0" bIns="0" rtlCol="0">
            <a:spAutoFit/>
          </a:bodyPr>
          <a:lstStyle/>
          <a:p>
            <a:pPr>
              <a:lnSpc>
                <a:spcPts val="905"/>
              </a:lnSpc>
            </a:pPr>
            <a:r>
              <a:rPr sz="1600" b="1" baseline="2314" dirty="0">
                <a:solidFill>
                  <a:srgbClr val="232D3C"/>
                </a:solidFill>
                <a:latin typeface="Poppins SemiBold"/>
                <a:cs typeface="Poppins SemiBold"/>
              </a:rPr>
              <a:t>UNE</a:t>
            </a:r>
            <a:r>
              <a:rPr sz="1600" b="1" spc="-60" baseline="2314" dirty="0">
                <a:solidFill>
                  <a:srgbClr val="232D3C"/>
                </a:solidFill>
                <a:latin typeface="Poppins SemiBold"/>
                <a:cs typeface="Poppins SemiBold"/>
              </a:rPr>
              <a:t> </a:t>
            </a:r>
            <a:r>
              <a:rPr sz="1100" b="1" dirty="0">
                <a:solidFill>
                  <a:srgbClr val="232D3C"/>
                </a:solidFill>
                <a:latin typeface="Poppins SemiBold"/>
                <a:cs typeface="Poppins SemiBold"/>
              </a:rPr>
              <a:t>19601</a:t>
            </a:r>
            <a:endParaRPr sz="1100" dirty="0">
              <a:latin typeface="Poppins SemiBold"/>
              <a:cs typeface="Poppins SemiBold"/>
            </a:endParaRPr>
          </a:p>
        </p:txBody>
      </p:sp>
      <p:sp>
        <p:nvSpPr>
          <p:cNvPr id="60" name="object 61">
            <a:extLst>
              <a:ext uri="{FF2B5EF4-FFF2-40B4-BE49-F238E27FC236}">
                <a16:creationId xmlns:a16="http://schemas.microsoft.com/office/drawing/2014/main" id="{82CC99CA-7898-46DA-BED7-BAC370322C05}"/>
              </a:ext>
            </a:extLst>
          </p:cNvPr>
          <p:cNvSpPr/>
          <p:nvPr/>
        </p:nvSpPr>
        <p:spPr>
          <a:xfrm>
            <a:off x="5840216" y="7234015"/>
            <a:ext cx="1056640" cy="492759"/>
          </a:xfrm>
          <a:custGeom>
            <a:avLst/>
            <a:gdLst/>
            <a:ahLst/>
            <a:cxnLst/>
            <a:rect l="l" t="t" r="r" b="b"/>
            <a:pathLst>
              <a:path w="1056640" h="492759">
                <a:moveTo>
                  <a:pt x="915184" y="0"/>
                </a:moveTo>
                <a:lnTo>
                  <a:pt x="866498" y="3266"/>
                </a:lnTo>
                <a:lnTo>
                  <a:pt x="117478" y="176190"/>
                </a:lnTo>
                <a:lnTo>
                  <a:pt x="72287" y="194596"/>
                </a:lnTo>
                <a:lnTo>
                  <a:pt x="36391" y="225087"/>
                </a:lnTo>
                <a:lnTo>
                  <a:pt x="11668" y="264652"/>
                </a:lnTo>
                <a:lnTo>
                  <a:pt x="0" y="310283"/>
                </a:lnTo>
                <a:lnTo>
                  <a:pt x="3266" y="358968"/>
                </a:lnTo>
                <a:lnTo>
                  <a:pt x="25326" y="419978"/>
                </a:lnTo>
                <a:lnTo>
                  <a:pt x="55815" y="455874"/>
                </a:lnTo>
                <a:lnTo>
                  <a:pt x="95380" y="480598"/>
                </a:lnTo>
                <a:lnTo>
                  <a:pt x="141009" y="492269"/>
                </a:lnTo>
                <a:lnTo>
                  <a:pt x="189690" y="489003"/>
                </a:lnTo>
                <a:lnTo>
                  <a:pt x="938710" y="316067"/>
                </a:lnTo>
                <a:lnTo>
                  <a:pt x="983901" y="297666"/>
                </a:lnTo>
                <a:lnTo>
                  <a:pt x="1019797" y="267176"/>
                </a:lnTo>
                <a:lnTo>
                  <a:pt x="1044520" y="227611"/>
                </a:lnTo>
                <a:lnTo>
                  <a:pt x="1056188" y="181982"/>
                </a:lnTo>
                <a:lnTo>
                  <a:pt x="1052921" y="133302"/>
                </a:lnTo>
                <a:lnTo>
                  <a:pt x="1030870" y="72287"/>
                </a:lnTo>
                <a:lnTo>
                  <a:pt x="1000379" y="36391"/>
                </a:lnTo>
                <a:lnTo>
                  <a:pt x="960814" y="11668"/>
                </a:lnTo>
                <a:lnTo>
                  <a:pt x="915184" y="0"/>
                </a:lnTo>
                <a:close/>
              </a:path>
            </a:pathLst>
          </a:custGeom>
          <a:solidFill>
            <a:srgbClr val="D2DCDC"/>
          </a:solidFill>
        </p:spPr>
        <p:txBody>
          <a:bodyPr wrap="square" lIns="0" tIns="0" rIns="0" bIns="0" rtlCol="0"/>
          <a:lstStyle/>
          <a:p>
            <a:endParaRPr/>
          </a:p>
        </p:txBody>
      </p:sp>
      <p:sp>
        <p:nvSpPr>
          <p:cNvPr id="61" name="object 62">
            <a:extLst>
              <a:ext uri="{FF2B5EF4-FFF2-40B4-BE49-F238E27FC236}">
                <a16:creationId xmlns:a16="http://schemas.microsoft.com/office/drawing/2014/main" id="{5107EDD7-A9E9-469B-906C-28AB8B89DC94}"/>
              </a:ext>
            </a:extLst>
          </p:cNvPr>
          <p:cNvSpPr txBox="1"/>
          <p:nvPr/>
        </p:nvSpPr>
        <p:spPr>
          <a:xfrm rot="20880000">
            <a:off x="5990717" y="7444885"/>
            <a:ext cx="792040" cy="152400"/>
          </a:xfrm>
          <a:prstGeom prst="rect">
            <a:avLst/>
          </a:prstGeom>
        </p:spPr>
        <p:txBody>
          <a:bodyPr vert="horz" wrap="square" lIns="0" tIns="0" rIns="0" bIns="0" rtlCol="0">
            <a:spAutoFit/>
          </a:bodyPr>
          <a:lstStyle/>
          <a:p>
            <a:pPr>
              <a:lnSpc>
                <a:spcPts val="960"/>
              </a:lnSpc>
            </a:pPr>
            <a:r>
              <a:rPr sz="1200" b="1" dirty="0">
                <a:solidFill>
                  <a:srgbClr val="232D3C"/>
                </a:solidFill>
                <a:latin typeface="Poppins SemiBold"/>
                <a:cs typeface="Poppins SemiBold"/>
              </a:rPr>
              <a:t>ISO</a:t>
            </a:r>
            <a:r>
              <a:rPr sz="1200" b="1" spc="-40" dirty="0">
                <a:solidFill>
                  <a:srgbClr val="232D3C"/>
                </a:solidFill>
                <a:latin typeface="Poppins SemiBold"/>
                <a:cs typeface="Poppins SemiBold"/>
              </a:rPr>
              <a:t> </a:t>
            </a:r>
            <a:r>
              <a:rPr sz="1800" b="1" baseline="2314" dirty="0">
                <a:solidFill>
                  <a:srgbClr val="232D3C"/>
                </a:solidFill>
                <a:latin typeface="Poppins SemiBold"/>
                <a:cs typeface="Poppins SemiBold"/>
              </a:rPr>
              <a:t>20000</a:t>
            </a:r>
            <a:endParaRPr sz="1800" baseline="2314">
              <a:latin typeface="Poppins SemiBold"/>
              <a:cs typeface="Poppins SemiBold"/>
            </a:endParaRPr>
          </a:p>
        </p:txBody>
      </p:sp>
      <p:sp>
        <p:nvSpPr>
          <p:cNvPr id="62" name="object 63">
            <a:extLst>
              <a:ext uri="{FF2B5EF4-FFF2-40B4-BE49-F238E27FC236}">
                <a16:creationId xmlns:a16="http://schemas.microsoft.com/office/drawing/2014/main" id="{6766BBAF-F96C-40B2-9BD9-C049E7D9B8D3}"/>
              </a:ext>
            </a:extLst>
          </p:cNvPr>
          <p:cNvSpPr/>
          <p:nvPr/>
        </p:nvSpPr>
        <p:spPr>
          <a:xfrm>
            <a:off x="7155884" y="6117981"/>
            <a:ext cx="728980" cy="688975"/>
          </a:xfrm>
          <a:custGeom>
            <a:avLst/>
            <a:gdLst/>
            <a:ahLst/>
            <a:cxnLst/>
            <a:rect l="l" t="t" r="r" b="b"/>
            <a:pathLst>
              <a:path w="728979" h="688975">
                <a:moveTo>
                  <a:pt x="550757" y="0"/>
                </a:moveTo>
                <a:lnTo>
                  <a:pt x="505190" y="11915"/>
                </a:lnTo>
                <a:lnTo>
                  <a:pt x="464194" y="38376"/>
                </a:lnTo>
                <a:lnTo>
                  <a:pt x="49653" y="411629"/>
                </a:lnTo>
                <a:lnTo>
                  <a:pt x="19055" y="449636"/>
                </a:lnTo>
                <a:lnTo>
                  <a:pt x="2442" y="493707"/>
                </a:lnTo>
                <a:lnTo>
                  <a:pt x="0" y="540297"/>
                </a:lnTo>
                <a:lnTo>
                  <a:pt x="11915" y="585861"/>
                </a:lnTo>
                <a:lnTo>
                  <a:pt x="38376" y="626856"/>
                </a:lnTo>
                <a:lnTo>
                  <a:pt x="87243" y="669524"/>
                </a:lnTo>
                <a:lnTo>
                  <a:pt x="131317" y="686139"/>
                </a:lnTo>
                <a:lnTo>
                  <a:pt x="177910" y="688581"/>
                </a:lnTo>
                <a:lnTo>
                  <a:pt x="223478" y="676666"/>
                </a:lnTo>
                <a:lnTo>
                  <a:pt x="264474" y="650211"/>
                </a:lnTo>
                <a:lnTo>
                  <a:pt x="679014" y="276958"/>
                </a:lnTo>
                <a:lnTo>
                  <a:pt x="709613" y="238949"/>
                </a:lnTo>
                <a:lnTo>
                  <a:pt x="726226" y="194875"/>
                </a:lnTo>
                <a:lnTo>
                  <a:pt x="728668" y="148282"/>
                </a:lnTo>
                <a:lnTo>
                  <a:pt x="716752" y="102714"/>
                </a:lnTo>
                <a:lnTo>
                  <a:pt x="690292" y="61718"/>
                </a:lnTo>
                <a:lnTo>
                  <a:pt x="641418" y="19055"/>
                </a:lnTo>
                <a:lnTo>
                  <a:pt x="597348" y="2442"/>
                </a:lnTo>
                <a:lnTo>
                  <a:pt x="550757" y="0"/>
                </a:lnTo>
                <a:close/>
              </a:path>
            </a:pathLst>
          </a:custGeom>
          <a:solidFill>
            <a:srgbClr val="D2DCDC"/>
          </a:solidFill>
        </p:spPr>
        <p:txBody>
          <a:bodyPr wrap="square" lIns="0" tIns="0" rIns="0" bIns="0" rtlCol="0"/>
          <a:lstStyle/>
          <a:p>
            <a:endParaRPr/>
          </a:p>
        </p:txBody>
      </p:sp>
      <p:sp>
        <p:nvSpPr>
          <p:cNvPr id="63" name="object 64">
            <a:extLst>
              <a:ext uri="{FF2B5EF4-FFF2-40B4-BE49-F238E27FC236}">
                <a16:creationId xmlns:a16="http://schemas.microsoft.com/office/drawing/2014/main" id="{F900DDE9-4F6B-47C7-A68B-C0433A9ADA28}"/>
              </a:ext>
            </a:extLst>
          </p:cNvPr>
          <p:cNvSpPr txBox="1"/>
          <p:nvPr/>
        </p:nvSpPr>
        <p:spPr>
          <a:xfrm rot="19080000">
            <a:off x="7317481" y="6405705"/>
            <a:ext cx="489769" cy="152400"/>
          </a:xfrm>
          <a:prstGeom prst="rect">
            <a:avLst/>
          </a:prstGeom>
        </p:spPr>
        <p:txBody>
          <a:bodyPr vert="horz" wrap="square" lIns="0" tIns="0" rIns="0" bIns="0" rtlCol="0">
            <a:spAutoFit/>
          </a:bodyPr>
          <a:lstStyle/>
          <a:p>
            <a:pPr>
              <a:lnSpc>
                <a:spcPts val="935"/>
              </a:lnSpc>
            </a:pPr>
            <a:r>
              <a:rPr sz="1200" b="1" dirty="0">
                <a:solidFill>
                  <a:srgbClr val="232D3C"/>
                </a:solidFill>
                <a:latin typeface="Poppins SemiBold"/>
                <a:cs typeface="Poppins SemiBold"/>
              </a:rPr>
              <a:t>COBIT</a:t>
            </a:r>
            <a:endParaRPr sz="1200">
              <a:latin typeface="Poppins SemiBold"/>
              <a:cs typeface="Poppins SemiBold"/>
            </a:endParaRPr>
          </a:p>
        </p:txBody>
      </p:sp>
      <p:sp>
        <p:nvSpPr>
          <p:cNvPr id="64" name="object 65">
            <a:extLst>
              <a:ext uri="{FF2B5EF4-FFF2-40B4-BE49-F238E27FC236}">
                <a16:creationId xmlns:a16="http://schemas.microsoft.com/office/drawing/2014/main" id="{87554203-FAF1-44A4-87CE-A3FCF6A48A84}"/>
              </a:ext>
            </a:extLst>
          </p:cNvPr>
          <p:cNvSpPr/>
          <p:nvPr/>
        </p:nvSpPr>
        <p:spPr>
          <a:xfrm>
            <a:off x="6555316" y="6134564"/>
            <a:ext cx="653415" cy="321310"/>
          </a:xfrm>
          <a:custGeom>
            <a:avLst/>
            <a:gdLst/>
            <a:ahLst/>
            <a:cxnLst/>
            <a:rect l="l" t="t" r="r" b="b"/>
            <a:pathLst>
              <a:path w="653415" h="321310">
                <a:moveTo>
                  <a:pt x="50088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500888" y="321043"/>
                </a:lnTo>
                <a:lnTo>
                  <a:pt x="549061" y="313273"/>
                </a:lnTo>
                <a:lnTo>
                  <a:pt x="590896" y="291637"/>
                </a:lnTo>
                <a:lnTo>
                  <a:pt x="623885" y="258646"/>
                </a:lnTo>
                <a:lnTo>
                  <a:pt x="645519" y="216811"/>
                </a:lnTo>
                <a:lnTo>
                  <a:pt x="653288" y="168643"/>
                </a:lnTo>
                <a:lnTo>
                  <a:pt x="653288" y="152400"/>
                </a:lnTo>
                <a:lnTo>
                  <a:pt x="645519" y="104231"/>
                </a:lnTo>
                <a:lnTo>
                  <a:pt x="623885" y="62396"/>
                </a:lnTo>
                <a:lnTo>
                  <a:pt x="590896" y="29405"/>
                </a:lnTo>
                <a:lnTo>
                  <a:pt x="549061" y="7769"/>
                </a:lnTo>
                <a:lnTo>
                  <a:pt x="500888" y="0"/>
                </a:lnTo>
                <a:close/>
              </a:path>
            </a:pathLst>
          </a:custGeom>
          <a:solidFill>
            <a:srgbClr val="D2DCDC"/>
          </a:solidFill>
        </p:spPr>
        <p:txBody>
          <a:bodyPr wrap="square" lIns="0" tIns="0" rIns="0" bIns="0" rtlCol="0"/>
          <a:lstStyle/>
          <a:p>
            <a:endParaRPr/>
          </a:p>
        </p:txBody>
      </p:sp>
      <p:sp>
        <p:nvSpPr>
          <p:cNvPr id="65" name="object 66">
            <a:extLst>
              <a:ext uri="{FF2B5EF4-FFF2-40B4-BE49-F238E27FC236}">
                <a16:creationId xmlns:a16="http://schemas.microsoft.com/office/drawing/2014/main" id="{36985B6D-F1FB-4FCF-A947-48595AECBC46}"/>
              </a:ext>
            </a:extLst>
          </p:cNvPr>
          <p:cNvSpPr txBox="1"/>
          <p:nvPr/>
        </p:nvSpPr>
        <p:spPr>
          <a:xfrm>
            <a:off x="5318202" y="6050760"/>
            <a:ext cx="756399" cy="197490"/>
          </a:xfrm>
          <a:prstGeom prst="rect">
            <a:avLst/>
          </a:prstGeom>
        </p:spPr>
        <p:txBody>
          <a:bodyPr vert="horz" wrap="square" lIns="0" tIns="12700" rIns="0" bIns="0" rtlCol="0">
            <a:spAutoFit/>
          </a:bodyPr>
          <a:lstStyle/>
          <a:p>
            <a:pPr marL="25400">
              <a:lnSpc>
                <a:spcPct val="100000"/>
              </a:lnSpc>
              <a:spcBef>
                <a:spcPts val="100"/>
              </a:spcBef>
              <a:tabLst>
                <a:tab pos="1447800" algn="l"/>
              </a:tabLst>
            </a:pPr>
            <a:r>
              <a:rPr sz="1200" b="1" dirty="0">
                <a:solidFill>
                  <a:srgbClr val="232D3C"/>
                </a:solidFill>
                <a:latin typeface="Poppins SemiBold"/>
                <a:cs typeface="Poppins SemiBold"/>
              </a:rPr>
              <a:t>ISO</a:t>
            </a:r>
            <a:r>
              <a:rPr sz="1200" b="1" spc="-10" dirty="0">
                <a:solidFill>
                  <a:srgbClr val="232D3C"/>
                </a:solidFill>
                <a:latin typeface="Poppins SemiBold"/>
                <a:cs typeface="Poppins SemiBold"/>
              </a:rPr>
              <a:t> </a:t>
            </a:r>
            <a:r>
              <a:rPr sz="1200" b="1" dirty="0">
                <a:solidFill>
                  <a:srgbClr val="232D3C"/>
                </a:solidFill>
                <a:latin typeface="Poppins SemiBold"/>
                <a:cs typeface="Poppins SemiBold"/>
              </a:rPr>
              <a:t>14001</a:t>
            </a:r>
            <a:endParaRPr sz="1800" baseline="-55555" dirty="0">
              <a:latin typeface="Poppins SemiBold"/>
              <a:cs typeface="Poppins SemiBold"/>
            </a:endParaRPr>
          </a:p>
        </p:txBody>
      </p:sp>
      <p:pic>
        <p:nvPicPr>
          <p:cNvPr id="66" name="object 67">
            <a:extLst>
              <a:ext uri="{FF2B5EF4-FFF2-40B4-BE49-F238E27FC236}">
                <a16:creationId xmlns:a16="http://schemas.microsoft.com/office/drawing/2014/main" id="{810C46C3-3988-4FFE-A708-81F86C6B5025}"/>
              </a:ext>
            </a:extLst>
          </p:cNvPr>
          <p:cNvPicPr/>
          <p:nvPr/>
        </p:nvPicPr>
        <p:blipFill>
          <a:blip r:embed="rId3" cstate="print"/>
          <a:stretch>
            <a:fillRect/>
          </a:stretch>
        </p:blipFill>
        <p:spPr>
          <a:xfrm>
            <a:off x="13868334" y="5295931"/>
            <a:ext cx="1270000" cy="1270000"/>
          </a:xfrm>
          <a:prstGeom prst="rect">
            <a:avLst/>
          </a:prstGeom>
        </p:spPr>
      </p:pic>
      <p:sp>
        <p:nvSpPr>
          <p:cNvPr id="67" name="object 69">
            <a:extLst>
              <a:ext uri="{FF2B5EF4-FFF2-40B4-BE49-F238E27FC236}">
                <a16:creationId xmlns:a16="http://schemas.microsoft.com/office/drawing/2014/main" id="{2950133B-CBB1-4F74-9757-5559E8FCB4A8}"/>
              </a:ext>
            </a:extLst>
          </p:cNvPr>
          <p:cNvSpPr/>
          <p:nvPr/>
        </p:nvSpPr>
        <p:spPr>
          <a:xfrm>
            <a:off x="6497180" y="3504831"/>
            <a:ext cx="5329555" cy="4807585"/>
          </a:xfrm>
          <a:custGeom>
            <a:avLst/>
            <a:gdLst/>
            <a:ahLst/>
            <a:cxnLst/>
            <a:rect l="l" t="t" r="r" b="b"/>
            <a:pathLst>
              <a:path w="5329555" h="4807584">
                <a:moveTo>
                  <a:pt x="5328983" y="2844254"/>
                </a:moveTo>
                <a:lnTo>
                  <a:pt x="1765033" y="2844254"/>
                </a:lnTo>
                <a:lnTo>
                  <a:pt x="1764868" y="2844254"/>
                </a:lnTo>
                <a:lnTo>
                  <a:pt x="1764868" y="2844419"/>
                </a:lnTo>
                <a:lnTo>
                  <a:pt x="0" y="4609287"/>
                </a:lnTo>
                <a:lnTo>
                  <a:pt x="198043" y="4807331"/>
                </a:lnTo>
                <a:lnTo>
                  <a:pt x="1881047" y="3124327"/>
                </a:lnTo>
                <a:lnTo>
                  <a:pt x="5328983" y="3124327"/>
                </a:lnTo>
                <a:lnTo>
                  <a:pt x="5328983" y="2844254"/>
                </a:lnTo>
                <a:close/>
              </a:path>
              <a:path w="5329555" h="4807584">
                <a:moveTo>
                  <a:pt x="5328983" y="1683004"/>
                </a:moveTo>
                <a:lnTo>
                  <a:pt x="1881047" y="1683004"/>
                </a:lnTo>
                <a:lnTo>
                  <a:pt x="198043" y="0"/>
                </a:lnTo>
                <a:lnTo>
                  <a:pt x="0" y="198043"/>
                </a:lnTo>
                <a:lnTo>
                  <a:pt x="1764868" y="1962912"/>
                </a:lnTo>
                <a:lnTo>
                  <a:pt x="1764868" y="1963077"/>
                </a:lnTo>
                <a:lnTo>
                  <a:pt x="1765033" y="1963077"/>
                </a:lnTo>
                <a:lnTo>
                  <a:pt x="5328983" y="1963077"/>
                </a:lnTo>
                <a:lnTo>
                  <a:pt x="5328983" y="1683004"/>
                </a:lnTo>
                <a:close/>
              </a:path>
            </a:pathLst>
          </a:custGeom>
          <a:solidFill>
            <a:srgbClr val="E9EDED"/>
          </a:solidFill>
        </p:spPr>
        <p:txBody>
          <a:bodyPr wrap="square" lIns="0" tIns="0" rIns="0" bIns="0" rtlCol="0"/>
          <a:lstStyle/>
          <a:p>
            <a:endParaRPr/>
          </a:p>
        </p:txBody>
      </p:sp>
      <p:pic>
        <p:nvPicPr>
          <p:cNvPr id="68" name="object 70">
            <a:extLst>
              <a:ext uri="{FF2B5EF4-FFF2-40B4-BE49-F238E27FC236}">
                <a16:creationId xmlns:a16="http://schemas.microsoft.com/office/drawing/2014/main" id="{8AD9301D-5288-4994-A9C2-87D642FD80D8}"/>
              </a:ext>
            </a:extLst>
          </p:cNvPr>
          <p:cNvPicPr/>
          <p:nvPr/>
        </p:nvPicPr>
        <p:blipFill>
          <a:blip r:embed="rId4" cstate="print"/>
          <a:stretch>
            <a:fillRect/>
          </a:stretch>
        </p:blipFill>
        <p:spPr>
          <a:xfrm>
            <a:off x="11048865" y="5696767"/>
            <a:ext cx="378743" cy="504412"/>
          </a:xfrm>
          <a:prstGeom prst="rect">
            <a:avLst/>
          </a:prstGeom>
        </p:spPr>
      </p:pic>
      <p:sp>
        <p:nvSpPr>
          <p:cNvPr id="69" name="object 71">
            <a:extLst>
              <a:ext uri="{FF2B5EF4-FFF2-40B4-BE49-F238E27FC236}">
                <a16:creationId xmlns:a16="http://schemas.microsoft.com/office/drawing/2014/main" id="{9A5DD506-0C73-41B2-BEA3-6079CAE56DF4}"/>
              </a:ext>
            </a:extLst>
          </p:cNvPr>
          <p:cNvSpPr txBox="1"/>
          <p:nvPr/>
        </p:nvSpPr>
        <p:spPr>
          <a:xfrm>
            <a:off x="11138138" y="5931601"/>
            <a:ext cx="203200" cy="137795"/>
          </a:xfrm>
          <a:prstGeom prst="rect">
            <a:avLst/>
          </a:prstGeom>
        </p:spPr>
        <p:txBody>
          <a:bodyPr vert="horz" wrap="square" lIns="0" tIns="17145" rIns="0" bIns="0" rtlCol="0">
            <a:spAutoFit/>
          </a:bodyPr>
          <a:lstStyle/>
          <a:p>
            <a:pPr marL="12700">
              <a:lnSpc>
                <a:spcPct val="100000"/>
              </a:lnSpc>
              <a:spcBef>
                <a:spcPts val="135"/>
              </a:spcBef>
            </a:pPr>
            <a:r>
              <a:rPr sz="700" b="1" spc="20" dirty="0">
                <a:solidFill>
                  <a:srgbClr val="5078FF"/>
                </a:solidFill>
                <a:latin typeface="Poppins"/>
                <a:cs typeface="Poppins"/>
              </a:rPr>
              <a:t>PDF</a:t>
            </a:r>
            <a:endParaRPr sz="700" dirty="0">
              <a:latin typeface="Poppins"/>
              <a:cs typeface="Poppins"/>
            </a:endParaRPr>
          </a:p>
        </p:txBody>
      </p:sp>
      <p:pic>
        <p:nvPicPr>
          <p:cNvPr id="70" name="object 72">
            <a:extLst>
              <a:ext uri="{FF2B5EF4-FFF2-40B4-BE49-F238E27FC236}">
                <a16:creationId xmlns:a16="http://schemas.microsoft.com/office/drawing/2014/main" id="{052FDC5E-023B-4B55-BD4C-559283F082C0}"/>
              </a:ext>
            </a:extLst>
          </p:cNvPr>
          <p:cNvPicPr/>
          <p:nvPr/>
        </p:nvPicPr>
        <p:blipFill>
          <a:blip r:embed="rId5" cstate="print"/>
          <a:stretch>
            <a:fillRect/>
          </a:stretch>
        </p:blipFill>
        <p:spPr>
          <a:xfrm>
            <a:off x="10420336" y="5606768"/>
            <a:ext cx="378741" cy="504412"/>
          </a:xfrm>
          <a:prstGeom prst="rect">
            <a:avLst/>
          </a:prstGeom>
        </p:spPr>
      </p:pic>
      <p:sp>
        <p:nvSpPr>
          <p:cNvPr id="71" name="object 73">
            <a:extLst>
              <a:ext uri="{FF2B5EF4-FFF2-40B4-BE49-F238E27FC236}">
                <a16:creationId xmlns:a16="http://schemas.microsoft.com/office/drawing/2014/main" id="{38137E35-48F5-4770-A05C-7A548BC7A8A4}"/>
              </a:ext>
            </a:extLst>
          </p:cNvPr>
          <p:cNvSpPr txBox="1"/>
          <p:nvPr/>
        </p:nvSpPr>
        <p:spPr>
          <a:xfrm>
            <a:off x="10491113" y="5841601"/>
            <a:ext cx="238125" cy="137795"/>
          </a:xfrm>
          <a:prstGeom prst="rect">
            <a:avLst/>
          </a:prstGeom>
        </p:spPr>
        <p:txBody>
          <a:bodyPr vert="horz" wrap="square" lIns="0" tIns="17145" rIns="0" bIns="0" rtlCol="0">
            <a:spAutoFit/>
          </a:bodyPr>
          <a:lstStyle/>
          <a:p>
            <a:pPr marL="12700">
              <a:lnSpc>
                <a:spcPct val="100000"/>
              </a:lnSpc>
              <a:spcBef>
                <a:spcPts val="135"/>
              </a:spcBef>
            </a:pPr>
            <a:r>
              <a:rPr sz="700" b="1" spc="25" dirty="0">
                <a:solidFill>
                  <a:srgbClr val="5078FF"/>
                </a:solidFill>
                <a:latin typeface="Poppins"/>
                <a:cs typeface="Poppins"/>
              </a:rPr>
              <a:t>DOC</a:t>
            </a:r>
            <a:endParaRPr sz="700" dirty="0">
              <a:latin typeface="Poppins"/>
              <a:cs typeface="Poppins"/>
            </a:endParaRPr>
          </a:p>
        </p:txBody>
      </p:sp>
      <p:pic>
        <p:nvPicPr>
          <p:cNvPr id="72" name="object 74">
            <a:extLst>
              <a:ext uri="{FF2B5EF4-FFF2-40B4-BE49-F238E27FC236}">
                <a16:creationId xmlns:a16="http://schemas.microsoft.com/office/drawing/2014/main" id="{4C0AD967-D152-4D63-8D6E-80DA60D942BE}"/>
              </a:ext>
            </a:extLst>
          </p:cNvPr>
          <p:cNvPicPr/>
          <p:nvPr/>
        </p:nvPicPr>
        <p:blipFill>
          <a:blip r:embed="rId5" cstate="print"/>
          <a:stretch>
            <a:fillRect/>
          </a:stretch>
        </p:blipFill>
        <p:spPr>
          <a:xfrm>
            <a:off x="9791803" y="5696767"/>
            <a:ext cx="378743" cy="504412"/>
          </a:xfrm>
          <a:prstGeom prst="rect">
            <a:avLst/>
          </a:prstGeom>
        </p:spPr>
      </p:pic>
      <p:sp>
        <p:nvSpPr>
          <p:cNvPr id="73" name="object 75">
            <a:extLst>
              <a:ext uri="{FF2B5EF4-FFF2-40B4-BE49-F238E27FC236}">
                <a16:creationId xmlns:a16="http://schemas.microsoft.com/office/drawing/2014/main" id="{4A4431C0-1C8B-44A1-A1E1-D7DFD0B81122}"/>
              </a:ext>
            </a:extLst>
          </p:cNvPr>
          <p:cNvSpPr txBox="1"/>
          <p:nvPr/>
        </p:nvSpPr>
        <p:spPr>
          <a:xfrm>
            <a:off x="9884085" y="5931601"/>
            <a:ext cx="194310" cy="137795"/>
          </a:xfrm>
          <a:prstGeom prst="rect">
            <a:avLst/>
          </a:prstGeom>
        </p:spPr>
        <p:txBody>
          <a:bodyPr vert="horz" wrap="square" lIns="0" tIns="17145" rIns="0" bIns="0" rtlCol="0">
            <a:spAutoFit/>
          </a:bodyPr>
          <a:lstStyle/>
          <a:p>
            <a:pPr marL="12700">
              <a:lnSpc>
                <a:spcPct val="100000"/>
              </a:lnSpc>
              <a:spcBef>
                <a:spcPts val="135"/>
              </a:spcBef>
            </a:pPr>
            <a:r>
              <a:rPr sz="700" b="1" spc="20" dirty="0">
                <a:solidFill>
                  <a:srgbClr val="5078FF"/>
                </a:solidFill>
                <a:latin typeface="Poppins"/>
                <a:cs typeface="Poppins"/>
              </a:rPr>
              <a:t>XLS</a:t>
            </a:r>
            <a:endParaRPr sz="700">
              <a:latin typeface="Poppins"/>
              <a:cs typeface="Poppins"/>
            </a:endParaRPr>
          </a:p>
        </p:txBody>
      </p:sp>
      <p:sp>
        <p:nvSpPr>
          <p:cNvPr id="74" name="object 76">
            <a:extLst>
              <a:ext uri="{FF2B5EF4-FFF2-40B4-BE49-F238E27FC236}">
                <a16:creationId xmlns:a16="http://schemas.microsoft.com/office/drawing/2014/main" id="{AD7777A5-8E46-4EE6-B60F-A68FC162089A}"/>
              </a:ext>
            </a:extLst>
          </p:cNvPr>
          <p:cNvSpPr/>
          <p:nvPr/>
        </p:nvSpPr>
        <p:spPr>
          <a:xfrm>
            <a:off x="812800" y="4126972"/>
            <a:ext cx="1073785" cy="321310"/>
          </a:xfrm>
          <a:custGeom>
            <a:avLst/>
            <a:gdLst/>
            <a:ahLst/>
            <a:cxnLst/>
            <a:rect l="l" t="t" r="r" b="b"/>
            <a:pathLst>
              <a:path w="1073785" h="321310">
                <a:moveTo>
                  <a:pt x="92111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921118" y="321043"/>
                </a:lnTo>
                <a:lnTo>
                  <a:pt x="969291" y="313273"/>
                </a:lnTo>
                <a:lnTo>
                  <a:pt x="1011126" y="291637"/>
                </a:lnTo>
                <a:lnTo>
                  <a:pt x="1044116" y="258646"/>
                </a:lnTo>
                <a:lnTo>
                  <a:pt x="1065749" y="216811"/>
                </a:lnTo>
                <a:lnTo>
                  <a:pt x="1073518" y="168643"/>
                </a:lnTo>
                <a:lnTo>
                  <a:pt x="1073518" y="152400"/>
                </a:lnTo>
                <a:lnTo>
                  <a:pt x="1065749" y="104231"/>
                </a:lnTo>
                <a:lnTo>
                  <a:pt x="1044116" y="62396"/>
                </a:lnTo>
                <a:lnTo>
                  <a:pt x="1011126" y="29405"/>
                </a:lnTo>
                <a:lnTo>
                  <a:pt x="969291" y="7769"/>
                </a:lnTo>
                <a:lnTo>
                  <a:pt x="921118" y="0"/>
                </a:lnTo>
                <a:close/>
              </a:path>
            </a:pathLst>
          </a:custGeom>
          <a:solidFill>
            <a:srgbClr val="D2DCDC"/>
          </a:solidFill>
        </p:spPr>
        <p:txBody>
          <a:bodyPr wrap="square" lIns="0" tIns="0" rIns="0" bIns="0" rtlCol="0"/>
          <a:lstStyle/>
          <a:p>
            <a:endParaRPr/>
          </a:p>
        </p:txBody>
      </p:sp>
      <p:sp>
        <p:nvSpPr>
          <p:cNvPr id="75" name="object 77">
            <a:extLst>
              <a:ext uri="{FF2B5EF4-FFF2-40B4-BE49-F238E27FC236}">
                <a16:creationId xmlns:a16="http://schemas.microsoft.com/office/drawing/2014/main" id="{FBD037DA-16BE-47DE-86ED-97ABAFDA905D}"/>
              </a:ext>
            </a:extLst>
          </p:cNvPr>
          <p:cNvSpPr txBox="1"/>
          <p:nvPr/>
        </p:nvSpPr>
        <p:spPr>
          <a:xfrm>
            <a:off x="924957" y="4206922"/>
            <a:ext cx="826769"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2D3C"/>
                </a:solidFill>
                <a:latin typeface="Poppins SemiBold"/>
                <a:cs typeface="Poppins SemiBold"/>
              </a:rPr>
              <a:t>COSO ERM</a:t>
            </a:r>
            <a:endParaRPr sz="1100" dirty="0">
              <a:latin typeface="Poppins SemiBold"/>
              <a:cs typeface="Poppins SemiBold"/>
            </a:endParaRPr>
          </a:p>
        </p:txBody>
      </p:sp>
      <p:sp>
        <p:nvSpPr>
          <p:cNvPr id="76" name="object 80">
            <a:extLst>
              <a:ext uri="{FF2B5EF4-FFF2-40B4-BE49-F238E27FC236}">
                <a16:creationId xmlns:a16="http://schemas.microsoft.com/office/drawing/2014/main" id="{5A773CEB-14E8-490D-823D-F1581F47B096}"/>
              </a:ext>
            </a:extLst>
          </p:cNvPr>
          <p:cNvSpPr/>
          <p:nvPr/>
        </p:nvSpPr>
        <p:spPr>
          <a:xfrm>
            <a:off x="12721166" y="2219858"/>
            <a:ext cx="0" cy="6899275"/>
          </a:xfrm>
          <a:custGeom>
            <a:avLst/>
            <a:gdLst/>
            <a:ahLst/>
            <a:cxnLst/>
            <a:rect l="l" t="t" r="r" b="b"/>
            <a:pathLst>
              <a:path h="6899275">
                <a:moveTo>
                  <a:pt x="0" y="0"/>
                </a:moveTo>
                <a:lnTo>
                  <a:pt x="0" y="6898741"/>
                </a:lnTo>
              </a:path>
            </a:pathLst>
          </a:custGeom>
          <a:ln w="12700">
            <a:solidFill>
              <a:srgbClr val="D2DCDC"/>
            </a:solidFill>
            <a:prstDash val="dash"/>
          </a:ln>
        </p:spPr>
        <p:txBody>
          <a:bodyPr wrap="square" lIns="0" tIns="0" rIns="0" bIns="0" rtlCol="0"/>
          <a:lstStyle/>
          <a:p>
            <a:endParaRPr/>
          </a:p>
        </p:txBody>
      </p:sp>
      <p:sp>
        <p:nvSpPr>
          <p:cNvPr id="77" name="object 52">
            <a:extLst>
              <a:ext uri="{FF2B5EF4-FFF2-40B4-BE49-F238E27FC236}">
                <a16:creationId xmlns:a16="http://schemas.microsoft.com/office/drawing/2014/main" id="{2768A4B1-EEA1-4EF3-8AFB-8D307EC0A5C2}"/>
              </a:ext>
            </a:extLst>
          </p:cNvPr>
          <p:cNvSpPr txBox="1"/>
          <p:nvPr/>
        </p:nvSpPr>
        <p:spPr>
          <a:xfrm>
            <a:off x="6601980" y="6217397"/>
            <a:ext cx="527768" cy="197490"/>
          </a:xfrm>
          <a:prstGeom prst="rect">
            <a:avLst/>
          </a:prstGeom>
        </p:spPr>
        <p:txBody>
          <a:bodyPr vert="horz" wrap="square" lIns="0" tIns="12700" rIns="0" bIns="0" rtlCol="0">
            <a:spAutoFit/>
          </a:bodyPr>
          <a:lstStyle/>
          <a:p>
            <a:pPr marL="12700" algn="ctr">
              <a:lnSpc>
                <a:spcPct val="100000"/>
              </a:lnSpc>
              <a:spcBef>
                <a:spcPts val="100"/>
              </a:spcBef>
            </a:pPr>
            <a:r>
              <a:rPr lang="es-ES" sz="1200" b="1" dirty="0">
                <a:solidFill>
                  <a:srgbClr val="232D3C"/>
                </a:solidFill>
                <a:latin typeface="Poppins SemiBold"/>
                <a:cs typeface="Poppins SemiBold"/>
              </a:rPr>
              <a:t>ITIL</a:t>
            </a:r>
            <a:endParaRPr sz="1200" dirty="0">
              <a:latin typeface="Poppins SemiBold"/>
              <a:cs typeface="Poppins SemiBold"/>
            </a:endParaRPr>
          </a:p>
        </p:txBody>
      </p:sp>
    </p:spTree>
    <p:extLst>
      <p:ext uri="{BB962C8B-B14F-4D97-AF65-F5344CB8AC3E}">
        <p14:creationId xmlns:p14="http://schemas.microsoft.com/office/powerpoint/2010/main" val="151181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484F78D-DE89-4A08-A562-8C1EB2AB7F94}"/>
              </a:ext>
            </a:extLst>
          </p:cNvPr>
          <p:cNvSpPr>
            <a:spLocks noGrp="1"/>
          </p:cNvSpPr>
          <p:nvPr>
            <p:ph sz="quarter" idx="11"/>
          </p:nvPr>
        </p:nvSpPr>
        <p:spPr>
          <a:xfrm>
            <a:off x="800100" y="630238"/>
            <a:ext cx="7874000" cy="461665"/>
          </a:xfrm>
        </p:spPr>
        <p:txBody>
          <a:bodyPr/>
          <a:lstStyle/>
          <a:p>
            <a:r>
              <a:rPr lang="es-ES" sz="3000" dirty="0">
                <a:solidFill>
                  <a:srgbClr val="5078FF"/>
                </a:solidFill>
                <a:latin typeface="Poppins Medium"/>
                <a:cs typeface="Poppins Medium"/>
              </a:rPr>
              <a:t>¿A</a:t>
            </a:r>
            <a:r>
              <a:rPr lang="es-ES" sz="3000" spc="-20" dirty="0">
                <a:solidFill>
                  <a:srgbClr val="5078FF"/>
                </a:solidFill>
                <a:latin typeface="Poppins Medium"/>
                <a:cs typeface="Poppins Medium"/>
              </a:rPr>
              <a:t> </a:t>
            </a:r>
            <a:r>
              <a:rPr lang="es-ES" sz="3000" dirty="0">
                <a:solidFill>
                  <a:srgbClr val="5078FF"/>
                </a:solidFill>
                <a:latin typeface="Poppins Medium"/>
                <a:cs typeface="Poppins Medium"/>
              </a:rPr>
              <a:t>qué</a:t>
            </a:r>
            <a:r>
              <a:rPr lang="es-ES" sz="3000" spc="-20" dirty="0">
                <a:solidFill>
                  <a:srgbClr val="5078FF"/>
                </a:solidFill>
                <a:latin typeface="Poppins Medium"/>
                <a:cs typeface="Poppins Medium"/>
              </a:rPr>
              <a:t> </a:t>
            </a:r>
            <a:r>
              <a:rPr lang="es-ES" sz="3000" dirty="0">
                <a:solidFill>
                  <a:srgbClr val="5078FF"/>
                </a:solidFill>
                <a:latin typeface="Poppins Medium"/>
                <a:cs typeface="Poppins Medium"/>
              </a:rPr>
              <a:t>se</a:t>
            </a:r>
            <a:r>
              <a:rPr lang="es-ES" sz="3000" spc="-20" dirty="0">
                <a:solidFill>
                  <a:srgbClr val="5078FF"/>
                </a:solidFill>
                <a:latin typeface="Poppins Medium"/>
                <a:cs typeface="Poppins Medium"/>
              </a:rPr>
              <a:t> </a:t>
            </a:r>
            <a:r>
              <a:rPr lang="es-ES" sz="3000" dirty="0">
                <a:solidFill>
                  <a:srgbClr val="5078FF"/>
                </a:solidFill>
                <a:latin typeface="Poppins Medium"/>
                <a:cs typeface="Poppins Medium"/>
              </a:rPr>
              <a:t>enfrentan</a:t>
            </a:r>
            <a:r>
              <a:rPr lang="es-ES" sz="3000" spc="-20" dirty="0">
                <a:solidFill>
                  <a:srgbClr val="5078FF"/>
                </a:solidFill>
                <a:latin typeface="Poppins Medium"/>
                <a:cs typeface="Poppins Medium"/>
              </a:rPr>
              <a:t> </a:t>
            </a:r>
            <a:r>
              <a:rPr lang="es-ES" sz="3000" dirty="0">
                <a:solidFill>
                  <a:srgbClr val="5078FF"/>
                </a:solidFill>
                <a:latin typeface="Poppins Medium"/>
                <a:cs typeface="Poppins Medium"/>
              </a:rPr>
              <a:t>las</a:t>
            </a:r>
            <a:r>
              <a:rPr lang="es-ES" sz="3000" spc="-20" dirty="0">
                <a:solidFill>
                  <a:srgbClr val="5078FF"/>
                </a:solidFill>
                <a:latin typeface="Poppins Medium"/>
                <a:cs typeface="Poppins Medium"/>
              </a:rPr>
              <a:t> </a:t>
            </a:r>
            <a:r>
              <a:rPr lang="es-ES" sz="3000" dirty="0">
                <a:solidFill>
                  <a:srgbClr val="5078FF"/>
                </a:solidFill>
                <a:latin typeface="Poppins Medium"/>
                <a:cs typeface="Poppins Medium"/>
              </a:rPr>
              <a:t>empresas?</a:t>
            </a:r>
            <a:endParaRPr lang="es-ES" dirty="0"/>
          </a:p>
        </p:txBody>
      </p:sp>
      <p:sp>
        <p:nvSpPr>
          <p:cNvPr id="14" name="Holder 5">
            <a:extLst>
              <a:ext uri="{FF2B5EF4-FFF2-40B4-BE49-F238E27FC236}">
                <a16:creationId xmlns:a16="http://schemas.microsoft.com/office/drawing/2014/main" id="{CE166D7F-6092-48A0-B2AA-13F25123A14F}"/>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17</a:t>
            </a:fld>
            <a:endParaRPr lang="es-ES"/>
          </a:p>
        </p:txBody>
      </p:sp>
      <p:sp>
        <p:nvSpPr>
          <p:cNvPr id="76" name="object 80">
            <a:extLst>
              <a:ext uri="{FF2B5EF4-FFF2-40B4-BE49-F238E27FC236}">
                <a16:creationId xmlns:a16="http://schemas.microsoft.com/office/drawing/2014/main" id="{5A773CEB-14E8-490D-823D-F1581F47B096}"/>
              </a:ext>
            </a:extLst>
          </p:cNvPr>
          <p:cNvSpPr/>
          <p:nvPr/>
        </p:nvSpPr>
        <p:spPr>
          <a:xfrm>
            <a:off x="12721166" y="2219858"/>
            <a:ext cx="0" cy="6899275"/>
          </a:xfrm>
          <a:custGeom>
            <a:avLst/>
            <a:gdLst/>
            <a:ahLst/>
            <a:cxnLst/>
            <a:rect l="l" t="t" r="r" b="b"/>
            <a:pathLst>
              <a:path h="6899275">
                <a:moveTo>
                  <a:pt x="0" y="0"/>
                </a:moveTo>
                <a:lnTo>
                  <a:pt x="0" y="6898741"/>
                </a:lnTo>
              </a:path>
            </a:pathLst>
          </a:custGeom>
          <a:ln w="12700">
            <a:solidFill>
              <a:srgbClr val="D2DCDC"/>
            </a:solidFill>
            <a:prstDash val="dash"/>
          </a:ln>
        </p:spPr>
        <p:txBody>
          <a:bodyPr wrap="square" lIns="0" tIns="0" rIns="0" bIns="0" rtlCol="0"/>
          <a:lstStyle/>
          <a:p>
            <a:endParaRPr/>
          </a:p>
        </p:txBody>
      </p:sp>
      <p:sp>
        <p:nvSpPr>
          <p:cNvPr id="78" name="object 13">
            <a:extLst>
              <a:ext uri="{FF2B5EF4-FFF2-40B4-BE49-F238E27FC236}">
                <a16:creationId xmlns:a16="http://schemas.microsoft.com/office/drawing/2014/main" id="{78DD9716-8E2C-462E-AC23-90125D9ABA6A}"/>
              </a:ext>
            </a:extLst>
          </p:cNvPr>
          <p:cNvSpPr/>
          <p:nvPr/>
        </p:nvSpPr>
        <p:spPr>
          <a:xfrm>
            <a:off x="12985684" y="4724985"/>
            <a:ext cx="3035300" cy="3035300"/>
          </a:xfrm>
          <a:custGeom>
            <a:avLst/>
            <a:gdLst/>
            <a:ahLst/>
            <a:cxnLst/>
            <a:rect l="l" t="t" r="r" b="b"/>
            <a:pathLst>
              <a:path w="3035300" h="3035300">
                <a:moveTo>
                  <a:pt x="1517650" y="0"/>
                </a:moveTo>
                <a:lnTo>
                  <a:pt x="1469473" y="750"/>
                </a:lnTo>
                <a:lnTo>
                  <a:pt x="1421671" y="2985"/>
                </a:lnTo>
                <a:lnTo>
                  <a:pt x="1374265" y="6684"/>
                </a:lnTo>
                <a:lnTo>
                  <a:pt x="1327279" y="11824"/>
                </a:lnTo>
                <a:lnTo>
                  <a:pt x="1280733" y="18383"/>
                </a:lnTo>
                <a:lnTo>
                  <a:pt x="1234651" y="26338"/>
                </a:lnTo>
                <a:lnTo>
                  <a:pt x="1189054" y="35668"/>
                </a:lnTo>
                <a:lnTo>
                  <a:pt x="1143965" y="46350"/>
                </a:lnTo>
                <a:lnTo>
                  <a:pt x="1099405" y="58362"/>
                </a:lnTo>
                <a:lnTo>
                  <a:pt x="1055398" y="71681"/>
                </a:lnTo>
                <a:lnTo>
                  <a:pt x="1011965" y="86286"/>
                </a:lnTo>
                <a:lnTo>
                  <a:pt x="969129" y="102155"/>
                </a:lnTo>
                <a:lnTo>
                  <a:pt x="926912" y="119264"/>
                </a:lnTo>
                <a:lnTo>
                  <a:pt x="885335" y="137592"/>
                </a:lnTo>
                <a:lnTo>
                  <a:pt x="844422" y="157117"/>
                </a:lnTo>
                <a:lnTo>
                  <a:pt x="804195" y="177816"/>
                </a:lnTo>
                <a:lnTo>
                  <a:pt x="764675" y="199667"/>
                </a:lnTo>
                <a:lnTo>
                  <a:pt x="725885" y="222649"/>
                </a:lnTo>
                <a:lnTo>
                  <a:pt x="687847" y="246737"/>
                </a:lnTo>
                <a:lnTo>
                  <a:pt x="650584" y="271912"/>
                </a:lnTo>
                <a:lnTo>
                  <a:pt x="614117" y="298150"/>
                </a:lnTo>
                <a:lnTo>
                  <a:pt x="578469" y="325428"/>
                </a:lnTo>
                <a:lnTo>
                  <a:pt x="543662" y="353726"/>
                </a:lnTo>
                <a:lnTo>
                  <a:pt x="509718" y="383020"/>
                </a:lnTo>
                <a:lnTo>
                  <a:pt x="476660" y="413288"/>
                </a:lnTo>
                <a:lnTo>
                  <a:pt x="444509" y="444509"/>
                </a:lnTo>
                <a:lnTo>
                  <a:pt x="413288" y="476660"/>
                </a:lnTo>
                <a:lnTo>
                  <a:pt x="383020" y="509718"/>
                </a:lnTo>
                <a:lnTo>
                  <a:pt x="353726" y="543662"/>
                </a:lnTo>
                <a:lnTo>
                  <a:pt x="325428" y="578469"/>
                </a:lnTo>
                <a:lnTo>
                  <a:pt x="298150" y="614117"/>
                </a:lnTo>
                <a:lnTo>
                  <a:pt x="271912" y="650584"/>
                </a:lnTo>
                <a:lnTo>
                  <a:pt x="246737" y="687847"/>
                </a:lnTo>
                <a:lnTo>
                  <a:pt x="222649" y="725885"/>
                </a:lnTo>
                <a:lnTo>
                  <a:pt x="199667" y="764675"/>
                </a:lnTo>
                <a:lnTo>
                  <a:pt x="177816" y="804195"/>
                </a:lnTo>
                <a:lnTo>
                  <a:pt x="157117" y="844422"/>
                </a:lnTo>
                <a:lnTo>
                  <a:pt x="137592" y="885335"/>
                </a:lnTo>
                <a:lnTo>
                  <a:pt x="119264" y="926912"/>
                </a:lnTo>
                <a:lnTo>
                  <a:pt x="102155" y="969129"/>
                </a:lnTo>
                <a:lnTo>
                  <a:pt x="86286" y="1011965"/>
                </a:lnTo>
                <a:lnTo>
                  <a:pt x="71681" y="1055398"/>
                </a:lnTo>
                <a:lnTo>
                  <a:pt x="58362" y="1099405"/>
                </a:lnTo>
                <a:lnTo>
                  <a:pt x="46350" y="1143965"/>
                </a:lnTo>
                <a:lnTo>
                  <a:pt x="35668" y="1189054"/>
                </a:lnTo>
                <a:lnTo>
                  <a:pt x="26338" y="1234651"/>
                </a:lnTo>
                <a:lnTo>
                  <a:pt x="18383" y="1280733"/>
                </a:lnTo>
                <a:lnTo>
                  <a:pt x="11824" y="1327279"/>
                </a:lnTo>
                <a:lnTo>
                  <a:pt x="6684" y="1374265"/>
                </a:lnTo>
                <a:lnTo>
                  <a:pt x="2985" y="1421671"/>
                </a:lnTo>
                <a:lnTo>
                  <a:pt x="750" y="1469473"/>
                </a:lnTo>
                <a:lnTo>
                  <a:pt x="0" y="1517649"/>
                </a:lnTo>
                <a:lnTo>
                  <a:pt x="750" y="1565826"/>
                </a:lnTo>
                <a:lnTo>
                  <a:pt x="2985" y="1613628"/>
                </a:lnTo>
                <a:lnTo>
                  <a:pt x="6684" y="1661034"/>
                </a:lnTo>
                <a:lnTo>
                  <a:pt x="11824" y="1708020"/>
                </a:lnTo>
                <a:lnTo>
                  <a:pt x="18383" y="1754566"/>
                </a:lnTo>
                <a:lnTo>
                  <a:pt x="26338" y="1800648"/>
                </a:lnTo>
                <a:lnTo>
                  <a:pt x="35668" y="1846245"/>
                </a:lnTo>
                <a:lnTo>
                  <a:pt x="46350" y="1891334"/>
                </a:lnTo>
                <a:lnTo>
                  <a:pt x="58362" y="1935894"/>
                </a:lnTo>
                <a:lnTo>
                  <a:pt x="71681" y="1979901"/>
                </a:lnTo>
                <a:lnTo>
                  <a:pt x="86286" y="2023334"/>
                </a:lnTo>
                <a:lnTo>
                  <a:pt x="102155" y="2066170"/>
                </a:lnTo>
                <a:lnTo>
                  <a:pt x="119264" y="2108387"/>
                </a:lnTo>
                <a:lnTo>
                  <a:pt x="137592" y="2149964"/>
                </a:lnTo>
                <a:lnTo>
                  <a:pt x="157117" y="2190877"/>
                </a:lnTo>
                <a:lnTo>
                  <a:pt x="177816" y="2231104"/>
                </a:lnTo>
                <a:lnTo>
                  <a:pt x="199667" y="2270624"/>
                </a:lnTo>
                <a:lnTo>
                  <a:pt x="222649" y="2309414"/>
                </a:lnTo>
                <a:lnTo>
                  <a:pt x="246737" y="2347452"/>
                </a:lnTo>
                <a:lnTo>
                  <a:pt x="271912" y="2384715"/>
                </a:lnTo>
                <a:lnTo>
                  <a:pt x="298150" y="2421182"/>
                </a:lnTo>
                <a:lnTo>
                  <a:pt x="325428" y="2456830"/>
                </a:lnTo>
                <a:lnTo>
                  <a:pt x="353726" y="2491637"/>
                </a:lnTo>
                <a:lnTo>
                  <a:pt x="383020" y="2525581"/>
                </a:lnTo>
                <a:lnTo>
                  <a:pt x="413288" y="2558639"/>
                </a:lnTo>
                <a:lnTo>
                  <a:pt x="444509" y="2590790"/>
                </a:lnTo>
                <a:lnTo>
                  <a:pt x="476660" y="2622011"/>
                </a:lnTo>
                <a:lnTo>
                  <a:pt x="509718" y="2652279"/>
                </a:lnTo>
                <a:lnTo>
                  <a:pt x="543662" y="2681573"/>
                </a:lnTo>
                <a:lnTo>
                  <a:pt x="578469" y="2709871"/>
                </a:lnTo>
                <a:lnTo>
                  <a:pt x="614117" y="2737149"/>
                </a:lnTo>
                <a:lnTo>
                  <a:pt x="650584" y="2763387"/>
                </a:lnTo>
                <a:lnTo>
                  <a:pt x="687847" y="2788562"/>
                </a:lnTo>
                <a:lnTo>
                  <a:pt x="725885" y="2812650"/>
                </a:lnTo>
                <a:lnTo>
                  <a:pt x="764675" y="2835632"/>
                </a:lnTo>
                <a:lnTo>
                  <a:pt x="804195" y="2857483"/>
                </a:lnTo>
                <a:lnTo>
                  <a:pt x="844422" y="2878182"/>
                </a:lnTo>
                <a:lnTo>
                  <a:pt x="885335" y="2897707"/>
                </a:lnTo>
                <a:lnTo>
                  <a:pt x="926912" y="2916035"/>
                </a:lnTo>
                <a:lnTo>
                  <a:pt x="969129" y="2933144"/>
                </a:lnTo>
                <a:lnTo>
                  <a:pt x="1011965" y="2949013"/>
                </a:lnTo>
                <a:lnTo>
                  <a:pt x="1055398" y="2963618"/>
                </a:lnTo>
                <a:lnTo>
                  <a:pt x="1099405" y="2976937"/>
                </a:lnTo>
                <a:lnTo>
                  <a:pt x="1143965" y="2988949"/>
                </a:lnTo>
                <a:lnTo>
                  <a:pt x="1189054" y="2999631"/>
                </a:lnTo>
                <a:lnTo>
                  <a:pt x="1234651" y="3008961"/>
                </a:lnTo>
                <a:lnTo>
                  <a:pt x="1280733" y="3016916"/>
                </a:lnTo>
                <a:lnTo>
                  <a:pt x="1327279" y="3023475"/>
                </a:lnTo>
                <a:lnTo>
                  <a:pt x="1374265" y="3028615"/>
                </a:lnTo>
                <a:lnTo>
                  <a:pt x="1421671" y="3032314"/>
                </a:lnTo>
                <a:lnTo>
                  <a:pt x="1469473" y="3034549"/>
                </a:lnTo>
                <a:lnTo>
                  <a:pt x="1517650" y="3035299"/>
                </a:lnTo>
                <a:lnTo>
                  <a:pt x="1565826" y="3034549"/>
                </a:lnTo>
                <a:lnTo>
                  <a:pt x="1613628" y="3032314"/>
                </a:lnTo>
                <a:lnTo>
                  <a:pt x="1661034" y="3028615"/>
                </a:lnTo>
                <a:lnTo>
                  <a:pt x="1708020" y="3023475"/>
                </a:lnTo>
                <a:lnTo>
                  <a:pt x="1754566" y="3016916"/>
                </a:lnTo>
                <a:lnTo>
                  <a:pt x="1800648" y="3008961"/>
                </a:lnTo>
                <a:lnTo>
                  <a:pt x="1846245" y="2999631"/>
                </a:lnTo>
                <a:lnTo>
                  <a:pt x="1891334" y="2988949"/>
                </a:lnTo>
                <a:lnTo>
                  <a:pt x="1935894" y="2976937"/>
                </a:lnTo>
                <a:lnTo>
                  <a:pt x="1979901" y="2963618"/>
                </a:lnTo>
                <a:lnTo>
                  <a:pt x="2023334" y="2949013"/>
                </a:lnTo>
                <a:lnTo>
                  <a:pt x="2066170" y="2933144"/>
                </a:lnTo>
                <a:lnTo>
                  <a:pt x="2108387" y="2916035"/>
                </a:lnTo>
                <a:lnTo>
                  <a:pt x="2149964" y="2897707"/>
                </a:lnTo>
                <a:lnTo>
                  <a:pt x="2190877" y="2878182"/>
                </a:lnTo>
                <a:lnTo>
                  <a:pt x="2231104" y="2857483"/>
                </a:lnTo>
                <a:lnTo>
                  <a:pt x="2270624" y="2835632"/>
                </a:lnTo>
                <a:lnTo>
                  <a:pt x="2309414" y="2812650"/>
                </a:lnTo>
                <a:lnTo>
                  <a:pt x="2347452" y="2788562"/>
                </a:lnTo>
                <a:lnTo>
                  <a:pt x="2384715" y="2763387"/>
                </a:lnTo>
                <a:lnTo>
                  <a:pt x="2421182" y="2737149"/>
                </a:lnTo>
                <a:lnTo>
                  <a:pt x="2456830" y="2709871"/>
                </a:lnTo>
                <a:lnTo>
                  <a:pt x="2491637" y="2681573"/>
                </a:lnTo>
                <a:lnTo>
                  <a:pt x="2525581" y="2652279"/>
                </a:lnTo>
                <a:lnTo>
                  <a:pt x="2558639" y="2622011"/>
                </a:lnTo>
                <a:lnTo>
                  <a:pt x="2590790" y="2590790"/>
                </a:lnTo>
                <a:lnTo>
                  <a:pt x="2622011" y="2558639"/>
                </a:lnTo>
                <a:lnTo>
                  <a:pt x="2652279" y="2525581"/>
                </a:lnTo>
                <a:lnTo>
                  <a:pt x="2681573" y="2491637"/>
                </a:lnTo>
                <a:lnTo>
                  <a:pt x="2709871" y="2456830"/>
                </a:lnTo>
                <a:lnTo>
                  <a:pt x="2737149" y="2421182"/>
                </a:lnTo>
                <a:lnTo>
                  <a:pt x="2763387" y="2384715"/>
                </a:lnTo>
                <a:lnTo>
                  <a:pt x="2788562" y="2347452"/>
                </a:lnTo>
                <a:lnTo>
                  <a:pt x="2812650" y="2309414"/>
                </a:lnTo>
                <a:lnTo>
                  <a:pt x="2835632" y="2270624"/>
                </a:lnTo>
                <a:lnTo>
                  <a:pt x="2857483" y="2231104"/>
                </a:lnTo>
                <a:lnTo>
                  <a:pt x="2878182" y="2190877"/>
                </a:lnTo>
                <a:lnTo>
                  <a:pt x="2897707" y="2149964"/>
                </a:lnTo>
                <a:lnTo>
                  <a:pt x="2916035" y="2108387"/>
                </a:lnTo>
                <a:lnTo>
                  <a:pt x="2933144" y="2066170"/>
                </a:lnTo>
                <a:lnTo>
                  <a:pt x="2949013" y="2023334"/>
                </a:lnTo>
                <a:lnTo>
                  <a:pt x="2963618" y="1979901"/>
                </a:lnTo>
                <a:lnTo>
                  <a:pt x="2976937" y="1935894"/>
                </a:lnTo>
                <a:lnTo>
                  <a:pt x="2988949" y="1891334"/>
                </a:lnTo>
                <a:lnTo>
                  <a:pt x="2999631" y="1846245"/>
                </a:lnTo>
                <a:lnTo>
                  <a:pt x="3008961" y="1800648"/>
                </a:lnTo>
                <a:lnTo>
                  <a:pt x="3016916" y="1754566"/>
                </a:lnTo>
                <a:lnTo>
                  <a:pt x="3023475" y="1708020"/>
                </a:lnTo>
                <a:lnTo>
                  <a:pt x="3028615" y="1661034"/>
                </a:lnTo>
                <a:lnTo>
                  <a:pt x="3032314" y="1613628"/>
                </a:lnTo>
                <a:lnTo>
                  <a:pt x="3034549" y="1565826"/>
                </a:lnTo>
                <a:lnTo>
                  <a:pt x="3035300" y="1517649"/>
                </a:lnTo>
                <a:lnTo>
                  <a:pt x="3034549" y="1469473"/>
                </a:lnTo>
                <a:lnTo>
                  <a:pt x="3032314" y="1421671"/>
                </a:lnTo>
                <a:lnTo>
                  <a:pt x="3028615" y="1374265"/>
                </a:lnTo>
                <a:lnTo>
                  <a:pt x="3023475" y="1327279"/>
                </a:lnTo>
                <a:lnTo>
                  <a:pt x="3016916" y="1280733"/>
                </a:lnTo>
                <a:lnTo>
                  <a:pt x="3008961" y="1234651"/>
                </a:lnTo>
                <a:lnTo>
                  <a:pt x="2999631" y="1189054"/>
                </a:lnTo>
                <a:lnTo>
                  <a:pt x="2988949" y="1143965"/>
                </a:lnTo>
                <a:lnTo>
                  <a:pt x="2976937" y="1099405"/>
                </a:lnTo>
                <a:lnTo>
                  <a:pt x="2963618" y="1055398"/>
                </a:lnTo>
                <a:lnTo>
                  <a:pt x="2949013" y="1011965"/>
                </a:lnTo>
                <a:lnTo>
                  <a:pt x="2933144" y="969129"/>
                </a:lnTo>
                <a:lnTo>
                  <a:pt x="2916035" y="926912"/>
                </a:lnTo>
                <a:lnTo>
                  <a:pt x="2897707" y="885335"/>
                </a:lnTo>
                <a:lnTo>
                  <a:pt x="2878182" y="844422"/>
                </a:lnTo>
                <a:lnTo>
                  <a:pt x="2857483" y="804195"/>
                </a:lnTo>
                <a:lnTo>
                  <a:pt x="2835632" y="764675"/>
                </a:lnTo>
                <a:lnTo>
                  <a:pt x="2812650" y="725885"/>
                </a:lnTo>
                <a:lnTo>
                  <a:pt x="2788562" y="687847"/>
                </a:lnTo>
                <a:lnTo>
                  <a:pt x="2763387" y="650584"/>
                </a:lnTo>
                <a:lnTo>
                  <a:pt x="2737149" y="614117"/>
                </a:lnTo>
                <a:lnTo>
                  <a:pt x="2709871" y="578469"/>
                </a:lnTo>
                <a:lnTo>
                  <a:pt x="2681573" y="543662"/>
                </a:lnTo>
                <a:lnTo>
                  <a:pt x="2652279" y="509718"/>
                </a:lnTo>
                <a:lnTo>
                  <a:pt x="2622011" y="476660"/>
                </a:lnTo>
                <a:lnTo>
                  <a:pt x="2590790" y="444509"/>
                </a:lnTo>
                <a:lnTo>
                  <a:pt x="2558639" y="413288"/>
                </a:lnTo>
                <a:lnTo>
                  <a:pt x="2525581" y="383020"/>
                </a:lnTo>
                <a:lnTo>
                  <a:pt x="2491637" y="353726"/>
                </a:lnTo>
                <a:lnTo>
                  <a:pt x="2456830" y="325428"/>
                </a:lnTo>
                <a:lnTo>
                  <a:pt x="2421182" y="298150"/>
                </a:lnTo>
                <a:lnTo>
                  <a:pt x="2384715" y="271912"/>
                </a:lnTo>
                <a:lnTo>
                  <a:pt x="2347452" y="246737"/>
                </a:lnTo>
                <a:lnTo>
                  <a:pt x="2309414" y="222649"/>
                </a:lnTo>
                <a:lnTo>
                  <a:pt x="2270624" y="199667"/>
                </a:lnTo>
                <a:lnTo>
                  <a:pt x="2231104" y="177816"/>
                </a:lnTo>
                <a:lnTo>
                  <a:pt x="2190877" y="157117"/>
                </a:lnTo>
                <a:lnTo>
                  <a:pt x="2149964" y="137592"/>
                </a:lnTo>
                <a:lnTo>
                  <a:pt x="2108387" y="119264"/>
                </a:lnTo>
                <a:lnTo>
                  <a:pt x="2066170" y="102155"/>
                </a:lnTo>
                <a:lnTo>
                  <a:pt x="2023334" y="86286"/>
                </a:lnTo>
                <a:lnTo>
                  <a:pt x="1979901" y="71681"/>
                </a:lnTo>
                <a:lnTo>
                  <a:pt x="1935894" y="58362"/>
                </a:lnTo>
                <a:lnTo>
                  <a:pt x="1891334" y="46350"/>
                </a:lnTo>
                <a:lnTo>
                  <a:pt x="1846245" y="35668"/>
                </a:lnTo>
                <a:lnTo>
                  <a:pt x="1800648" y="26338"/>
                </a:lnTo>
                <a:lnTo>
                  <a:pt x="1754566" y="18383"/>
                </a:lnTo>
                <a:lnTo>
                  <a:pt x="1708020" y="11824"/>
                </a:lnTo>
                <a:lnTo>
                  <a:pt x="1661034" y="6684"/>
                </a:lnTo>
                <a:lnTo>
                  <a:pt x="1613628" y="2985"/>
                </a:lnTo>
                <a:lnTo>
                  <a:pt x="1565826" y="750"/>
                </a:lnTo>
                <a:lnTo>
                  <a:pt x="1517650" y="0"/>
                </a:lnTo>
                <a:close/>
              </a:path>
            </a:pathLst>
          </a:custGeom>
          <a:solidFill>
            <a:srgbClr val="F1F5F5"/>
          </a:solidFill>
        </p:spPr>
        <p:txBody>
          <a:bodyPr wrap="square" lIns="0" tIns="0" rIns="0" bIns="0" rtlCol="0"/>
          <a:lstStyle/>
          <a:p>
            <a:endParaRPr dirty="0"/>
          </a:p>
        </p:txBody>
      </p:sp>
      <p:sp>
        <p:nvSpPr>
          <p:cNvPr id="79" name="object 14">
            <a:extLst>
              <a:ext uri="{FF2B5EF4-FFF2-40B4-BE49-F238E27FC236}">
                <a16:creationId xmlns:a16="http://schemas.microsoft.com/office/drawing/2014/main" id="{EDE4C420-ED66-4983-A9FF-FF5F7A462F5A}"/>
              </a:ext>
            </a:extLst>
          </p:cNvPr>
          <p:cNvSpPr/>
          <p:nvPr/>
        </p:nvSpPr>
        <p:spPr>
          <a:xfrm>
            <a:off x="11060862" y="7237031"/>
            <a:ext cx="1537970" cy="593725"/>
          </a:xfrm>
          <a:custGeom>
            <a:avLst/>
            <a:gdLst/>
            <a:ahLst/>
            <a:cxnLst/>
            <a:rect l="l" t="t" r="r" b="b"/>
            <a:pathLst>
              <a:path w="1537970" h="593725">
                <a:moveTo>
                  <a:pt x="1537550" y="296710"/>
                </a:moveTo>
                <a:lnTo>
                  <a:pt x="1240193" y="0"/>
                </a:lnTo>
                <a:lnTo>
                  <a:pt x="1240193" y="132524"/>
                </a:lnTo>
                <a:lnTo>
                  <a:pt x="0" y="132524"/>
                </a:lnTo>
                <a:lnTo>
                  <a:pt x="0" y="455269"/>
                </a:lnTo>
                <a:lnTo>
                  <a:pt x="1240193" y="455269"/>
                </a:lnTo>
                <a:lnTo>
                  <a:pt x="1240193" y="593407"/>
                </a:lnTo>
                <a:lnTo>
                  <a:pt x="1537550" y="296710"/>
                </a:lnTo>
                <a:close/>
              </a:path>
            </a:pathLst>
          </a:custGeom>
          <a:solidFill>
            <a:srgbClr val="F6F8F8"/>
          </a:solidFill>
        </p:spPr>
        <p:txBody>
          <a:bodyPr wrap="square" lIns="0" tIns="0" rIns="0" bIns="0" rtlCol="0"/>
          <a:lstStyle/>
          <a:p>
            <a:endParaRPr/>
          </a:p>
        </p:txBody>
      </p:sp>
      <p:sp>
        <p:nvSpPr>
          <p:cNvPr id="80" name="object 15">
            <a:extLst>
              <a:ext uri="{FF2B5EF4-FFF2-40B4-BE49-F238E27FC236}">
                <a16:creationId xmlns:a16="http://schemas.microsoft.com/office/drawing/2014/main" id="{429E8472-45D2-4F96-BFC6-D21AB89C66C8}"/>
              </a:ext>
            </a:extLst>
          </p:cNvPr>
          <p:cNvSpPr/>
          <p:nvPr/>
        </p:nvSpPr>
        <p:spPr>
          <a:xfrm>
            <a:off x="11060862" y="6330327"/>
            <a:ext cx="1537970" cy="593725"/>
          </a:xfrm>
          <a:custGeom>
            <a:avLst/>
            <a:gdLst/>
            <a:ahLst/>
            <a:cxnLst/>
            <a:rect l="l" t="t" r="r" b="b"/>
            <a:pathLst>
              <a:path w="1537970" h="593725">
                <a:moveTo>
                  <a:pt x="1537550" y="296710"/>
                </a:moveTo>
                <a:lnTo>
                  <a:pt x="1240193" y="0"/>
                </a:lnTo>
                <a:lnTo>
                  <a:pt x="1240193" y="132511"/>
                </a:lnTo>
                <a:lnTo>
                  <a:pt x="0" y="132511"/>
                </a:lnTo>
                <a:lnTo>
                  <a:pt x="0" y="455256"/>
                </a:lnTo>
                <a:lnTo>
                  <a:pt x="1240193" y="455256"/>
                </a:lnTo>
                <a:lnTo>
                  <a:pt x="1240193" y="593407"/>
                </a:lnTo>
                <a:lnTo>
                  <a:pt x="1537550" y="296710"/>
                </a:lnTo>
                <a:close/>
              </a:path>
            </a:pathLst>
          </a:custGeom>
          <a:solidFill>
            <a:srgbClr val="F6F8F8"/>
          </a:solidFill>
        </p:spPr>
        <p:txBody>
          <a:bodyPr wrap="square" lIns="0" tIns="0" rIns="0" bIns="0" rtlCol="0"/>
          <a:lstStyle/>
          <a:p>
            <a:endParaRPr/>
          </a:p>
        </p:txBody>
      </p:sp>
      <p:sp>
        <p:nvSpPr>
          <p:cNvPr id="81" name="object 16">
            <a:extLst>
              <a:ext uri="{FF2B5EF4-FFF2-40B4-BE49-F238E27FC236}">
                <a16:creationId xmlns:a16="http://schemas.microsoft.com/office/drawing/2014/main" id="{475D601F-C73C-4EB6-A1BF-A2CB5324F824}"/>
              </a:ext>
            </a:extLst>
          </p:cNvPr>
          <p:cNvSpPr/>
          <p:nvPr/>
        </p:nvSpPr>
        <p:spPr>
          <a:xfrm>
            <a:off x="11060862" y="5426697"/>
            <a:ext cx="1537970" cy="593725"/>
          </a:xfrm>
          <a:custGeom>
            <a:avLst/>
            <a:gdLst/>
            <a:ahLst/>
            <a:cxnLst/>
            <a:rect l="l" t="t" r="r" b="b"/>
            <a:pathLst>
              <a:path w="1537970" h="593725">
                <a:moveTo>
                  <a:pt x="1537550" y="296710"/>
                </a:moveTo>
                <a:lnTo>
                  <a:pt x="1240193" y="0"/>
                </a:lnTo>
                <a:lnTo>
                  <a:pt x="1240193" y="132511"/>
                </a:lnTo>
                <a:lnTo>
                  <a:pt x="0" y="132511"/>
                </a:lnTo>
                <a:lnTo>
                  <a:pt x="0" y="455256"/>
                </a:lnTo>
                <a:lnTo>
                  <a:pt x="1240193" y="455256"/>
                </a:lnTo>
                <a:lnTo>
                  <a:pt x="1240193" y="593407"/>
                </a:lnTo>
                <a:lnTo>
                  <a:pt x="1537550" y="296710"/>
                </a:lnTo>
                <a:close/>
              </a:path>
            </a:pathLst>
          </a:custGeom>
          <a:solidFill>
            <a:srgbClr val="F6F8F8"/>
          </a:solidFill>
        </p:spPr>
        <p:txBody>
          <a:bodyPr wrap="square" lIns="0" tIns="0" rIns="0" bIns="0" rtlCol="0"/>
          <a:lstStyle/>
          <a:p>
            <a:endParaRPr/>
          </a:p>
        </p:txBody>
      </p:sp>
      <p:grpSp>
        <p:nvGrpSpPr>
          <p:cNvPr id="82" name="object 17">
            <a:extLst>
              <a:ext uri="{FF2B5EF4-FFF2-40B4-BE49-F238E27FC236}">
                <a16:creationId xmlns:a16="http://schemas.microsoft.com/office/drawing/2014/main" id="{BB0878BF-0CD5-493B-AD9A-1E6E31F20044}"/>
              </a:ext>
            </a:extLst>
          </p:cNvPr>
          <p:cNvGrpSpPr/>
          <p:nvPr/>
        </p:nvGrpSpPr>
        <p:grpSpPr>
          <a:xfrm>
            <a:off x="8014130" y="4308005"/>
            <a:ext cx="4584700" cy="3721735"/>
            <a:chOff x="8014130" y="4308005"/>
            <a:chExt cx="4584700" cy="3721735"/>
          </a:xfrm>
        </p:grpSpPr>
        <p:sp>
          <p:nvSpPr>
            <p:cNvPr id="83" name="object 18">
              <a:extLst>
                <a:ext uri="{FF2B5EF4-FFF2-40B4-BE49-F238E27FC236}">
                  <a16:creationId xmlns:a16="http://schemas.microsoft.com/office/drawing/2014/main" id="{162F9988-7231-4510-857C-05F4181BD563}"/>
                </a:ext>
              </a:extLst>
            </p:cNvPr>
            <p:cNvSpPr/>
            <p:nvPr/>
          </p:nvSpPr>
          <p:spPr>
            <a:xfrm>
              <a:off x="11060862" y="4498098"/>
              <a:ext cx="1537970" cy="593725"/>
            </a:xfrm>
            <a:custGeom>
              <a:avLst/>
              <a:gdLst/>
              <a:ahLst/>
              <a:cxnLst/>
              <a:rect l="l" t="t" r="r" b="b"/>
              <a:pathLst>
                <a:path w="1537970" h="593725">
                  <a:moveTo>
                    <a:pt x="1537550" y="296710"/>
                  </a:moveTo>
                  <a:lnTo>
                    <a:pt x="1240193" y="0"/>
                  </a:lnTo>
                  <a:lnTo>
                    <a:pt x="1240193" y="132511"/>
                  </a:lnTo>
                  <a:lnTo>
                    <a:pt x="0" y="132511"/>
                  </a:lnTo>
                  <a:lnTo>
                    <a:pt x="0" y="455256"/>
                  </a:lnTo>
                  <a:lnTo>
                    <a:pt x="1240193" y="455256"/>
                  </a:lnTo>
                  <a:lnTo>
                    <a:pt x="1240193" y="593407"/>
                  </a:lnTo>
                  <a:lnTo>
                    <a:pt x="1537550" y="296710"/>
                  </a:lnTo>
                  <a:close/>
                </a:path>
              </a:pathLst>
            </a:custGeom>
            <a:solidFill>
              <a:srgbClr val="F6F8F8"/>
            </a:solidFill>
          </p:spPr>
          <p:txBody>
            <a:bodyPr wrap="square" lIns="0" tIns="0" rIns="0" bIns="0" rtlCol="0"/>
            <a:lstStyle/>
            <a:p>
              <a:endParaRPr/>
            </a:p>
          </p:txBody>
        </p:sp>
        <p:sp>
          <p:nvSpPr>
            <p:cNvPr id="84" name="object 19">
              <a:extLst>
                <a:ext uri="{FF2B5EF4-FFF2-40B4-BE49-F238E27FC236}">
                  <a16:creationId xmlns:a16="http://schemas.microsoft.com/office/drawing/2014/main" id="{BEC92815-9851-4A26-A235-7287C60CDF1B}"/>
                </a:ext>
              </a:extLst>
            </p:cNvPr>
            <p:cNvSpPr/>
            <p:nvPr/>
          </p:nvSpPr>
          <p:spPr>
            <a:xfrm>
              <a:off x="8014130" y="4308005"/>
              <a:ext cx="3664585" cy="3721735"/>
            </a:xfrm>
            <a:custGeom>
              <a:avLst/>
              <a:gdLst/>
              <a:ahLst/>
              <a:cxnLst/>
              <a:rect l="l" t="t" r="r" b="b"/>
              <a:pathLst>
                <a:path w="3664584" h="3721734">
                  <a:moveTo>
                    <a:pt x="1832076" y="0"/>
                  </a:moveTo>
                  <a:lnTo>
                    <a:pt x="1784041" y="627"/>
                  </a:lnTo>
                  <a:lnTo>
                    <a:pt x="1736310" y="2498"/>
                  </a:lnTo>
                  <a:lnTo>
                    <a:pt x="1688900" y="5597"/>
                  </a:lnTo>
                  <a:lnTo>
                    <a:pt x="1641824" y="9910"/>
                  </a:lnTo>
                  <a:lnTo>
                    <a:pt x="1595098" y="15421"/>
                  </a:lnTo>
                  <a:lnTo>
                    <a:pt x="1548737" y="22114"/>
                  </a:lnTo>
                  <a:lnTo>
                    <a:pt x="1502756" y="29975"/>
                  </a:lnTo>
                  <a:lnTo>
                    <a:pt x="1457171" y="38988"/>
                  </a:lnTo>
                  <a:lnTo>
                    <a:pt x="1411996" y="49138"/>
                  </a:lnTo>
                  <a:lnTo>
                    <a:pt x="1367246" y="60409"/>
                  </a:lnTo>
                  <a:lnTo>
                    <a:pt x="1322937" y="72786"/>
                  </a:lnTo>
                  <a:lnTo>
                    <a:pt x="1279083" y="86253"/>
                  </a:lnTo>
                  <a:lnTo>
                    <a:pt x="1235700" y="100797"/>
                  </a:lnTo>
                  <a:lnTo>
                    <a:pt x="1192803" y="116400"/>
                  </a:lnTo>
                  <a:lnTo>
                    <a:pt x="1150406" y="133048"/>
                  </a:lnTo>
                  <a:lnTo>
                    <a:pt x="1108526" y="150725"/>
                  </a:lnTo>
                  <a:lnTo>
                    <a:pt x="1067176" y="169417"/>
                  </a:lnTo>
                  <a:lnTo>
                    <a:pt x="1026372" y="189107"/>
                  </a:lnTo>
                  <a:lnTo>
                    <a:pt x="986130" y="209781"/>
                  </a:lnTo>
                  <a:lnTo>
                    <a:pt x="946464" y="231423"/>
                  </a:lnTo>
                  <a:lnTo>
                    <a:pt x="907389" y="254018"/>
                  </a:lnTo>
                  <a:lnTo>
                    <a:pt x="868921" y="277551"/>
                  </a:lnTo>
                  <a:lnTo>
                    <a:pt x="831074" y="302006"/>
                  </a:lnTo>
                  <a:lnTo>
                    <a:pt x="793864" y="327367"/>
                  </a:lnTo>
                  <a:lnTo>
                    <a:pt x="757305" y="353620"/>
                  </a:lnTo>
                  <a:lnTo>
                    <a:pt x="721413" y="380750"/>
                  </a:lnTo>
                  <a:lnTo>
                    <a:pt x="686203" y="408740"/>
                  </a:lnTo>
                  <a:lnTo>
                    <a:pt x="651690" y="437576"/>
                  </a:lnTo>
                  <a:lnTo>
                    <a:pt x="617889" y="467243"/>
                  </a:lnTo>
                  <a:lnTo>
                    <a:pt x="584815" y="497724"/>
                  </a:lnTo>
                  <a:lnTo>
                    <a:pt x="552483" y="529005"/>
                  </a:lnTo>
                  <a:lnTo>
                    <a:pt x="520908" y="561070"/>
                  </a:lnTo>
                  <a:lnTo>
                    <a:pt x="490106" y="593905"/>
                  </a:lnTo>
                  <a:lnTo>
                    <a:pt x="460091" y="627493"/>
                  </a:lnTo>
                  <a:lnTo>
                    <a:pt x="430879" y="661819"/>
                  </a:lnTo>
                  <a:lnTo>
                    <a:pt x="402484" y="696869"/>
                  </a:lnTo>
                  <a:lnTo>
                    <a:pt x="374922" y="732626"/>
                  </a:lnTo>
                  <a:lnTo>
                    <a:pt x="348208" y="769076"/>
                  </a:lnTo>
                  <a:lnTo>
                    <a:pt x="322356" y="806203"/>
                  </a:lnTo>
                  <a:lnTo>
                    <a:pt x="297383" y="843991"/>
                  </a:lnTo>
                  <a:lnTo>
                    <a:pt x="273303" y="882426"/>
                  </a:lnTo>
                  <a:lnTo>
                    <a:pt x="250130" y="921493"/>
                  </a:lnTo>
                  <a:lnTo>
                    <a:pt x="227881" y="961175"/>
                  </a:lnTo>
                  <a:lnTo>
                    <a:pt x="206570" y="1001457"/>
                  </a:lnTo>
                  <a:lnTo>
                    <a:pt x="186213" y="1042325"/>
                  </a:lnTo>
                  <a:lnTo>
                    <a:pt x="166824" y="1083763"/>
                  </a:lnTo>
                  <a:lnTo>
                    <a:pt x="148418" y="1125755"/>
                  </a:lnTo>
                  <a:lnTo>
                    <a:pt x="131011" y="1168287"/>
                  </a:lnTo>
                  <a:lnTo>
                    <a:pt x="114618" y="1211342"/>
                  </a:lnTo>
                  <a:lnTo>
                    <a:pt x="99254" y="1254906"/>
                  </a:lnTo>
                  <a:lnTo>
                    <a:pt x="84933" y="1298963"/>
                  </a:lnTo>
                  <a:lnTo>
                    <a:pt x="71672" y="1343498"/>
                  </a:lnTo>
                  <a:lnTo>
                    <a:pt x="59484" y="1388496"/>
                  </a:lnTo>
                  <a:lnTo>
                    <a:pt x="48386" y="1433941"/>
                  </a:lnTo>
                  <a:lnTo>
                    <a:pt x="38391" y="1479818"/>
                  </a:lnTo>
                  <a:lnTo>
                    <a:pt x="29516" y="1526112"/>
                  </a:lnTo>
                  <a:lnTo>
                    <a:pt x="21776" y="1572808"/>
                  </a:lnTo>
                  <a:lnTo>
                    <a:pt x="15185" y="1619889"/>
                  </a:lnTo>
                  <a:lnTo>
                    <a:pt x="9758" y="1667341"/>
                  </a:lnTo>
                  <a:lnTo>
                    <a:pt x="5511" y="1715148"/>
                  </a:lnTo>
                  <a:lnTo>
                    <a:pt x="2459" y="1763296"/>
                  </a:lnTo>
                  <a:lnTo>
                    <a:pt x="617" y="1811768"/>
                  </a:lnTo>
                  <a:lnTo>
                    <a:pt x="0" y="1860549"/>
                  </a:lnTo>
                  <a:lnTo>
                    <a:pt x="617" y="1909331"/>
                  </a:lnTo>
                  <a:lnTo>
                    <a:pt x="2459" y="1957803"/>
                  </a:lnTo>
                  <a:lnTo>
                    <a:pt x="5511" y="2005951"/>
                  </a:lnTo>
                  <a:lnTo>
                    <a:pt x="9758" y="2053758"/>
                  </a:lnTo>
                  <a:lnTo>
                    <a:pt x="15185" y="2101210"/>
                  </a:lnTo>
                  <a:lnTo>
                    <a:pt x="21776" y="2148292"/>
                  </a:lnTo>
                  <a:lnTo>
                    <a:pt x="29516" y="2194987"/>
                  </a:lnTo>
                  <a:lnTo>
                    <a:pt x="38391" y="2241281"/>
                  </a:lnTo>
                  <a:lnTo>
                    <a:pt x="48386" y="2287158"/>
                  </a:lnTo>
                  <a:lnTo>
                    <a:pt x="59484" y="2332604"/>
                  </a:lnTo>
                  <a:lnTo>
                    <a:pt x="71672" y="2377602"/>
                  </a:lnTo>
                  <a:lnTo>
                    <a:pt x="84933" y="2422137"/>
                  </a:lnTo>
                  <a:lnTo>
                    <a:pt x="99254" y="2466195"/>
                  </a:lnTo>
                  <a:lnTo>
                    <a:pt x="114618" y="2509759"/>
                  </a:lnTo>
                  <a:lnTo>
                    <a:pt x="131011" y="2552814"/>
                  </a:lnTo>
                  <a:lnTo>
                    <a:pt x="148418" y="2595346"/>
                  </a:lnTo>
                  <a:lnTo>
                    <a:pt x="166824" y="2637338"/>
                  </a:lnTo>
                  <a:lnTo>
                    <a:pt x="186213" y="2678776"/>
                  </a:lnTo>
                  <a:lnTo>
                    <a:pt x="206570" y="2719644"/>
                  </a:lnTo>
                  <a:lnTo>
                    <a:pt x="227881" y="2759927"/>
                  </a:lnTo>
                  <a:lnTo>
                    <a:pt x="250130" y="2799610"/>
                  </a:lnTo>
                  <a:lnTo>
                    <a:pt x="273303" y="2838676"/>
                  </a:lnTo>
                  <a:lnTo>
                    <a:pt x="297383" y="2877112"/>
                  </a:lnTo>
                  <a:lnTo>
                    <a:pt x="322356" y="2914900"/>
                  </a:lnTo>
                  <a:lnTo>
                    <a:pt x="348208" y="2952028"/>
                  </a:lnTo>
                  <a:lnTo>
                    <a:pt x="374922" y="2988478"/>
                  </a:lnTo>
                  <a:lnTo>
                    <a:pt x="402484" y="3024235"/>
                  </a:lnTo>
                  <a:lnTo>
                    <a:pt x="430879" y="3059285"/>
                  </a:lnTo>
                  <a:lnTo>
                    <a:pt x="460091" y="3093612"/>
                  </a:lnTo>
                  <a:lnTo>
                    <a:pt x="490106" y="3127200"/>
                  </a:lnTo>
                  <a:lnTo>
                    <a:pt x="520908" y="3160035"/>
                  </a:lnTo>
                  <a:lnTo>
                    <a:pt x="552483" y="3192100"/>
                  </a:lnTo>
                  <a:lnTo>
                    <a:pt x="584815" y="3223382"/>
                  </a:lnTo>
                  <a:lnTo>
                    <a:pt x="617889" y="3253863"/>
                  </a:lnTo>
                  <a:lnTo>
                    <a:pt x="651690" y="3283530"/>
                  </a:lnTo>
                  <a:lnTo>
                    <a:pt x="686203" y="3312366"/>
                  </a:lnTo>
                  <a:lnTo>
                    <a:pt x="721413" y="3340357"/>
                  </a:lnTo>
                  <a:lnTo>
                    <a:pt x="757305" y="3367487"/>
                  </a:lnTo>
                  <a:lnTo>
                    <a:pt x="793864" y="3393740"/>
                  </a:lnTo>
                  <a:lnTo>
                    <a:pt x="831074" y="3419102"/>
                  </a:lnTo>
                  <a:lnTo>
                    <a:pt x="868921" y="3443557"/>
                  </a:lnTo>
                  <a:lnTo>
                    <a:pt x="907389" y="3467090"/>
                  </a:lnTo>
                  <a:lnTo>
                    <a:pt x="946464" y="3489685"/>
                  </a:lnTo>
                  <a:lnTo>
                    <a:pt x="986130" y="3511328"/>
                  </a:lnTo>
                  <a:lnTo>
                    <a:pt x="1026372" y="3532002"/>
                  </a:lnTo>
                  <a:lnTo>
                    <a:pt x="1067176" y="3551693"/>
                  </a:lnTo>
                  <a:lnTo>
                    <a:pt x="1108526" y="3570384"/>
                  </a:lnTo>
                  <a:lnTo>
                    <a:pt x="1150406" y="3588062"/>
                  </a:lnTo>
                  <a:lnTo>
                    <a:pt x="1192803" y="3604710"/>
                  </a:lnTo>
                  <a:lnTo>
                    <a:pt x="1235700" y="3620314"/>
                  </a:lnTo>
                  <a:lnTo>
                    <a:pt x="1279083" y="3634857"/>
                  </a:lnTo>
                  <a:lnTo>
                    <a:pt x="1322937" y="3648325"/>
                  </a:lnTo>
                  <a:lnTo>
                    <a:pt x="1367246" y="3660702"/>
                  </a:lnTo>
                  <a:lnTo>
                    <a:pt x="1411996" y="3671973"/>
                  </a:lnTo>
                  <a:lnTo>
                    <a:pt x="1457171" y="3682123"/>
                  </a:lnTo>
                  <a:lnTo>
                    <a:pt x="1502756" y="3691136"/>
                  </a:lnTo>
                  <a:lnTo>
                    <a:pt x="1548737" y="3698997"/>
                  </a:lnTo>
                  <a:lnTo>
                    <a:pt x="1595098" y="3705691"/>
                  </a:lnTo>
                  <a:lnTo>
                    <a:pt x="1641824" y="3711201"/>
                  </a:lnTo>
                  <a:lnTo>
                    <a:pt x="1688900" y="3715514"/>
                  </a:lnTo>
                  <a:lnTo>
                    <a:pt x="1736310" y="3718614"/>
                  </a:lnTo>
                  <a:lnTo>
                    <a:pt x="1784041" y="3720485"/>
                  </a:lnTo>
                  <a:lnTo>
                    <a:pt x="1832076" y="3721112"/>
                  </a:lnTo>
                  <a:lnTo>
                    <a:pt x="1880111" y="3720485"/>
                  </a:lnTo>
                  <a:lnTo>
                    <a:pt x="1927842" y="3718614"/>
                  </a:lnTo>
                  <a:lnTo>
                    <a:pt x="1975253" y="3715514"/>
                  </a:lnTo>
                  <a:lnTo>
                    <a:pt x="2022328" y="3711201"/>
                  </a:lnTo>
                  <a:lnTo>
                    <a:pt x="2069054" y="3705691"/>
                  </a:lnTo>
                  <a:lnTo>
                    <a:pt x="2115415" y="3698997"/>
                  </a:lnTo>
                  <a:lnTo>
                    <a:pt x="2161396" y="3691136"/>
                  </a:lnTo>
                  <a:lnTo>
                    <a:pt x="2206981" y="3682123"/>
                  </a:lnTo>
                  <a:lnTo>
                    <a:pt x="2252156" y="3671973"/>
                  </a:lnTo>
                  <a:lnTo>
                    <a:pt x="2296906" y="3660702"/>
                  </a:lnTo>
                  <a:lnTo>
                    <a:pt x="2341215" y="3648325"/>
                  </a:lnTo>
                  <a:lnTo>
                    <a:pt x="2385069" y="3634857"/>
                  </a:lnTo>
                  <a:lnTo>
                    <a:pt x="2428452" y="3620314"/>
                  </a:lnTo>
                  <a:lnTo>
                    <a:pt x="2471350" y="3604710"/>
                  </a:lnTo>
                  <a:lnTo>
                    <a:pt x="2513746" y="3588062"/>
                  </a:lnTo>
                  <a:lnTo>
                    <a:pt x="2555627" y="3570384"/>
                  </a:lnTo>
                  <a:lnTo>
                    <a:pt x="2596976" y="3551693"/>
                  </a:lnTo>
                  <a:lnTo>
                    <a:pt x="2637780" y="3532002"/>
                  </a:lnTo>
                  <a:lnTo>
                    <a:pt x="2678022" y="3511328"/>
                  </a:lnTo>
                  <a:lnTo>
                    <a:pt x="2717688" y="3489685"/>
                  </a:lnTo>
                  <a:lnTo>
                    <a:pt x="2756763" y="3467090"/>
                  </a:lnTo>
                  <a:lnTo>
                    <a:pt x="2795231" y="3443557"/>
                  </a:lnTo>
                  <a:lnTo>
                    <a:pt x="2833078" y="3419102"/>
                  </a:lnTo>
                  <a:lnTo>
                    <a:pt x="2870289" y="3393740"/>
                  </a:lnTo>
                  <a:lnTo>
                    <a:pt x="2906847" y="3367487"/>
                  </a:lnTo>
                  <a:lnTo>
                    <a:pt x="2942739" y="3340357"/>
                  </a:lnTo>
                  <a:lnTo>
                    <a:pt x="2977949" y="3312366"/>
                  </a:lnTo>
                  <a:lnTo>
                    <a:pt x="3012462" y="3283530"/>
                  </a:lnTo>
                  <a:lnTo>
                    <a:pt x="3046264" y="3253863"/>
                  </a:lnTo>
                  <a:lnTo>
                    <a:pt x="3079338" y="3223382"/>
                  </a:lnTo>
                  <a:lnTo>
                    <a:pt x="3111669" y="3192100"/>
                  </a:lnTo>
                  <a:lnTo>
                    <a:pt x="3143244" y="3160035"/>
                  </a:lnTo>
                  <a:lnTo>
                    <a:pt x="3174046" y="3127200"/>
                  </a:lnTo>
                  <a:lnTo>
                    <a:pt x="3204061" y="3093612"/>
                  </a:lnTo>
                  <a:lnTo>
                    <a:pt x="3233273" y="3059285"/>
                  </a:lnTo>
                  <a:lnTo>
                    <a:pt x="3261668" y="3024235"/>
                  </a:lnTo>
                  <a:lnTo>
                    <a:pt x="3289230" y="2988478"/>
                  </a:lnTo>
                  <a:lnTo>
                    <a:pt x="3315944" y="2952028"/>
                  </a:lnTo>
                  <a:lnTo>
                    <a:pt x="3341796" y="2914900"/>
                  </a:lnTo>
                  <a:lnTo>
                    <a:pt x="3366769" y="2877112"/>
                  </a:lnTo>
                  <a:lnTo>
                    <a:pt x="3390850" y="2838676"/>
                  </a:lnTo>
                  <a:lnTo>
                    <a:pt x="3414022" y="2799610"/>
                  </a:lnTo>
                  <a:lnTo>
                    <a:pt x="3436271" y="2759927"/>
                  </a:lnTo>
                  <a:lnTo>
                    <a:pt x="3457582" y="2719644"/>
                  </a:lnTo>
                  <a:lnTo>
                    <a:pt x="3477939" y="2678776"/>
                  </a:lnTo>
                  <a:lnTo>
                    <a:pt x="3497328" y="2637338"/>
                  </a:lnTo>
                  <a:lnTo>
                    <a:pt x="3515734" y="2595346"/>
                  </a:lnTo>
                  <a:lnTo>
                    <a:pt x="3533141" y="2552814"/>
                  </a:lnTo>
                  <a:lnTo>
                    <a:pt x="3549534" y="2509759"/>
                  </a:lnTo>
                  <a:lnTo>
                    <a:pt x="3564899" y="2466195"/>
                  </a:lnTo>
                  <a:lnTo>
                    <a:pt x="3579219" y="2422137"/>
                  </a:lnTo>
                  <a:lnTo>
                    <a:pt x="3592481" y="2377602"/>
                  </a:lnTo>
                  <a:lnTo>
                    <a:pt x="3604668" y="2332604"/>
                  </a:lnTo>
                  <a:lnTo>
                    <a:pt x="3615767" y="2287158"/>
                  </a:lnTo>
                  <a:lnTo>
                    <a:pt x="3625761" y="2241281"/>
                  </a:lnTo>
                  <a:lnTo>
                    <a:pt x="3634636" y="2194987"/>
                  </a:lnTo>
                  <a:lnTo>
                    <a:pt x="3642376" y="2148292"/>
                  </a:lnTo>
                  <a:lnTo>
                    <a:pt x="3648967" y="2101210"/>
                  </a:lnTo>
                  <a:lnTo>
                    <a:pt x="3654394" y="2053758"/>
                  </a:lnTo>
                  <a:lnTo>
                    <a:pt x="3658641" y="2005951"/>
                  </a:lnTo>
                  <a:lnTo>
                    <a:pt x="3661693" y="1957803"/>
                  </a:lnTo>
                  <a:lnTo>
                    <a:pt x="3663535" y="1909331"/>
                  </a:lnTo>
                  <a:lnTo>
                    <a:pt x="3664153" y="1860549"/>
                  </a:lnTo>
                  <a:lnTo>
                    <a:pt x="3663535" y="1811768"/>
                  </a:lnTo>
                  <a:lnTo>
                    <a:pt x="3661693" y="1763296"/>
                  </a:lnTo>
                  <a:lnTo>
                    <a:pt x="3658641" y="1715148"/>
                  </a:lnTo>
                  <a:lnTo>
                    <a:pt x="3654394" y="1667341"/>
                  </a:lnTo>
                  <a:lnTo>
                    <a:pt x="3648967" y="1619889"/>
                  </a:lnTo>
                  <a:lnTo>
                    <a:pt x="3642376" y="1572808"/>
                  </a:lnTo>
                  <a:lnTo>
                    <a:pt x="3634636" y="1526112"/>
                  </a:lnTo>
                  <a:lnTo>
                    <a:pt x="3625761" y="1479818"/>
                  </a:lnTo>
                  <a:lnTo>
                    <a:pt x="3615767" y="1433941"/>
                  </a:lnTo>
                  <a:lnTo>
                    <a:pt x="3604668" y="1388496"/>
                  </a:lnTo>
                  <a:lnTo>
                    <a:pt x="3592481" y="1343498"/>
                  </a:lnTo>
                  <a:lnTo>
                    <a:pt x="3579219" y="1298963"/>
                  </a:lnTo>
                  <a:lnTo>
                    <a:pt x="3564899" y="1254906"/>
                  </a:lnTo>
                  <a:lnTo>
                    <a:pt x="3549534" y="1211342"/>
                  </a:lnTo>
                  <a:lnTo>
                    <a:pt x="3533141" y="1168287"/>
                  </a:lnTo>
                  <a:lnTo>
                    <a:pt x="3515734" y="1125755"/>
                  </a:lnTo>
                  <a:lnTo>
                    <a:pt x="3497328" y="1083763"/>
                  </a:lnTo>
                  <a:lnTo>
                    <a:pt x="3477939" y="1042325"/>
                  </a:lnTo>
                  <a:lnTo>
                    <a:pt x="3457582" y="1001457"/>
                  </a:lnTo>
                  <a:lnTo>
                    <a:pt x="3436271" y="961175"/>
                  </a:lnTo>
                  <a:lnTo>
                    <a:pt x="3414022" y="921493"/>
                  </a:lnTo>
                  <a:lnTo>
                    <a:pt x="3390850" y="882426"/>
                  </a:lnTo>
                  <a:lnTo>
                    <a:pt x="3366769" y="843991"/>
                  </a:lnTo>
                  <a:lnTo>
                    <a:pt x="3341796" y="806203"/>
                  </a:lnTo>
                  <a:lnTo>
                    <a:pt x="3315944" y="769076"/>
                  </a:lnTo>
                  <a:lnTo>
                    <a:pt x="3289230" y="732626"/>
                  </a:lnTo>
                  <a:lnTo>
                    <a:pt x="3261668" y="696869"/>
                  </a:lnTo>
                  <a:lnTo>
                    <a:pt x="3233273" y="661819"/>
                  </a:lnTo>
                  <a:lnTo>
                    <a:pt x="3204061" y="627493"/>
                  </a:lnTo>
                  <a:lnTo>
                    <a:pt x="3174046" y="593905"/>
                  </a:lnTo>
                  <a:lnTo>
                    <a:pt x="3143244" y="561070"/>
                  </a:lnTo>
                  <a:lnTo>
                    <a:pt x="3111669" y="529005"/>
                  </a:lnTo>
                  <a:lnTo>
                    <a:pt x="3079338" y="497724"/>
                  </a:lnTo>
                  <a:lnTo>
                    <a:pt x="3046264" y="467243"/>
                  </a:lnTo>
                  <a:lnTo>
                    <a:pt x="3012462" y="437576"/>
                  </a:lnTo>
                  <a:lnTo>
                    <a:pt x="2977949" y="408740"/>
                  </a:lnTo>
                  <a:lnTo>
                    <a:pt x="2942739" y="380750"/>
                  </a:lnTo>
                  <a:lnTo>
                    <a:pt x="2906847" y="353620"/>
                  </a:lnTo>
                  <a:lnTo>
                    <a:pt x="2870289" y="327367"/>
                  </a:lnTo>
                  <a:lnTo>
                    <a:pt x="2833078" y="302006"/>
                  </a:lnTo>
                  <a:lnTo>
                    <a:pt x="2795231" y="277551"/>
                  </a:lnTo>
                  <a:lnTo>
                    <a:pt x="2756763" y="254018"/>
                  </a:lnTo>
                  <a:lnTo>
                    <a:pt x="2717688" y="231423"/>
                  </a:lnTo>
                  <a:lnTo>
                    <a:pt x="2678022" y="209781"/>
                  </a:lnTo>
                  <a:lnTo>
                    <a:pt x="2637780" y="189107"/>
                  </a:lnTo>
                  <a:lnTo>
                    <a:pt x="2596976" y="169417"/>
                  </a:lnTo>
                  <a:lnTo>
                    <a:pt x="2555627" y="150725"/>
                  </a:lnTo>
                  <a:lnTo>
                    <a:pt x="2513746" y="133048"/>
                  </a:lnTo>
                  <a:lnTo>
                    <a:pt x="2471350" y="116400"/>
                  </a:lnTo>
                  <a:lnTo>
                    <a:pt x="2428452" y="100797"/>
                  </a:lnTo>
                  <a:lnTo>
                    <a:pt x="2385069" y="86253"/>
                  </a:lnTo>
                  <a:lnTo>
                    <a:pt x="2341215" y="72786"/>
                  </a:lnTo>
                  <a:lnTo>
                    <a:pt x="2296906" y="60409"/>
                  </a:lnTo>
                  <a:lnTo>
                    <a:pt x="2252156" y="49138"/>
                  </a:lnTo>
                  <a:lnTo>
                    <a:pt x="2206981" y="38988"/>
                  </a:lnTo>
                  <a:lnTo>
                    <a:pt x="2161396" y="29975"/>
                  </a:lnTo>
                  <a:lnTo>
                    <a:pt x="2115415" y="22114"/>
                  </a:lnTo>
                  <a:lnTo>
                    <a:pt x="2069054" y="15421"/>
                  </a:lnTo>
                  <a:lnTo>
                    <a:pt x="2022328" y="9910"/>
                  </a:lnTo>
                  <a:lnTo>
                    <a:pt x="1975253" y="5597"/>
                  </a:lnTo>
                  <a:lnTo>
                    <a:pt x="1927842" y="2498"/>
                  </a:lnTo>
                  <a:lnTo>
                    <a:pt x="1880111" y="627"/>
                  </a:lnTo>
                  <a:lnTo>
                    <a:pt x="1832076" y="0"/>
                  </a:lnTo>
                  <a:close/>
                </a:path>
              </a:pathLst>
            </a:custGeom>
            <a:solidFill>
              <a:srgbClr val="F1F5F5"/>
            </a:solidFill>
          </p:spPr>
          <p:txBody>
            <a:bodyPr wrap="square" lIns="0" tIns="0" rIns="0" bIns="0" rtlCol="0"/>
            <a:lstStyle/>
            <a:p>
              <a:endParaRPr/>
            </a:p>
          </p:txBody>
        </p:sp>
        <p:sp>
          <p:nvSpPr>
            <p:cNvPr id="85" name="object 20">
              <a:extLst>
                <a:ext uri="{FF2B5EF4-FFF2-40B4-BE49-F238E27FC236}">
                  <a16:creationId xmlns:a16="http://schemas.microsoft.com/office/drawing/2014/main" id="{3B9C3A26-D6D9-47AD-9C84-A32850B9FFCC}"/>
                </a:ext>
              </a:extLst>
            </p:cNvPr>
            <p:cNvSpPr/>
            <p:nvPr/>
          </p:nvSpPr>
          <p:spPr>
            <a:xfrm>
              <a:off x="9013291" y="5319591"/>
              <a:ext cx="1664970" cy="1691005"/>
            </a:xfrm>
            <a:custGeom>
              <a:avLst/>
              <a:gdLst/>
              <a:ahLst/>
              <a:cxnLst/>
              <a:rect l="l" t="t" r="r" b="b"/>
              <a:pathLst>
                <a:path w="1664970" h="1691004">
                  <a:moveTo>
                    <a:pt x="832396" y="0"/>
                  </a:moveTo>
                  <a:lnTo>
                    <a:pt x="785161" y="1338"/>
                  </a:lnTo>
                  <a:lnTo>
                    <a:pt x="738618" y="5305"/>
                  </a:lnTo>
                  <a:lnTo>
                    <a:pt x="692836" y="11829"/>
                  </a:lnTo>
                  <a:lnTo>
                    <a:pt x="647886" y="20840"/>
                  </a:lnTo>
                  <a:lnTo>
                    <a:pt x="603838" y="32265"/>
                  </a:lnTo>
                  <a:lnTo>
                    <a:pt x="560762" y="46033"/>
                  </a:lnTo>
                  <a:lnTo>
                    <a:pt x="518729" y="62074"/>
                  </a:lnTo>
                  <a:lnTo>
                    <a:pt x="477808" y="80315"/>
                  </a:lnTo>
                  <a:lnTo>
                    <a:pt x="438071" y="100685"/>
                  </a:lnTo>
                  <a:lnTo>
                    <a:pt x="399587" y="123114"/>
                  </a:lnTo>
                  <a:lnTo>
                    <a:pt x="362427" y="147528"/>
                  </a:lnTo>
                  <a:lnTo>
                    <a:pt x="326661" y="173858"/>
                  </a:lnTo>
                  <a:lnTo>
                    <a:pt x="292359" y="202032"/>
                  </a:lnTo>
                  <a:lnTo>
                    <a:pt x="259591" y="231978"/>
                  </a:lnTo>
                  <a:lnTo>
                    <a:pt x="228428" y="263626"/>
                  </a:lnTo>
                  <a:lnTo>
                    <a:pt x="198940" y="296903"/>
                  </a:lnTo>
                  <a:lnTo>
                    <a:pt x="171198" y="331738"/>
                  </a:lnTo>
                  <a:lnTo>
                    <a:pt x="145271" y="368060"/>
                  </a:lnTo>
                  <a:lnTo>
                    <a:pt x="121230" y="405798"/>
                  </a:lnTo>
                  <a:lnTo>
                    <a:pt x="99145" y="444881"/>
                  </a:lnTo>
                  <a:lnTo>
                    <a:pt x="79086" y="485236"/>
                  </a:lnTo>
                  <a:lnTo>
                    <a:pt x="61124" y="526792"/>
                  </a:lnTo>
                  <a:lnTo>
                    <a:pt x="45329" y="569479"/>
                  </a:lnTo>
                  <a:lnTo>
                    <a:pt x="31771" y="613225"/>
                  </a:lnTo>
                  <a:lnTo>
                    <a:pt x="20521" y="657958"/>
                  </a:lnTo>
                  <a:lnTo>
                    <a:pt x="11648" y="703607"/>
                  </a:lnTo>
                  <a:lnTo>
                    <a:pt x="5223" y="750101"/>
                  </a:lnTo>
                  <a:lnTo>
                    <a:pt x="1317" y="797368"/>
                  </a:lnTo>
                  <a:lnTo>
                    <a:pt x="0" y="845337"/>
                  </a:lnTo>
                  <a:lnTo>
                    <a:pt x="1317" y="893306"/>
                  </a:lnTo>
                  <a:lnTo>
                    <a:pt x="5223" y="940573"/>
                  </a:lnTo>
                  <a:lnTo>
                    <a:pt x="11648" y="987067"/>
                  </a:lnTo>
                  <a:lnTo>
                    <a:pt x="20521" y="1032716"/>
                  </a:lnTo>
                  <a:lnTo>
                    <a:pt x="31771" y="1077449"/>
                  </a:lnTo>
                  <a:lnTo>
                    <a:pt x="45329" y="1121195"/>
                  </a:lnTo>
                  <a:lnTo>
                    <a:pt x="61124" y="1163882"/>
                  </a:lnTo>
                  <a:lnTo>
                    <a:pt x="79086" y="1205438"/>
                  </a:lnTo>
                  <a:lnTo>
                    <a:pt x="99145" y="1245793"/>
                  </a:lnTo>
                  <a:lnTo>
                    <a:pt x="121230" y="1284875"/>
                  </a:lnTo>
                  <a:lnTo>
                    <a:pt x="145271" y="1322613"/>
                  </a:lnTo>
                  <a:lnTo>
                    <a:pt x="171198" y="1358936"/>
                  </a:lnTo>
                  <a:lnTo>
                    <a:pt x="198940" y="1393771"/>
                  </a:lnTo>
                  <a:lnTo>
                    <a:pt x="228428" y="1427048"/>
                  </a:lnTo>
                  <a:lnTo>
                    <a:pt x="259591" y="1458695"/>
                  </a:lnTo>
                  <a:lnTo>
                    <a:pt x="292359" y="1488642"/>
                  </a:lnTo>
                  <a:lnTo>
                    <a:pt x="326661" y="1516815"/>
                  </a:lnTo>
                  <a:lnTo>
                    <a:pt x="362427" y="1543145"/>
                  </a:lnTo>
                  <a:lnTo>
                    <a:pt x="399587" y="1567560"/>
                  </a:lnTo>
                  <a:lnTo>
                    <a:pt x="438071" y="1589988"/>
                  </a:lnTo>
                  <a:lnTo>
                    <a:pt x="477808" y="1610359"/>
                  </a:lnTo>
                  <a:lnTo>
                    <a:pt x="518729" y="1628600"/>
                  </a:lnTo>
                  <a:lnTo>
                    <a:pt x="560762" y="1644640"/>
                  </a:lnTo>
                  <a:lnTo>
                    <a:pt x="603838" y="1658409"/>
                  </a:lnTo>
                  <a:lnTo>
                    <a:pt x="647886" y="1669834"/>
                  </a:lnTo>
                  <a:lnTo>
                    <a:pt x="692836" y="1678845"/>
                  </a:lnTo>
                  <a:lnTo>
                    <a:pt x="738618" y="1685369"/>
                  </a:lnTo>
                  <a:lnTo>
                    <a:pt x="785161" y="1689336"/>
                  </a:lnTo>
                  <a:lnTo>
                    <a:pt x="832396" y="1690674"/>
                  </a:lnTo>
                  <a:lnTo>
                    <a:pt x="879630" y="1689336"/>
                  </a:lnTo>
                  <a:lnTo>
                    <a:pt x="926173" y="1685369"/>
                  </a:lnTo>
                  <a:lnTo>
                    <a:pt x="971955" y="1678845"/>
                  </a:lnTo>
                  <a:lnTo>
                    <a:pt x="1016905" y="1669834"/>
                  </a:lnTo>
                  <a:lnTo>
                    <a:pt x="1060953" y="1658409"/>
                  </a:lnTo>
                  <a:lnTo>
                    <a:pt x="1104029" y="1644640"/>
                  </a:lnTo>
                  <a:lnTo>
                    <a:pt x="1146062" y="1628600"/>
                  </a:lnTo>
                  <a:lnTo>
                    <a:pt x="1186983" y="1610359"/>
                  </a:lnTo>
                  <a:lnTo>
                    <a:pt x="1226720" y="1589988"/>
                  </a:lnTo>
                  <a:lnTo>
                    <a:pt x="1265204" y="1567560"/>
                  </a:lnTo>
                  <a:lnTo>
                    <a:pt x="1302364" y="1543145"/>
                  </a:lnTo>
                  <a:lnTo>
                    <a:pt x="1338130" y="1516815"/>
                  </a:lnTo>
                  <a:lnTo>
                    <a:pt x="1372433" y="1488642"/>
                  </a:lnTo>
                  <a:lnTo>
                    <a:pt x="1405200" y="1458695"/>
                  </a:lnTo>
                  <a:lnTo>
                    <a:pt x="1436363" y="1427048"/>
                  </a:lnTo>
                  <a:lnTo>
                    <a:pt x="1465851" y="1393771"/>
                  </a:lnTo>
                  <a:lnTo>
                    <a:pt x="1493593" y="1358936"/>
                  </a:lnTo>
                  <a:lnTo>
                    <a:pt x="1519520" y="1322613"/>
                  </a:lnTo>
                  <a:lnTo>
                    <a:pt x="1543562" y="1284875"/>
                  </a:lnTo>
                  <a:lnTo>
                    <a:pt x="1565647" y="1245793"/>
                  </a:lnTo>
                  <a:lnTo>
                    <a:pt x="1585705" y="1205438"/>
                  </a:lnTo>
                  <a:lnTo>
                    <a:pt x="1603667" y="1163882"/>
                  </a:lnTo>
                  <a:lnTo>
                    <a:pt x="1619462" y="1121195"/>
                  </a:lnTo>
                  <a:lnTo>
                    <a:pt x="1633020" y="1077449"/>
                  </a:lnTo>
                  <a:lnTo>
                    <a:pt x="1644271" y="1032716"/>
                  </a:lnTo>
                  <a:lnTo>
                    <a:pt x="1653143" y="987067"/>
                  </a:lnTo>
                  <a:lnTo>
                    <a:pt x="1659568" y="940573"/>
                  </a:lnTo>
                  <a:lnTo>
                    <a:pt x="1663474" y="893306"/>
                  </a:lnTo>
                  <a:lnTo>
                    <a:pt x="1664792" y="845337"/>
                  </a:lnTo>
                  <a:lnTo>
                    <a:pt x="1663474" y="797368"/>
                  </a:lnTo>
                  <a:lnTo>
                    <a:pt x="1659568" y="750101"/>
                  </a:lnTo>
                  <a:lnTo>
                    <a:pt x="1653143" y="703607"/>
                  </a:lnTo>
                  <a:lnTo>
                    <a:pt x="1644271" y="657958"/>
                  </a:lnTo>
                  <a:lnTo>
                    <a:pt x="1633020" y="613225"/>
                  </a:lnTo>
                  <a:lnTo>
                    <a:pt x="1619462" y="569479"/>
                  </a:lnTo>
                  <a:lnTo>
                    <a:pt x="1603667" y="526792"/>
                  </a:lnTo>
                  <a:lnTo>
                    <a:pt x="1585705" y="485236"/>
                  </a:lnTo>
                  <a:lnTo>
                    <a:pt x="1565647" y="444881"/>
                  </a:lnTo>
                  <a:lnTo>
                    <a:pt x="1543562" y="405798"/>
                  </a:lnTo>
                  <a:lnTo>
                    <a:pt x="1519520" y="368060"/>
                  </a:lnTo>
                  <a:lnTo>
                    <a:pt x="1493593" y="331738"/>
                  </a:lnTo>
                  <a:lnTo>
                    <a:pt x="1465851" y="296903"/>
                  </a:lnTo>
                  <a:lnTo>
                    <a:pt x="1436363" y="263626"/>
                  </a:lnTo>
                  <a:lnTo>
                    <a:pt x="1405200" y="231978"/>
                  </a:lnTo>
                  <a:lnTo>
                    <a:pt x="1372433" y="202032"/>
                  </a:lnTo>
                  <a:lnTo>
                    <a:pt x="1338130" y="173858"/>
                  </a:lnTo>
                  <a:lnTo>
                    <a:pt x="1302364" y="147528"/>
                  </a:lnTo>
                  <a:lnTo>
                    <a:pt x="1265204" y="123114"/>
                  </a:lnTo>
                  <a:lnTo>
                    <a:pt x="1226720" y="100685"/>
                  </a:lnTo>
                  <a:lnTo>
                    <a:pt x="1186983" y="80315"/>
                  </a:lnTo>
                  <a:lnTo>
                    <a:pt x="1146062" y="62074"/>
                  </a:lnTo>
                  <a:lnTo>
                    <a:pt x="1104029" y="46033"/>
                  </a:lnTo>
                  <a:lnTo>
                    <a:pt x="1060953" y="32265"/>
                  </a:lnTo>
                  <a:lnTo>
                    <a:pt x="1016905" y="20840"/>
                  </a:lnTo>
                  <a:lnTo>
                    <a:pt x="971955" y="11829"/>
                  </a:lnTo>
                  <a:lnTo>
                    <a:pt x="926173" y="5305"/>
                  </a:lnTo>
                  <a:lnTo>
                    <a:pt x="879630" y="1338"/>
                  </a:lnTo>
                  <a:lnTo>
                    <a:pt x="832396" y="0"/>
                  </a:lnTo>
                  <a:close/>
                </a:path>
              </a:pathLst>
            </a:custGeom>
            <a:solidFill>
              <a:srgbClr val="D2DCDC"/>
            </a:solidFill>
          </p:spPr>
          <p:txBody>
            <a:bodyPr wrap="square" lIns="0" tIns="0" rIns="0" bIns="0" rtlCol="0"/>
            <a:lstStyle/>
            <a:p>
              <a:endParaRPr/>
            </a:p>
          </p:txBody>
        </p:sp>
        <p:sp>
          <p:nvSpPr>
            <p:cNvPr id="86" name="object 21">
              <a:extLst>
                <a:ext uri="{FF2B5EF4-FFF2-40B4-BE49-F238E27FC236}">
                  <a16:creationId xmlns:a16="http://schemas.microsoft.com/office/drawing/2014/main" id="{2DD30367-1EC4-41FA-9E7B-D6484124B07F}"/>
                </a:ext>
              </a:extLst>
            </p:cNvPr>
            <p:cNvSpPr/>
            <p:nvPr/>
          </p:nvSpPr>
          <p:spPr>
            <a:xfrm>
              <a:off x="9632251" y="4545622"/>
              <a:ext cx="513080" cy="604520"/>
            </a:xfrm>
            <a:custGeom>
              <a:avLst/>
              <a:gdLst/>
              <a:ahLst/>
              <a:cxnLst/>
              <a:rect l="l" t="t" r="r" b="b"/>
              <a:pathLst>
                <a:path w="513079" h="604520">
                  <a:moveTo>
                    <a:pt x="256438" y="512546"/>
                  </a:moveTo>
                  <a:lnTo>
                    <a:pt x="212623" y="506666"/>
                  </a:lnTo>
                  <a:lnTo>
                    <a:pt x="173240" y="490054"/>
                  </a:lnTo>
                  <a:lnTo>
                    <a:pt x="139877" y="464286"/>
                  </a:lnTo>
                  <a:lnTo>
                    <a:pt x="114096" y="430949"/>
                  </a:lnTo>
                  <a:lnTo>
                    <a:pt x="97472" y="391591"/>
                  </a:lnTo>
                  <a:lnTo>
                    <a:pt x="91579" y="347802"/>
                  </a:lnTo>
                  <a:lnTo>
                    <a:pt x="0" y="347802"/>
                  </a:lnTo>
                  <a:lnTo>
                    <a:pt x="4140" y="393865"/>
                  </a:lnTo>
                  <a:lnTo>
                    <a:pt x="16052" y="437222"/>
                  </a:lnTo>
                  <a:lnTo>
                    <a:pt x="35013" y="477139"/>
                  </a:lnTo>
                  <a:lnTo>
                    <a:pt x="60312" y="512914"/>
                  </a:lnTo>
                  <a:lnTo>
                    <a:pt x="91224" y="543801"/>
                  </a:lnTo>
                  <a:lnTo>
                    <a:pt x="127012" y="569087"/>
                  </a:lnTo>
                  <a:lnTo>
                    <a:pt x="166966" y="588035"/>
                  </a:lnTo>
                  <a:lnTo>
                    <a:pt x="210350" y="599948"/>
                  </a:lnTo>
                  <a:lnTo>
                    <a:pt x="256438" y="604075"/>
                  </a:lnTo>
                  <a:lnTo>
                    <a:pt x="256438" y="512546"/>
                  </a:lnTo>
                  <a:close/>
                </a:path>
                <a:path w="513079" h="604520">
                  <a:moveTo>
                    <a:pt x="256438" y="0"/>
                  </a:moveTo>
                  <a:lnTo>
                    <a:pt x="0" y="0"/>
                  </a:lnTo>
                  <a:lnTo>
                    <a:pt x="0" y="91440"/>
                  </a:lnTo>
                  <a:lnTo>
                    <a:pt x="0" y="256540"/>
                  </a:lnTo>
                  <a:lnTo>
                    <a:pt x="12" y="347675"/>
                  </a:lnTo>
                  <a:lnTo>
                    <a:pt x="91592" y="347675"/>
                  </a:lnTo>
                  <a:lnTo>
                    <a:pt x="91592" y="256146"/>
                  </a:lnTo>
                  <a:lnTo>
                    <a:pt x="91579" y="91440"/>
                  </a:lnTo>
                  <a:lnTo>
                    <a:pt x="256438" y="91440"/>
                  </a:lnTo>
                  <a:lnTo>
                    <a:pt x="256438" y="0"/>
                  </a:lnTo>
                  <a:close/>
                </a:path>
                <a:path w="513079" h="604520">
                  <a:moveTo>
                    <a:pt x="512889" y="0"/>
                  </a:moveTo>
                  <a:lnTo>
                    <a:pt x="256451" y="0"/>
                  </a:lnTo>
                  <a:lnTo>
                    <a:pt x="256451" y="91440"/>
                  </a:lnTo>
                  <a:lnTo>
                    <a:pt x="421309" y="91440"/>
                  </a:lnTo>
                  <a:lnTo>
                    <a:pt x="421309" y="256146"/>
                  </a:lnTo>
                  <a:lnTo>
                    <a:pt x="421309" y="256540"/>
                  </a:lnTo>
                  <a:lnTo>
                    <a:pt x="421309" y="347675"/>
                  </a:lnTo>
                  <a:lnTo>
                    <a:pt x="512889" y="347675"/>
                  </a:lnTo>
                  <a:lnTo>
                    <a:pt x="512889" y="256540"/>
                  </a:lnTo>
                  <a:lnTo>
                    <a:pt x="512889" y="256146"/>
                  </a:lnTo>
                  <a:lnTo>
                    <a:pt x="512889" y="91440"/>
                  </a:lnTo>
                  <a:lnTo>
                    <a:pt x="512889" y="0"/>
                  </a:lnTo>
                  <a:close/>
                </a:path>
              </a:pathLst>
            </a:custGeom>
            <a:solidFill>
              <a:srgbClr val="5078FF"/>
            </a:solidFill>
          </p:spPr>
          <p:txBody>
            <a:bodyPr wrap="square" lIns="0" tIns="0" rIns="0" bIns="0" rtlCol="0"/>
            <a:lstStyle/>
            <a:p>
              <a:endParaRPr/>
            </a:p>
          </p:txBody>
        </p:sp>
        <p:sp>
          <p:nvSpPr>
            <p:cNvPr id="87" name="object 22">
              <a:extLst>
                <a:ext uri="{FF2B5EF4-FFF2-40B4-BE49-F238E27FC236}">
                  <a16:creationId xmlns:a16="http://schemas.microsoft.com/office/drawing/2014/main" id="{EA240D34-8388-4A7F-A800-43A24DFFD4AC}"/>
                </a:ext>
              </a:extLst>
            </p:cNvPr>
            <p:cNvSpPr/>
            <p:nvPr/>
          </p:nvSpPr>
          <p:spPr>
            <a:xfrm>
              <a:off x="9888703" y="4893415"/>
              <a:ext cx="256540" cy="256540"/>
            </a:xfrm>
            <a:custGeom>
              <a:avLst/>
              <a:gdLst/>
              <a:ahLst/>
              <a:cxnLst/>
              <a:rect l="l" t="t" r="r" b="b"/>
              <a:pathLst>
                <a:path w="256540" h="256539">
                  <a:moveTo>
                    <a:pt x="256438" y="0"/>
                  </a:moveTo>
                  <a:lnTo>
                    <a:pt x="164846" y="0"/>
                  </a:lnTo>
                  <a:lnTo>
                    <a:pt x="158957" y="43794"/>
                  </a:lnTo>
                  <a:lnTo>
                    <a:pt x="142340" y="83148"/>
                  </a:lnTo>
                  <a:lnTo>
                    <a:pt x="116565" y="116490"/>
                  </a:lnTo>
                  <a:lnTo>
                    <a:pt x="83202" y="142251"/>
                  </a:lnTo>
                  <a:lnTo>
                    <a:pt x="43824" y="158859"/>
                  </a:lnTo>
                  <a:lnTo>
                    <a:pt x="0" y="164744"/>
                  </a:lnTo>
                  <a:lnTo>
                    <a:pt x="0" y="256273"/>
                  </a:lnTo>
                  <a:lnTo>
                    <a:pt x="46096" y="252144"/>
                  </a:lnTo>
                  <a:lnTo>
                    <a:pt x="89481" y="240240"/>
                  </a:lnTo>
                  <a:lnTo>
                    <a:pt x="129430" y="221285"/>
                  </a:lnTo>
                  <a:lnTo>
                    <a:pt x="165221" y="196002"/>
                  </a:lnTo>
                  <a:lnTo>
                    <a:pt x="196128" y="165115"/>
                  </a:lnTo>
                  <a:lnTo>
                    <a:pt x="221427" y="129348"/>
                  </a:lnTo>
                  <a:lnTo>
                    <a:pt x="240395" y="89424"/>
                  </a:lnTo>
                  <a:lnTo>
                    <a:pt x="252306" y="46066"/>
                  </a:lnTo>
                  <a:lnTo>
                    <a:pt x="256438" y="0"/>
                  </a:lnTo>
                  <a:close/>
                </a:path>
              </a:pathLst>
            </a:custGeom>
            <a:solidFill>
              <a:srgbClr val="00FFD7"/>
            </a:solidFill>
          </p:spPr>
          <p:txBody>
            <a:bodyPr wrap="square" lIns="0" tIns="0" rIns="0" bIns="0" rtlCol="0"/>
            <a:lstStyle/>
            <a:p>
              <a:endParaRPr/>
            </a:p>
          </p:txBody>
        </p:sp>
        <p:sp>
          <p:nvSpPr>
            <p:cNvPr id="88" name="object 23">
              <a:extLst>
                <a:ext uri="{FF2B5EF4-FFF2-40B4-BE49-F238E27FC236}">
                  <a16:creationId xmlns:a16="http://schemas.microsoft.com/office/drawing/2014/main" id="{473D5CEA-7028-4CF9-9DD6-0B1E993D71FA}"/>
                </a:ext>
              </a:extLst>
            </p:cNvPr>
            <p:cNvSpPr/>
            <p:nvPr/>
          </p:nvSpPr>
          <p:spPr>
            <a:xfrm>
              <a:off x="8417369" y="6410832"/>
              <a:ext cx="513080" cy="604520"/>
            </a:xfrm>
            <a:custGeom>
              <a:avLst/>
              <a:gdLst/>
              <a:ahLst/>
              <a:cxnLst/>
              <a:rect l="l" t="t" r="r" b="b"/>
              <a:pathLst>
                <a:path w="513079" h="604520">
                  <a:moveTo>
                    <a:pt x="512889" y="256362"/>
                  </a:moveTo>
                  <a:lnTo>
                    <a:pt x="12" y="256362"/>
                  </a:lnTo>
                  <a:lnTo>
                    <a:pt x="12" y="347548"/>
                  </a:lnTo>
                  <a:lnTo>
                    <a:pt x="0" y="512648"/>
                  </a:lnTo>
                  <a:lnTo>
                    <a:pt x="0" y="604088"/>
                  </a:lnTo>
                  <a:lnTo>
                    <a:pt x="256438" y="604088"/>
                  </a:lnTo>
                  <a:lnTo>
                    <a:pt x="256438" y="512648"/>
                  </a:lnTo>
                  <a:lnTo>
                    <a:pt x="91592" y="512648"/>
                  </a:lnTo>
                  <a:lnTo>
                    <a:pt x="91592" y="347891"/>
                  </a:lnTo>
                  <a:lnTo>
                    <a:pt x="421309" y="347891"/>
                  </a:lnTo>
                  <a:lnTo>
                    <a:pt x="421309" y="512648"/>
                  </a:lnTo>
                  <a:lnTo>
                    <a:pt x="256451" y="512648"/>
                  </a:lnTo>
                  <a:lnTo>
                    <a:pt x="256451" y="604088"/>
                  </a:lnTo>
                  <a:lnTo>
                    <a:pt x="512889" y="604088"/>
                  </a:lnTo>
                  <a:lnTo>
                    <a:pt x="512889" y="512648"/>
                  </a:lnTo>
                  <a:lnTo>
                    <a:pt x="512889" y="347891"/>
                  </a:lnTo>
                  <a:lnTo>
                    <a:pt x="512889" y="347548"/>
                  </a:lnTo>
                  <a:lnTo>
                    <a:pt x="512889" y="256362"/>
                  </a:lnTo>
                  <a:close/>
                </a:path>
                <a:path w="513079" h="604520">
                  <a:moveTo>
                    <a:pt x="512889" y="256273"/>
                  </a:moveTo>
                  <a:lnTo>
                    <a:pt x="508749" y="210210"/>
                  </a:lnTo>
                  <a:lnTo>
                    <a:pt x="496836" y="166852"/>
                  </a:lnTo>
                  <a:lnTo>
                    <a:pt x="477875" y="126923"/>
                  </a:lnTo>
                  <a:lnTo>
                    <a:pt x="452577" y="91160"/>
                  </a:lnTo>
                  <a:lnTo>
                    <a:pt x="421665" y="60274"/>
                  </a:lnTo>
                  <a:lnTo>
                    <a:pt x="385876" y="34988"/>
                  </a:lnTo>
                  <a:lnTo>
                    <a:pt x="345922" y="16040"/>
                  </a:lnTo>
                  <a:lnTo>
                    <a:pt x="302539" y="4127"/>
                  </a:lnTo>
                  <a:lnTo>
                    <a:pt x="256451" y="0"/>
                  </a:lnTo>
                  <a:lnTo>
                    <a:pt x="256451" y="91528"/>
                  </a:lnTo>
                  <a:lnTo>
                    <a:pt x="300266" y="97421"/>
                  </a:lnTo>
                  <a:lnTo>
                    <a:pt x="339648" y="114033"/>
                  </a:lnTo>
                  <a:lnTo>
                    <a:pt x="373011" y="139788"/>
                  </a:lnTo>
                  <a:lnTo>
                    <a:pt x="398792" y="173126"/>
                  </a:lnTo>
                  <a:lnTo>
                    <a:pt x="415417" y="212483"/>
                  </a:lnTo>
                  <a:lnTo>
                    <a:pt x="421309" y="256273"/>
                  </a:lnTo>
                  <a:lnTo>
                    <a:pt x="512889" y="256273"/>
                  </a:lnTo>
                  <a:close/>
                </a:path>
              </a:pathLst>
            </a:custGeom>
            <a:solidFill>
              <a:srgbClr val="5078FF"/>
            </a:solidFill>
          </p:spPr>
          <p:txBody>
            <a:bodyPr wrap="square" lIns="0" tIns="0" rIns="0" bIns="0" rtlCol="0"/>
            <a:lstStyle/>
            <a:p>
              <a:endParaRPr/>
            </a:p>
          </p:txBody>
        </p:sp>
        <p:sp>
          <p:nvSpPr>
            <p:cNvPr id="89" name="object 24">
              <a:extLst>
                <a:ext uri="{FF2B5EF4-FFF2-40B4-BE49-F238E27FC236}">
                  <a16:creationId xmlns:a16="http://schemas.microsoft.com/office/drawing/2014/main" id="{3D31495C-3F14-4913-8E4A-CCF82A5D2EC4}"/>
                </a:ext>
              </a:extLst>
            </p:cNvPr>
            <p:cNvSpPr/>
            <p:nvPr/>
          </p:nvSpPr>
          <p:spPr>
            <a:xfrm>
              <a:off x="8417381" y="6410834"/>
              <a:ext cx="256540" cy="256540"/>
            </a:xfrm>
            <a:custGeom>
              <a:avLst/>
              <a:gdLst/>
              <a:ahLst/>
              <a:cxnLst/>
              <a:rect l="l" t="t" r="r" b="b"/>
              <a:pathLst>
                <a:path w="256540" h="256540">
                  <a:moveTo>
                    <a:pt x="256438" y="0"/>
                  </a:moveTo>
                  <a:lnTo>
                    <a:pt x="210342" y="4128"/>
                  </a:lnTo>
                  <a:lnTo>
                    <a:pt x="166957" y="16032"/>
                  </a:lnTo>
                  <a:lnTo>
                    <a:pt x="127007" y="34987"/>
                  </a:lnTo>
                  <a:lnTo>
                    <a:pt x="91217" y="60270"/>
                  </a:lnTo>
                  <a:lnTo>
                    <a:pt x="60309" y="91157"/>
                  </a:lnTo>
                  <a:lnTo>
                    <a:pt x="35010" y="126924"/>
                  </a:lnTo>
                  <a:lnTo>
                    <a:pt x="16043" y="166848"/>
                  </a:lnTo>
                  <a:lnTo>
                    <a:pt x="4131" y="210206"/>
                  </a:lnTo>
                  <a:lnTo>
                    <a:pt x="0" y="256273"/>
                  </a:lnTo>
                  <a:lnTo>
                    <a:pt x="91579" y="256273"/>
                  </a:lnTo>
                  <a:lnTo>
                    <a:pt x="97468" y="212478"/>
                  </a:lnTo>
                  <a:lnTo>
                    <a:pt x="114088" y="173124"/>
                  </a:lnTo>
                  <a:lnTo>
                    <a:pt x="139866" y="139782"/>
                  </a:lnTo>
                  <a:lnTo>
                    <a:pt x="173232" y="114022"/>
                  </a:lnTo>
                  <a:lnTo>
                    <a:pt x="212613" y="97413"/>
                  </a:lnTo>
                  <a:lnTo>
                    <a:pt x="256438" y="91528"/>
                  </a:lnTo>
                  <a:lnTo>
                    <a:pt x="256438" y="0"/>
                  </a:lnTo>
                  <a:close/>
                </a:path>
              </a:pathLst>
            </a:custGeom>
            <a:solidFill>
              <a:srgbClr val="00FFD7"/>
            </a:solidFill>
          </p:spPr>
          <p:txBody>
            <a:bodyPr wrap="square" lIns="0" tIns="0" rIns="0" bIns="0" rtlCol="0"/>
            <a:lstStyle/>
            <a:p>
              <a:endParaRPr/>
            </a:p>
          </p:txBody>
        </p:sp>
        <p:sp>
          <p:nvSpPr>
            <p:cNvPr id="90" name="object 25">
              <a:extLst>
                <a:ext uri="{FF2B5EF4-FFF2-40B4-BE49-F238E27FC236}">
                  <a16:creationId xmlns:a16="http://schemas.microsoft.com/office/drawing/2014/main" id="{FBAD987E-CFE2-440C-8648-D88F344676CD}"/>
                </a:ext>
              </a:extLst>
            </p:cNvPr>
            <p:cNvSpPr/>
            <p:nvPr/>
          </p:nvSpPr>
          <p:spPr>
            <a:xfrm>
              <a:off x="10852378" y="5198490"/>
              <a:ext cx="513080" cy="257175"/>
            </a:xfrm>
            <a:custGeom>
              <a:avLst/>
              <a:gdLst/>
              <a:ahLst/>
              <a:cxnLst/>
              <a:rect l="l" t="t" r="r" b="b"/>
              <a:pathLst>
                <a:path w="513079" h="257175">
                  <a:moveTo>
                    <a:pt x="256438" y="266"/>
                  </a:moveTo>
                  <a:lnTo>
                    <a:pt x="0" y="266"/>
                  </a:lnTo>
                  <a:lnTo>
                    <a:pt x="0" y="91706"/>
                  </a:lnTo>
                  <a:lnTo>
                    <a:pt x="0" y="256806"/>
                  </a:lnTo>
                  <a:lnTo>
                    <a:pt x="91592" y="256806"/>
                  </a:lnTo>
                  <a:lnTo>
                    <a:pt x="91592" y="91706"/>
                  </a:lnTo>
                  <a:lnTo>
                    <a:pt x="256438" y="91706"/>
                  </a:lnTo>
                  <a:lnTo>
                    <a:pt x="256438" y="266"/>
                  </a:lnTo>
                  <a:close/>
                </a:path>
                <a:path w="513079" h="257175">
                  <a:moveTo>
                    <a:pt x="512889" y="165100"/>
                  </a:moveTo>
                  <a:lnTo>
                    <a:pt x="348043" y="165100"/>
                  </a:lnTo>
                  <a:lnTo>
                    <a:pt x="348043" y="0"/>
                  </a:lnTo>
                  <a:lnTo>
                    <a:pt x="256451" y="0"/>
                  </a:lnTo>
                  <a:lnTo>
                    <a:pt x="256451" y="165100"/>
                  </a:lnTo>
                  <a:lnTo>
                    <a:pt x="256451" y="256540"/>
                  </a:lnTo>
                  <a:lnTo>
                    <a:pt x="512889" y="256540"/>
                  </a:lnTo>
                  <a:lnTo>
                    <a:pt x="512889" y="165100"/>
                  </a:lnTo>
                  <a:close/>
                </a:path>
              </a:pathLst>
            </a:custGeom>
            <a:solidFill>
              <a:srgbClr val="5078FF"/>
            </a:solidFill>
          </p:spPr>
          <p:txBody>
            <a:bodyPr wrap="square" lIns="0" tIns="0" rIns="0" bIns="0" rtlCol="0"/>
            <a:lstStyle/>
            <a:p>
              <a:endParaRPr/>
            </a:p>
          </p:txBody>
        </p:sp>
        <p:sp>
          <p:nvSpPr>
            <p:cNvPr id="91" name="object 26">
              <a:extLst>
                <a:ext uri="{FF2B5EF4-FFF2-40B4-BE49-F238E27FC236}">
                  <a16:creationId xmlns:a16="http://schemas.microsoft.com/office/drawing/2014/main" id="{304CD984-B613-49A4-AF43-4573DC7224A7}"/>
                </a:ext>
              </a:extLst>
            </p:cNvPr>
            <p:cNvSpPr/>
            <p:nvPr/>
          </p:nvSpPr>
          <p:spPr>
            <a:xfrm>
              <a:off x="11108829" y="5546305"/>
              <a:ext cx="256540" cy="256540"/>
            </a:xfrm>
            <a:custGeom>
              <a:avLst/>
              <a:gdLst/>
              <a:ahLst/>
              <a:cxnLst/>
              <a:rect l="l" t="t" r="r" b="b"/>
              <a:pathLst>
                <a:path w="256540" h="256539">
                  <a:moveTo>
                    <a:pt x="256438" y="0"/>
                  </a:moveTo>
                  <a:lnTo>
                    <a:pt x="164858" y="0"/>
                  </a:lnTo>
                  <a:lnTo>
                    <a:pt x="164858" y="165100"/>
                  </a:lnTo>
                  <a:lnTo>
                    <a:pt x="0" y="165100"/>
                  </a:lnTo>
                  <a:lnTo>
                    <a:pt x="0" y="256540"/>
                  </a:lnTo>
                  <a:lnTo>
                    <a:pt x="256438" y="256540"/>
                  </a:lnTo>
                  <a:lnTo>
                    <a:pt x="256438" y="165100"/>
                  </a:lnTo>
                  <a:lnTo>
                    <a:pt x="256438" y="0"/>
                  </a:lnTo>
                  <a:close/>
                </a:path>
              </a:pathLst>
            </a:custGeom>
            <a:solidFill>
              <a:srgbClr val="00FFD7"/>
            </a:solidFill>
          </p:spPr>
          <p:txBody>
            <a:bodyPr wrap="square" lIns="0" tIns="0" rIns="0" bIns="0" rtlCol="0"/>
            <a:lstStyle/>
            <a:p>
              <a:endParaRPr/>
            </a:p>
          </p:txBody>
        </p:sp>
        <p:sp>
          <p:nvSpPr>
            <p:cNvPr id="92" name="object 27">
              <a:extLst>
                <a:ext uri="{FF2B5EF4-FFF2-40B4-BE49-F238E27FC236}">
                  <a16:creationId xmlns:a16="http://schemas.microsoft.com/office/drawing/2014/main" id="{1E0B6878-1D0B-4084-92D9-F7B6068E2336}"/>
                </a:ext>
              </a:extLst>
            </p:cNvPr>
            <p:cNvSpPr/>
            <p:nvPr/>
          </p:nvSpPr>
          <p:spPr>
            <a:xfrm>
              <a:off x="10852378" y="5455043"/>
              <a:ext cx="256540" cy="347980"/>
            </a:xfrm>
            <a:custGeom>
              <a:avLst/>
              <a:gdLst/>
              <a:ahLst/>
              <a:cxnLst/>
              <a:rect l="l" t="t" r="r" b="b"/>
              <a:pathLst>
                <a:path w="256540" h="347979">
                  <a:moveTo>
                    <a:pt x="256438" y="256362"/>
                  </a:moveTo>
                  <a:lnTo>
                    <a:pt x="91592" y="256362"/>
                  </a:lnTo>
                  <a:lnTo>
                    <a:pt x="91592" y="91516"/>
                  </a:lnTo>
                  <a:lnTo>
                    <a:pt x="91605" y="0"/>
                  </a:lnTo>
                  <a:lnTo>
                    <a:pt x="12" y="0"/>
                  </a:lnTo>
                  <a:lnTo>
                    <a:pt x="12" y="91262"/>
                  </a:lnTo>
                  <a:lnTo>
                    <a:pt x="0" y="256362"/>
                  </a:lnTo>
                  <a:lnTo>
                    <a:pt x="0" y="347802"/>
                  </a:lnTo>
                  <a:lnTo>
                    <a:pt x="256438" y="347802"/>
                  </a:lnTo>
                  <a:lnTo>
                    <a:pt x="256438" y="256362"/>
                  </a:lnTo>
                  <a:close/>
                </a:path>
              </a:pathLst>
            </a:custGeom>
            <a:solidFill>
              <a:srgbClr val="5078FF"/>
            </a:solidFill>
          </p:spPr>
          <p:txBody>
            <a:bodyPr wrap="square" lIns="0" tIns="0" rIns="0" bIns="0" rtlCol="0"/>
            <a:lstStyle/>
            <a:p>
              <a:endParaRPr/>
            </a:p>
          </p:txBody>
        </p:sp>
        <p:sp>
          <p:nvSpPr>
            <p:cNvPr id="93" name="object 28">
              <a:extLst>
                <a:ext uri="{FF2B5EF4-FFF2-40B4-BE49-F238E27FC236}">
                  <a16:creationId xmlns:a16="http://schemas.microsoft.com/office/drawing/2014/main" id="{54EB50EF-2DC5-4BB5-BFF1-5D35494FA08E}"/>
                </a:ext>
              </a:extLst>
            </p:cNvPr>
            <p:cNvSpPr/>
            <p:nvPr/>
          </p:nvSpPr>
          <p:spPr>
            <a:xfrm>
              <a:off x="11273688" y="5455031"/>
              <a:ext cx="92075" cy="92075"/>
            </a:xfrm>
            <a:custGeom>
              <a:avLst/>
              <a:gdLst/>
              <a:ahLst/>
              <a:cxnLst/>
              <a:rect l="l" t="t" r="r" b="b"/>
              <a:pathLst>
                <a:path w="92075" h="92075">
                  <a:moveTo>
                    <a:pt x="91579" y="0"/>
                  </a:moveTo>
                  <a:lnTo>
                    <a:pt x="0" y="0"/>
                  </a:lnTo>
                  <a:lnTo>
                    <a:pt x="0" y="91528"/>
                  </a:lnTo>
                  <a:lnTo>
                    <a:pt x="91579" y="91528"/>
                  </a:lnTo>
                  <a:lnTo>
                    <a:pt x="91579" y="0"/>
                  </a:lnTo>
                  <a:close/>
                </a:path>
              </a:pathLst>
            </a:custGeom>
            <a:solidFill>
              <a:srgbClr val="00FFD7"/>
            </a:solidFill>
          </p:spPr>
          <p:txBody>
            <a:bodyPr wrap="square" lIns="0" tIns="0" rIns="0" bIns="0" rtlCol="0"/>
            <a:lstStyle/>
            <a:p>
              <a:endParaRPr/>
            </a:p>
          </p:txBody>
        </p:sp>
        <p:sp>
          <p:nvSpPr>
            <p:cNvPr id="94" name="object 29">
              <a:extLst>
                <a:ext uri="{FF2B5EF4-FFF2-40B4-BE49-F238E27FC236}">
                  <a16:creationId xmlns:a16="http://schemas.microsoft.com/office/drawing/2014/main" id="{FD0F95A9-B036-4994-8614-97B3309D7834}"/>
                </a:ext>
              </a:extLst>
            </p:cNvPr>
            <p:cNvSpPr/>
            <p:nvPr/>
          </p:nvSpPr>
          <p:spPr>
            <a:xfrm>
              <a:off x="11200414" y="5198808"/>
              <a:ext cx="165100" cy="165100"/>
            </a:xfrm>
            <a:custGeom>
              <a:avLst/>
              <a:gdLst/>
              <a:ahLst/>
              <a:cxnLst/>
              <a:rect l="l" t="t" r="r" b="b"/>
              <a:pathLst>
                <a:path w="165100" h="165100">
                  <a:moveTo>
                    <a:pt x="0" y="0"/>
                  </a:moveTo>
                  <a:lnTo>
                    <a:pt x="50" y="130822"/>
                  </a:lnTo>
                  <a:lnTo>
                    <a:pt x="33947" y="164731"/>
                  </a:lnTo>
                  <a:lnTo>
                    <a:pt x="164858" y="164731"/>
                  </a:lnTo>
                  <a:lnTo>
                    <a:pt x="0" y="0"/>
                  </a:lnTo>
                  <a:close/>
                </a:path>
              </a:pathLst>
            </a:custGeom>
            <a:solidFill>
              <a:srgbClr val="5078FF"/>
            </a:solidFill>
          </p:spPr>
          <p:txBody>
            <a:bodyPr wrap="square" lIns="0" tIns="0" rIns="0" bIns="0" rtlCol="0"/>
            <a:lstStyle/>
            <a:p>
              <a:endParaRPr/>
            </a:p>
          </p:txBody>
        </p:sp>
        <p:sp>
          <p:nvSpPr>
            <p:cNvPr id="95" name="object 30">
              <a:extLst>
                <a:ext uri="{FF2B5EF4-FFF2-40B4-BE49-F238E27FC236}">
                  <a16:creationId xmlns:a16="http://schemas.microsoft.com/office/drawing/2014/main" id="{D488B76E-6408-4328-BC4C-C3821CB5E0B9}"/>
                </a:ext>
              </a:extLst>
            </p:cNvPr>
            <p:cNvSpPr/>
            <p:nvPr/>
          </p:nvSpPr>
          <p:spPr>
            <a:xfrm>
              <a:off x="9842906" y="7484579"/>
              <a:ext cx="348615" cy="344170"/>
            </a:xfrm>
            <a:custGeom>
              <a:avLst/>
              <a:gdLst/>
              <a:ahLst/>
              <a:cxnLst/>
              <a:rect l="l" t="t" r="r" b="b"/>
              <a:pathLst>
                <a:path w="348615" h="344170">
                  <a:moveTo>
                    <a:pt x="348018" y="279425"/>
                  </a:moveTo>
                  <a:lnTo>
                    <a:pt x="211658" y="143154"/>
                  </a:lnTo>
                  <a:lnTo>
                    <a:pt x="221424" y="129349"/>
                  </a:lnTo>
                  <a:lnTo>
                    <a:pt x="240398" y="89420"/>
                  </a:lnTo>
                  <a:lnTo>
                    <a:pt x="252310" y="46062"/>
                  </a:lnTo>
                  <a:lnTo>
                    <a:pt x="256438" y="0"/>
                  </a:lnTo>
                  <a:lnTo>
                    <a:pt x="164846" y="0"/>
                  </a:lnTo>
                  <a:lnTo>
                    <a:pt x="158953" y="43789"/>
                  </a:lnTo>
                  <a:lnTo>
                    <a:pt x="142341" y="83146"/>
                  </a:lnTo>
                  <a:lnTo>
                    <a:pt x="116560" y="116497"/>
                  </a:lnTo>
                  <a:lnTo>
                    <a:pt x="83197" y="142252"/>
                  </a:lnTo>
                  <a:lnTo>
                    <a:pt x="43827" y="158851"/>
                  </a:lnTo>
                  <a:lnTo>
                    <a:pt x="0" y="164744"/>
                  </a:lnTo>
                  <a:lnTo>
                    <a:pt x="0" y="256273"/>
                  </a:lnTo>
                  <a:lnTo>
                    <a:pt x="46101" y="252145"/>
                  </a:lnTo>
                  <a:lnTo>
                    <a:pt x="89484" y="240233"/>
                  </a:lnTo>
                  <a:lnTo>
                    <a:pt x="129425" y="221284"/>
                  </a:lnTo>
                  <a:lnTo>
                    <a:pt x="147523" y="208508"/>
                  </a:lnTo>
                  <a:lnTo>
                    <a:pt x="283260" y="344144"/>
                  </a:lnTo>
                  <a:lnTo>
                    <a:pt x="348018" y="279425"/>
                  </a:lnTo>
                  <a:close/>
                </a:path>
              </a:pathLst>
            </a:custGeom>
            <a:solidFill>
              <a:srgbClr val="00FFD7"/>
            </a:solidFill>
          </p:spPr>
          <p:txBody>
            <a:bodyPr wrap="square" lIns="0" tIns="0" rIns="0" bIns="0" rtlCol="0"/>
            <a:lstStyle/>
            <a:p>
              <a:endParaRPr/>
            </a:p>
          </p:txBody>
        </p:sp>
        <p:sp>
          <p:nvSpPr>
            <p:cNvPr id="96" name="object 31">
              <a:extLst>
                <a:ext uri="{FF2B5EF4-FFF2-40B4-BE49-F238E27FC236}">
                  <a16:creationId xmlns:a16="http://schemas.microsoft.com/office/drawing/2014/main" id="{CC468C38-5839-440C-BB68-6B9333A477A2}"/>
                </a:ext>
              </a:extLst>
            </p:cNvPr>
            <p:cNvSpPr/>
            <p:nvPr/>
          </p:nvSpPr>
          <p:spPr>
            <a:xfrm>
              <a:off x="9586468" y="7228306"/>
              <a:ext cx="513080" cy="513080"/>
            </a:xfrm>
            <a:custGeom>
              <a:avLst/>
              <a:gdLst/>
              <a:ahLst/>
              <a:cxnLst/>
              <a:rect l="l" t="t" r="r" b="b"/>
              <a:pathLst>
                <a:path w="513079" h="513079">
                  <a:moveTo>
                    <a:pt x="512876" y="256260"/>
                  </a:moveTo>
                  <a:lnTo>
                    <a:pt x="508736" y="210197"/>
                  </a:lnTo>
                  <a:lnTo>
                    <a:pt x="496824" y="166839"/>
                  </a:lnTo>
                  <a:lnTo>
                    <a:pt x="477862" y="126923"/>
                  </a:lnTo>
                  <a:lnTo>
                    <a:pt x="452564" y="91147"/>
                  </a:lnTo>
                  <a:lnTo>
                    <a:pt x="421652" y="60261"/>
                  </a:lnTo>
                  <a:lnTo>
                    <a:pt x="385864" y="34975"/>
                  </a:lnTo>
                  <a:lnTo>
                    <a:pt x="345909" y="16027"/>
                  </a:lnTo>
                  <a:lnTo>
                    <a:pt x="302526" y="4127"/>
                  </a:lnTo>
                  <a:lnTo>
                    <a:pt x="256438" y="0"/>
                  </a:lnTo>
                  <a:lnTo>
                    <a:pt x="210337" y="4127"/>
                  </a:lnTo>
                  <a:lnTo>
                    <a:pt x="166954" y="16027"/>
                  </a:lnTo>
                  <a:lnTo>
                    <a:pt x="127000" y="34988"/>
                  </a:lnTo>
                  <a:lnTo>
                    <a:pt x="91211" y="60261"/>
                  </a:lnTo>
                  <a:lnTo>
                    <a:pt x="60299" y="91147"/>
                  </a:lnTo>
                  <a:lnTo>
                    <a:pt x="35001" y="126923"/>
                  </a:lnTo>
                  <a:lnTo>
                    <a:pt x="16040" y="166839"/>
                  </a:lnTo>
                  <a:lnTo>
                    <a:pt x="4127" y="210197"/>
                  </a:lnTo>
                  <a:lnTo>
                    <a:pt x="0" y="256273"/>
                  </a:lnTo>
                  <a:lnTo>
                    <a:pt x="4127" y="302336"/>
                  </a:lnTo>
                  <a:lnTo>
                    <a:pt x="16040" y="345694"/>
                  </a:lnTo>
                  <a:lnTo>
                    <a:pt x="35001" y="385622"/>
                  </a:lnTo>
                  <a:lnTo>
                    <a:pt x="60312" y="421386"/>
                  </a:lnTo>
                  <a:lnTo>
                    <a:pt x="91211" y="452272"/>
                  </a:lnTo>
                  <a:lnTo>
                    <a:pt x="127000" y="477558"/>
                  </a:lnTo>
                  <a:lnTo>
                    <a:pt x="166954" y="496519"/>
                  </a:lnTo>
                  <a:lnTo>
                    <a:pt x="210337" y="508419"/>
                  </a:lnTo>
                  <a:lnTo>
                    <a:pt x="256438" y="512546"/>
                  </a:lnTo>
                  <a:lnTo>
                    <a:pt x="256438" y="421017"/>
                  </a:lnTo>
                  <a:lnTo>
                    <a:pt x="212610" y="415137"/>
                  </a:lnTo>
                  <a:lnTo>
                    <a:pt x="173228" y="398526"/>
                  </a:lnTo>
                  <a:lnTo>
                    <a:pt x="139865" y="372757"/>
                  </a:lnTo>
                  <a:lnTo>
                    <a:pt x="114084" y="339420"/>
                  </a:lnTo>
                  <a:lnTo>
                    <a:pt x="97472" y="300062"/>
                  </a:lnTo>
                  <a:lnTo>
                    <a:pt x="91579" y="256273"/>
                  </a:lnTo>
                  <a:lnTo>
                    <a:pt x="97459" y="212471"/>
                  </a:lnTo>
                  <a:lnTo>
                    <a:pt x="114084" y="173126"/>
                  </a:lnTo>
                  <a:lnTo>
                    <a:pt x="139865" y="139776"/>
                  </a:lnTo>
                  <a:lnTo>
                    <a:pt x="173228" y="114020"/>
                  </a:lnTo>
                  <a:lnTo>
                    <a:pt x="212610" y="97409"/>
                  </a:lnTo>
                  <a:lnTo>
                    <a:pt x="256438" y="91528"/>
                  </a:lnTo>
                  <a:lnTo>
                    <a:pt x="300253" y="97409"/>
                  </a:lnTo>
                  <a:lnTo>
                    <a:pt x="339636" y="114020"/>
                  </a:lnTo>
                  <a:lnTo>
                    <a:pt x="372999" y="139776"/>
                  </a:lnTo>
                  <a:lnTo>
                    <a:pt x="398780" y="173113"/>
                  </a:lnTo>
                  <a:lnTo>
                    <a:pt x="415391" y="212471"/>
                  </a:lnTo>
                  <a:lnTo>
                    <a:pt x="421284" y="256260"/>
                  </a:lnTo>
                  <a:lnTo>
                    <a:pt x="512876" y="256260"/>
                  </a:lnTo>
                  <a:close/>
                </a:path>
              </a:pathLst>
            </a:custGeom>
            <a:solidFill>
              <a:srgbClr val="5078FF"/>
            </a:solidFill>
          </p:spPr>
          <p:txBody>
            <a:bodyPr wrap="square" lIns="0" tIns="0" rIns="0" bIns="0" rtlCol="0"/>
            <a:lstStyle/>
            <a:p>
              <a:endParaRPr/>
            </a:p>
          </p:txBody>
        </p:sp>
        <p:sp>
          <p:nvSpPr>
            <p:cNvPr id="97" name="object 32">
              <a:extLst>
                <a:ext uri="{FF2B5EF4-FFF2-40B4-BE49-F238E27FC236}">
                  <a16:creationId xmlns:a16="http://schemas.microsoft.com/office/drawing/2014/main" id="{D038E9C8-EE9A-4821-B0A0-74BD1070EFE5}"/>
                </a:ext>
              </a:extLst>
            </p:cNvPr>
            <p:cNvSpPr/>
            <p:nvPr/>
          </p:nvSpPr>
          <p:spPr>
            <a:xfrm>
              <a:off x="8786748" y="5458688"/>
              <a:ext cx="92075" cy="256540"/>
            </a:xfrm>
            <a:custGeom>
              <a:avLst/>
              <a:gdLst/>
              <a:ahLst/>
              <a:cxnLst/>
              <a:rect l="l" t="t" r="r" b="b"/>
              <a:pathLst>
                <a:path w="92075" h="256539">
                  <a:moveTo>
                    <a:pt x="91579" y="0"/>
                  </a:moveTo>
                  <a:lnTo>
                    <a:pt x="0" y="0"/>
                  </a:lnTo>
                  <a:lnTo>
                    <a:pt x="0" y="256273"/>
                  </a:lnTo>
                  <a:lnTo>
                    <a:pt x="91579" y="256273"/>
                  </a:lnTo>
                  <a:lnTo>
                    <a:pt x="91579" y="0"/>
                  </a:lnTo>
                  <a:close/>
                </a:path>
              </a:pathLst>
            </a:custGeom>
            <a:solidFill>
              <a:srgbClr val="00FFD7"/>
            </a:solidFill>
          </p:spPr>
          <p:txBody>
            <a:bodyPr wrap="square" lIns="0" tIns="0" rIns="0" bIns="0" rtlCol="0"/>
            <a:lstStyle/>
            <a:p>
              <a:endParaRPr/>
            </a:p>
          </p:txBody>
        </p:sp>
        <p:sp>
          <p:nvSpPr>
            <p:cNvPr id="98" name="object 33">
              <a:extLst>
                <a:ext uri="{FF2B5EF4-FFF2-40B4-BE49-F238E27FC236}">
                  <a16:creationId xmlns:a16="http://schemas.microsoft.com/office/drawing/2014/main" id="{BEA7E56C-12F2-41F0-8AE6-A01CA5813538}"/>
                </a:ext>
              </a:extLst>
            </p:cNvPr>
            <p:cNvSpPr/>
            <p:nvPr/>
          </p:nvSpPr>
          <p:spPr>
            <a:xfrm>
              <a:off x="8417381" y="5714962"/>
              <a:ext cx="256540" cy="92075"/>
            </a:xfrm>
            <a:custGeom>
              <a:avLst/>
              <a:gdLst/>
              <a:ahLst/>
              <a:cxnLst/>
              <a:rect l="l" t="t" r="r" b="b"/>
              <a:pathLst>
                <a:path w="256540" h="92075">
                  <a:moveTo>
                    <a:pt x="256438" y="0"/>
                  </a:moveTo>
                  <a:lnTo>
                    <a:pt x="0" y="0"/>
                  </a:lnTo>
                  <a:lnTo>
                    <a:pt x="0" y="91528"/>
                  </a:lnTo>
                  <a:lnTo>
                    <a:pt x="256438" y="91528"/>
                  </a:lnTo>
                  <a:lnTo>
                    <a:pt x="256438" y="0"/>
                  </a:lnTo>
                  <a:close/>
                </a:path>
              </a:pathLst>
            </a:custGeom>
            <a:solidFill>
              <a:srgbClr val="5078FF"/>
            </a:solidFill>
          </p:spPr>
          <p:txBody>
            <a:bodyPr wrap="square" lIns="0" tIns="0" rIns="0" bIns="0" rtlCol="0"/>
            <a:lstStyle/>
            <a:p>
              <a:endParaRPr/>
            </a:p>
          </p:txBody>
        </p:sp>
        <p:sp>
          <p:nvSpPr>
            <p:cNvPr id="99" name="object 34">
              <a:extLst>
                <a:ext uri="{FF2B5EF4-FFF2-40B4-BE49-F238E27FC236}">
                  <a16:creationId xmlns:a16="http://schemas.microsoft.com/office/drawing/2014/main" id="{D02484C3-5CE4-4C41-B9A6-82475C9718BA}"/>
                </a:ext>
              </a:extLst>
            </p:cNvPr>
            <p:cNvSpPr/>
            <p:nvPr/>
          </p:nvSpPr>
          <p:spPr>
            <a:xfrm>
              <a:off x="8673820" y="5714962"/>
              <a:ext cx="256540" cy="92075"/>
            </a:xfrm>
            <a:custGeom>
              <a:avLst/>
              <a:gdLst/>
              <a:ahLst/>
              <a:cxnLst/>
              <a:rect l="l" t="t" r="r" b="b"/>
              <a:pathLst>
                <a:path w="256540" h="92075">
                  <a:moveTo>
                    <a:pt x="256438" y="0"/>
                  </a:moveTo>
                  <a:lnTo>
                    <a:pt x="0" y="0"/>
                  </a:lnTo>
                  <a:lnTo>
                    <a:pt x="0" y="91528"/>
                  </a:lnTo>
                  <a:lnTo>
                    <a:pt x="256438" y="91528"/>
                  </a:lnTo>
                  <a:lnTo>
                    <a:pt x="256438" y="0"/>
                  </a:lnTo>
                  <a:close/>
                </a:path>
              </a:pathLst>
            </a:custGeom>
            <a:solidFill>
              <a:srgbClr val="00FFD7"/>
            </a:solidFill>
          </p:spPr>
          <p:txBody>
            <a:bodyPr wrap="square" lIns="0" tIns="0" rIns="0" bIns="0" rtlCol="0"/>
            <a:lstStyle/>
            <a:p>
              <a:endParaRPr/>
            </a:p>
          </p:txBody>
        </p:sp>
        <p:sp>
          <p:nvSpPr>
            <p:cNvPr id="100" name="object 35">
              <a:extLst>
                <a:ext uri="{FF2B5EF4-FFF2-40B4-BE49-F238E27FC236}">
                  <a16:creationId xmlns:a16="http://schemas.microsoft.com/office/drawing/2014/main" id="{32E60284-F894-4D92-A42C-103C87A25091}"/>
                </a:ext>
              </a:extLst>
            </p:cNvPr>
            <p:cNvSpPr/>
            <p:nvPr/>
          </p:nvSpPr>
          <p:spPr>
            <a:xfrm>
              <a:off x="8417369" y="5195112"/>
              <a:ext cx="2946400" cy="1307465"/>
            </a:xfrm>
            <a:custGeom>
              <a:avLst/>
              <a:gdLst/>
              <a:ahLst/>
              <a:cxnLst/>
              <a:rect l="l" t="t" r="r" b="b"/>
              <a:pathLst>
                <a:path w="2946400" h="1307465">
                  <a:moveTo>
                    <a:pt x="146088" y="263588"/>
                  </a:moveTo>
                  <a:lnTo>
                    <a:pt x="54508" y="263588"/>
                  </a:lnTo>
                  <a:lnTo>
                    <a:pt x="54508" y="519849"/>
                  </a:lnTo>
                  <a:lnTo>
                    <a:pt x="146088" y="519849"/>
                  </a:lnTo>
                  <a:lnTo>
                    <a:pt x="146088" y="263588"/>
                  </a:lnTo>
                  <a:close/>
                </a:path>
                <a:path w="2946400" h="1307465">
                  <a:moveTo>
                    <a:pt x="302247" y="263588"/>
                  </a:moveTo>
                  <a:lnTo>
                    <a:pt x="210667" y="263588"/>
                  </a:lnTo>
                  <a:lnTo>
                    <a:pt x="210667" y="519849"/>
                  </a:lnTo>
                  <a:lnTo>
                    <a:pt x="302247" y="519849"/>
                  </a:lnTo>
                  <a:lnTo>
                    <a:pt x="302247" y="263588"/>
                  </a:lnTo>
                  <a:close/>
                </a:path>
                <a:path w="2946400" h="1307465">
                  <a:moveTo>
                    <a:pt x="512889" y="171958"/>
                  </a:moveTo>
                  <a:lnTo>
                    <a:pt x="348665" y="61810"/>
                  </a:lnTo>
                  <a:lnTo>
                    <a:pt x="348665" y="172046"/>
                  </a:lnTo>
                  <a:lnTo>
                    <a:pt x="256451" y="172046"/>
                  </a:lnTo>
                  <a:lnTo>
                    <a:pt x="164211" y="172046"/>
                  </a:lnTo>
                  <a:lnTo>
                    <a:pt x="256438" y="110185"/>
                  </a:lnTo>
                  <a:lnTo>
                    <a:pt x="348665" y="172046"/>
                  </a:lnTo>
                  <a:lnTo>
                    <a:pt x="348665" y="61810"/>
                  </a:lnTo>
                  <a:lnTo>
                    <a:pt x="256514" y="0"/>
                  </a:lnTo>
                  <a:lnTo>
                    <a:pt x="256374" y="0"/>
                  </a:lnTo>
                  <a:lnTo>
                    <a:pt x="0" y="171958"/>
                  </a:lnTo>
                  <a:lnTo>
                    <a:pt x="12" y="263575"/>
                  </a:lnTo>
                  <a:lnTo>
                    <a:pt x="256451" y="263575"/>
                  </a:lnTo>
                  <a:lnTo>
                    <a:pt x="512889" y="263575"/>
                  </a:lnTo>
                  <a:lnTo>
                    <a:pt x="512889" y="172046"/>
                  </a:lnTo>
                  <a:close/>
                </a:path>
                <a:path w="2946400" h="1307465">
                  <a:moveTo>
                    <a:pt x="2945828" y="1215720"/>
                  </a:moveTo>
                  <a:lnTo>
                    <a:pt x="2689390" y="1215720"/>
                  </a:lnTo>
                  <a:lnTo>
                    <a:pt x="2689390" y="1307249"/>
                  </a:lnTo>
                  <a:lnTo>
                    <a:pt x="2945828" y="1307249"/>
                  </a:lnTo>
                  <a:lnTo>
                    <a:pt x="2945828" y="1215720"/>
                  </a:lnTo>
                  <a:close/>
                </a:path>
              </a:pathLst>
            </a:custGeom>
            <a:solidFill>
              <a:srgbClr val="5078FF"/>
            </a:solidFill>
          </p:spPr>
          <p:txBody>
            <a:bodyPr wrap="square" lIns="0" tIns="0" rIns="0" bIns="0" rtlCol="0"/>
            <a:lstStyle/>
            <a:p>
              <a:endParaRPr/>
            </a:p>
          </p:txBody>
        </p:sp>
        <p:sp>
          <p:nvSpPr>
            <p:cNvPr id="101" name="object 36">
              <a:extLst>
                <a:ext uri="{FF2B5EF4-FFF2-40B4-BE49-F238E27FC236}">
                  <a16:creationId xmlns:a16="http://schemas.microsoft.com/office/drawing/2014/main" id="{01763BE4-1FDD-4685-B9E0-784FA1E6666D}"/>
                </a:ext>
              </a:extLst>
            </p:cNvPr>
            <p:cNvSpPr/>
            <p:nvPr/>
          </p:nvSpPr>
          <p:spPr>
            <a:xfrm>
              <a:off x="10850321" y="6758635"/>
              <a:ext cx="513080" cy="256540"/>
            </a:xfrm>
            <a:custGeom>
              <a:avLst/>
              <a:gdLst/>
              <a:ahLst/>
              <a:cxnLst/>
              <a:rect l="l" t="t" r="r" b="b"/>
              <a:pathLst>
                <a:path w="513079" h="256540">
                  <a:moveTo>
                    <a:pt x="512876" y="0"/>
                  </a:moveTo>
                  <a:lnTo>
                    <a:pt x="421297" y="0"/>
                  </a:lnTo>
                  <a:lnTo>
                    <a:pt x="415404" y="43802"/>
                  </a:lnTo>
                  <a:lnTo>
                    <a:pt x="398792" y="83159"/>
                  </a:lnTo>
                  <a:lnTo>
                    <a:pt x="373011" y="116497"/>
                  </a:lnTo>
                  <a:lnTo>
                    <a:pt x="339648" y="142265"/>
                  </a:lnTo>
                  <a:lnTo>
                    <a:pt x="300266" y="158864"/>
                  </a:lnTo>
                  <a:lnTo>
                    <a:pt x="256438" y="164744"/>
                  </a:lnTo>
                  <a:lnTo>
                    <a:pt x="0" y="164744"/>
                  </a:lnTo>
                  <a:lnTo>
                    <a:pt x="0" y="256273"/>
                  </a:lnTo>
                  <a:lnTo>
                    <a:pt x="256438" y="256273"/>
                  </a:lnTo>
                  <a:lnTo>
                    <a:pt x="302539" y="252145"/>
                  </a:lnTo>
                  <a:lnTo>
                    <a:pt x="345922" y="240245"/>
                  </a:lnTo>
                  <a:lnTo>
                    <a:pt x="385864" y="221297"/>
                  </a:lnTo>
                  <a:lnTo>
                    <a:pt x="421665" y="196011"/>
                  </a:lnTo>
                  <a:lnTo>
                    <a:pt x="452564" y="165125"/>
                  </a:lnTo>
                  <a:lnTo>
                    <a:pt x="477862" y="129349"/>
                  </a:lnTo>
                  <a:lnTo>
                    <a:pt x="496836" y="89433"/>
                  </a:lnTo>
                  <a:lnTo>
                    <a:pt x="508749" y="46075"/>
                  </a:lnTo>
                  <a:lnTo>
                    <a:pt x="512876" y="0"/>
                  </a:lnTo>
                  <a:close/>
                </a:path>
              </a:pathLst>
            </a:custGeom>
            <a:solidFill>
              <a:srgbClr val="00FFD7"/>
            </a:solidFill>
          </p:spPr>
          <p:txBody>
            <a:bodyPr wrap="square" lIns="0" tIns="0" rIns="0" bIns="0" rtlCol="0"/>
            <a:lstStyle/>
            <a:p>
              <a:endParaRPr/>
            </a:p>
          </p:txBody>
        </p:sp>
        <p:sp>
          <p:nvSpPr>
            <p:cNvPr id="102" name="object 37">
              <a:extLst>
                <a:ext uri="{FF2B5EF4-FFF2-40B4-BE49-F238E27FC236}">
                  <a16:creationId xmlns:a16="http://schemas.microsoft.com/office/drawing/2014/main" id="{E17C1AAA-2369-41F7-8CBF-85F56AFD00A7}"/>
                </a:ext>
              </a:extLst>
            </p:cNvPr>
            <p:cNvSpPr/>
            <p:nvPr/>
          </p:nvSpPr>
          <p:spPr>
            <a:xfrm>
              <a:off x="10850323" y="6410834"/>
              <a:ext cx="256540" cy="256540"/>
            </a:xfrm>
            <a:custGeom>
              <a:avLst/>
              <a:gdLst/>
              <a:ahLst/>
              <a:cxnLst/>
              <a:rect l="l" t="t" r="r" b="b"/>
              <a:pathLst>
                <a:path w="256540" h="256540">
                  <a:moveTo>
                    <a:pt x="256438" y="0"/>
                  </a:moveTo>
                  <a:lnTo>
                    <a:pt x="210342" y="4128"/>
                  </a:lnTo>
                  <a:lnTo>
                    <a:pt x="166957" y="16032"/>
                  </a:lnTo>
                  <a:lnTo>
                    <a:pt x="127007" y="34987"/>
                  </a:lnTo>
                  <a:lnTo>
                    <a:pt x="91217" y="60270"/>
                  </a:lnTo>
                  <a:lnTo>
                    <a:pt x="60309" y="91157"/>
                  </a:lnTo>
                  <a:lnTo>
                    <a:pt x="35010" y="126924"/>
                  </a:lnTo>
                  <a:lnTo>
                    <a:pt x="16043" y="166848"/>
                  </a:lnTo>
                  <a:lnTo>
                    <a:pt x="4131" y="210206"/>
                  </a:lnTo>
                  <a:lnTo>
                    <a:pt x="0" y="256273"/>
                  </a:lnTo>
                  <a:lnTo>
                    <a:pt x="91592" y="256273"/>
                  </a:lnTo>
                  <a:lnTo>
                    <a:pt x="97480" y="212478"/>
                  </a:lnTo>
                  <a:lnTo>
                    <a:pt x="114097" y="173124"/>
                  </a:lnTo>
                  <a:lnTo>
                    <a:pt x="139873" y="139782"/>
                  </a:lnTo>
                  <a:lnTo>
                    <a:pt x="173235" y="114022"/>
                  </a:lnTo>
                  <a:lnTo>
                    <a:pt x="212614" y="97413"/>
                  </a:lnTo>
                  <a:lnTo>
                    <a:pt x="256438" y="91528"/>
                  </a:lnTo>
                  <a:lnTo>
                    <a:pt x="256438" y="0"/>
                  </a:lnTo>
                  <a:close/>
                </a:path>
              </a:pathLst>
            </a:custGeom>
            <a:solidFill>
              <a:srgbClr val="5078FF"/>
            </a:solidFill>
          </p:spPr>
          <p:txBody>
            <a:bodyPr wrap="square" lIns="0" tIns="0" rIns="0" bIns="0" rtlCol="0"/>
            <a:lstStyle/>
            <a:p>
              <a:endParaRPr/>
            </a:p>
          </p:txBody>
        </p:sp>
        <p:sp>
          <p:nvSpPr>
            <p:cNvPr id="103" name="object 38">
              <a:extLst>
                <a:ext uri="{FF2B5EF4-FFF2-40B4-BE49-F238E27FC236}">
                  <a16:creationId xmlns:a16="http://schemas.microsoft.com/office/drawing/2014/main" id="{58CB3296-6179-4823-8EA6-823B4009CE96}"/>
                </a:ext>
              </a:extLst>
            </p:cNvPr>
            <p:cNvSpPr/>
            <p:nvPr/>
          </p:nvSpPr>
          <p:spPr>
            <a:xfrm>
              <a:off x="11230648" y="6627938"/>
              <a:ext cx="179705" cy="130810"/>
            </a:xfrm>
            <a:custGeom>
              <a:avLst/>
              <a:gdLst/>
              <a:ahLst/>
              <a:cxnLst/>
              <a:rect l="l" t="t" r="r" b="b"/>
              <a:pathLst>
                <a:path w="179704" h="130809">
                  <a:moveTo>
                    <a:pt x="89750" y="0"/>
                  </a:moveTo>
                  <a:lnTo>
                    <a:pt x="0" y="130695"/>
                  </a:lnTo>
                  <a:lnTo>
                    <a:pt x="179489" y="130695"/>
                  </a:lnTo>
                  <a:lnTo>
                    <a:pt x="89750" y="0"/>
                  </a:lnTo>
                  <a:close/>
                </a:path>
              </a:pathLst>
            </a:custGeom>
            <a:solidFill>
              <a:srgbClr val="00FFD7"/>
            </a:solidFill>
          </p:spPr>
          <p:txBody>
            <a:bodyPr wrap="square" lIns="0" tIns="0" rIns="0" bIns="0" rtlCol="0"/>
            <a:lstStyle/>
            <a:p>
              <a:endParaRPr/>
            </a:p>
          </p:txBody>
        </p:sp>
        <p:sp>
          <p:nvSpPr>
            <p:cNvPr id="104" name="object 39">
              <a:extLst>
                <a:ext uri="{FF2B5EF4-FFF2-40B4-BE49-F238E27FC236}">
                  <a16:creationId xmlns:a16="http://schemas.microsoft.com/office/drawing/2014/main" id="{948ACDE1-FD05-4E3A-B404-DBB13E856C58}"/>
                </a:ext>
              </a:extLst>
            </p:cNvPr>
            <p:cNvSpPr/>
            <p:nvPr/>
          </p:nvSpPr>
          <p:spPr>
            <a:xfrm>
              <a:off x="10807524" y="6667108"/>
              <a:ext cx="179705" cy="130810"/>
            </a:xfrm>
            <a:custGeom>
              <a:avLst/>
              <a:gdLst/>
              <a:ahLst/>
              <a:cxnLst/>
              <a:rect l="l" t="t" r="r" b="b"/>
              <a:pathLst>
                <a:path w="179704" h="130809">
                  <a:moveTo>
                    <a:pt x="179489" y="0"/>
                  </a:moveTo>
                  <a:lnTo>
                    <a:pt x="0" y="0"/>
                  </a:lnTo>
                  <a:lnTo>
                    <a:pt x="89738" y="130695"/>
                  </a:lnTo>
                  <a:lnTo>
                    <a:pt x="179489" y="0"/>
                  </a:lnTo>
                  <a:close/>
                </a:path>
              </a:pathLst>
            </a:custGeom>
            <a:solidFill>
              <a:srgbClr val="5078FF"/>
            </a:solidFill>
          </p:spPr>
          <p:txBody>
            <a:bodyPr wrap="square" lIns="0" tIns="0" rIns="0" bIns="0" rtlCol="0"/>
            <a:lstStyle/>
            <a:p>
              <a:endParaRPr/>
            </a:p>
          </p:txBody>
        </p:sp>
      </p:grpSp>
      <p:sp>
        <p:nvSpPr>
          <p:cNvPr id="106" name="object 42">
            <a:extLst>
              <a:ext uri="{FF2B5EF4-FFF2-40B4-BE49-F238E27FC236}">
                <a16:creationId xmlns:a16="http://schemas.microsoft.com/office/drawing/2014/main" id="{FCC5BD44-D4E4-436B-A866-D8159132AEA4}"/>
              </a:ext>
            </a:extLst>
          </p:cNvPr>
          <p:cNvSpPr/>
          <p:nvPr/>
        </p:nvSpPr>
        <p:spPr>
          <a:xfrm>
            <a:off x="1765160" y="4498098"/>
            <a:ext cx="793750" cy="593725"/>
          </a:xfrm>
          <a:custGeom>
            <a:avLst/>
            <a:gdLst/>
            <a:ahLst/>
            <a:cxnLst/>
            <a:rect l="l" t="t" r="r" b="b"/>
            <a:pathLst>
              <a:path w="793750" h="593725">
                <a:moveTo>
                  <a:pt x="793737" y="296710"/>
                </a:moveTo>
                <a:lnTo>
                  <a:pt x="496379" y="0"/>
                </a:lnTo>
                <a:lnTo>
                  <a:pt x="496379" y="132511"/>
                </a:lnTo>
                <a:lnTo>
                  <a:pt x="0" y="132511"/>
                </a:lnTo>
                <a:lnTo>
                  <a:pt x="0" y="455256"/>
                </a:lnTo>
                <a:lnTo>
                  <a:pt x="496379" y="455256"/>
                </a:lnTo>
                <a:lnTo>
                  <a:pt x="496379" y="593407"/>
                </a:lnTo>
                <a:lnTo>
                  <a:pt x="793737" y="296710"/>
                </a:lnTo>
                <a:close/>
              </a:path>
            </a:pathLst>
          </a:custGeom>
          <a:solidFill>
            <a:srgbClr val="F6F8F8"/>
          </a:solidFill>
        </p:spPr>
        <p:txBody>
          <a:bodyPr wrap="square" lIns="0" tIns="0" rIns="0" bIns="0" rtlCol="0"/>
          <a:lstStyle/>
          <a:p>
            <a:endParaRPr/>
          </a:p>
        </p:txBody>
      </p:sp>
      <p:sp>
        <p:nvSpPr>
          <p:cNvPr id="107" name="object 43">
            <a:extLst>
              <a:ext uri="{FF2B5EF4-FFF2-40B4-BE49-F238E27FC236}">
                <a16:creationId xmlns:a16="http://schemas.microsoft.com/office/drawing/2014/main" id="{080DF5FB-E5E6-4CA0-8DF2-97EA6CE8C1D0}"/>
              </a:ext>
            </a:extLst>
          </p:cNvPr>
          <p:cNvSpPr/>
          <p:nvPr/>
        </p:nvSpPr>
        <p:spPr>
          <a:xfrm>
            <a:off x="812800" y="4634278"/>
            <a:ext cx="1073785" cy="321310"/>
          </a:xfrm>
          <a:custGeom>
            <a:avLst/>
            <a:gdLst/>
            <a:ahLst/>
            <a:cxnLst/>
            <a:rect l="l" t="t" r="r" b="b"/>
            <a:pathLst>
              <a:path w="1073785" h="321310">
                <a:moveTo>
                  <a:pt x="92111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921118" y="321043"/>
                </a:lnTo>
                <a:lnTo>
                  <a:pt x="969291" y="313273"/>
                </a:lnTo>
                <a:lnTo>
                  <a:pt x="1011126" y="291637"/>
                </a:lnTo>
                <a:lnTo>
                  <a:pt x="1044116" y="258646"/>
                </a:lnTo>
                <a:lnTo>
                  <a:pt x="1065749" y="216811"/>
                </a:lnTo>
                <a:lnTo>
                  <a:pt x="1073518" y="168643"/>
                </a:lnTo>
                <a:lnTo>
                  <a:pt x="1073518" y="152400"/>
                </a:lnTo>
                <a:lnTo>
                  <a:pt x="1065749" y="104231"/>
                </a:lnTo>
                <a:lnTo>
                  <a:pt x="1044116" y="62396"/>
                </a:lnTo>
                <a:lnTo>
                  <a:pt x="1011126" y="29405"/>
                </a:lnTo>
                <a:lnTo>
                  <a:pt x="969291" y="7769"/>
                </a:lnTo>
                <a:lnTo>
                  <a:pt x="921118" y="0"/>
                </a:lnTo>
                <a:close/>
              </a:path>
            </a:pathLst>
          </a:custGeom>
          <a:solidFill>
            <a:schemeClr val="bg2"/>
          </a:solidFill>
        </p:spPr>
        <p:txBody>
          <a:bodyPr wrap="square" lIns="0" tIns="0" rIns="0" bIns="0" rtlCol="0"/>
          <a:lstStyle/>
          <a:p>
            <a:endParaRPr/>
          </a:p>
        </p:txBody>
      </p:sp>
      <p:sp>
        <p:nvSpPr>
          <p:cNvPr id="109" name="object 45">
            <a:extLst>
              <a:ext uri="{FF2B5EF4-FFF2-40B4-BE49-F238E27FC236}">
                <a16:creationId xmlns:a16="http://schemas.microsoft.com/office/drawing/2014/main" id="{E873282F-7BF2-468D-9302-070AD0501881}"/>
              </a:ext>
            </a:extLst>
          </p:cNvPr>
          <p:cNvSpPr/>
          <p:nvPr/>
        </p:nvSpPr>
        <p:spPr>
          <a:xfrm>
            <a:off x="4622127" y="4498098"/>
            <a:ext cx="793750" cy="593725"/>
          </a:xfrm>
          <a:custGeom>
            <a:avLst/>
            <a:gdLst/>
            <a:ahLst/>
            <a:cxnLst/>
            <a:rect l="l" t="t" r="r" b="b"/>
            <a:pathLst>
              <a:path w="793750" h="593725">
                <a:moveTo>
                  <a:pt x="793750" y="296710"/>
                </a:moveTo>
                <a:lnTo>
                  <a:pt x="496392" y="0"/>
                </a:lnTo>
                <a:lnTo>
                  <a:pt x="496392" y="132511"/>
                </a:lnTo>
                <a:lnTo>
                  <a:pt x="0" y="132511"/>
                </a:lnTo>
                <a:lnTo>
                  <a:pt x="0" y="455256"/>
                </a:lnTo>
                <a:lnTo>
                  <a:pt x="496392" y="455256"/>
                </a:lnTo>
                <a:lnTo>
                  <a:pt x="496392" y="593407"/>
                </a:lnTo>
                <a:lnTo>
                  <a:pt x="793750" y="296710"/>
                </a:lnTo>
                <a:close/>
              </a:path>
            </a:pathLst>
          </a:custGeom>
          <a:solidFill>
            <a:srgbClr val="F6F8F8"/>
          </a:solidFill>
        </p:spPr>
        <p:txBody>
          <a:bodyPr wrap="square" lIns="0" tIns="0" rIns="0" bIns="0" rtlCol="0"/>
          <a:lstStyle/>
          <a:p>
            <a:endParaRPr/>
          </a:p>
        </p:txBody>
      </p:sp>
      <p:sp>
        <p:nvSpPr>
          <p:cNvPr id="110" name="object 46">
            <a:extLst>
              <a:ext uri="{FF2B5EF4-FFF2-40B4-BE49-F238E27FC236}">
                <a16:creationId xmlns:a16="http://schemas.microsoft.com/office/drawing/2014/main" id="{E30AAE4C-46E5-46C5-A377-E91B32DD730E}"/>
              </a:ext>
            </a:extLst>
          </p:cNvPr>
          <p:cNvSpPr/>
          <p:nvPr/>
        </p:nvSpPr>
        <p:spPr>
          <a:xfrm>
            <a:off x="3662902" y="4634278"/>
            <a:ext cx="1073785" cy="321310"/>
          </a:xfrm>
          <a:custGeom>
            <a:avLst/>
            <a:gdLst/>
            <a:ahLst/>
            <a:cxnLst/>
            <a:rect l="l" t="t" r="r" b="b"/>
            <a:pathLst>
              <a:path w="1073785" h="321310">
                <a:moveTo>
                  <a:pt x="92111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921118" y="321043"/>
                </a:lnTo>
                <a:lnTo>
                  <a:pt x="969291" y="313273"/>
                </a:lnTo>
                <a:lnTo>
                  <a:pt x="1011126" y="291637"/>
                </a:lnTo>
                <a:lnTo>
                  <a:pt x="1044116" y="258646"/>
                </a:lnTo>
                <a:lnTo>
                  <a:pt x="1065749" y="216811"/>
                </a:lnTo>
                <a:lnTo>
                  <a:pt x="1073518" y="168643"/>
                </a:lnTo>
                <a:lnTo>
                  <a:pt x="1073518" y="152400"/>
                </a:lnTo>
                <a:lnTo>
                  <a:pt x="1065749" y="104231"/>
                </a:lnTo>
                <a:lnTo>
                  <a:pt x="1044116" y="62396"/>
                </a:lnTo>
                <a:lnTo>
                  <a:pt x="1011126" y="29405"/>
                </a:lnTo>
                <a:lnTo>
                  <a:pt x="969291" y="7769"/>
                </a:lnTo>
                <a:lnTo>
                  <a:pt x="921118" y="0"/>
                </a:lnTo>
                <a:close/>
              </a:path>
            </a:pathLst>
          </a:custGeom>
          <a:solidFill>
            <a:schemeClr val="bg2"/>
          </a:solidFill>
        </p:spPr>
        <p:txBody>
          <a:bodyPr wrap="square" lIns="0" tIns="0" rIns="0" bIns="0" rtlCol="0"/>
          <a:lstStyle/>
          <a:p>
            <a:endParaRPr/>
          </a:p>
        </p:txBody>
      </p:sp>
      <p:sp>
        <p:nvSpPr>
          <p:cNvPr id="112" name="object 48">
            <a:extLst>
              <a:ext uri="{FF2B5EF4-FFF2-40B4-BE49-F238E27FC236}">
                <a16:creationId xmlns:a16="http://schemas.microsoft.com/office/drawing/2014/main" id="{EA177033-5328-4BCA-A70C-914028ACFCC5}"/>
              </a:ext>
            </a:extLst>
          </p:cNvPr>
          <p:cNvSpPr/>
          <p:nvPr/>
        </p:nvSpPr>
        <p:spPr>
          <a:xfrm>
            <a:off x="6634010" y="4498098"/>
            <a:ext cx="866140" cy="2425700"/>
          </a:xfrm>
          <a:custGeom>
            <a:avLst/>
            <a:gdLst/>
            <a:ahLst/>
            <a:cxnLst/>
            <a:rect l="l" t="t" r="r" b="b"/>
            <a:pathLst>
              <a:path w="866140" h="2425700">
                <a:moveTo>
                  <a:pt x="793750" y="296710"/>
                </a:moveTo>
                <a:lnTo>
                  <a:pt x="496392" y="0"/>
                </a:lnTo>
                <a:lnTo>
                  <a:pt x="496392" y="132511"/>
                </a:lnTo>
                <a:lnTo>
                  <a:pt x="0" y="132511"/>
                </a:lnTo>
                <a:lnTo>
                  <a:pt x="0" y="455256"/>
                </a:lnTo>
                <a:lnTo>
                  <a:pt x="496392" y="455256"/>
                </a:lnTo>
                <a:lnTo>
                  <a:pt x="496392" y="593407"/>
                </a:lnTo>
                <a:lnTo>
                  <a:pt x="793750" y="296710"/>
                </a:lnTo>
                <a:close/>
              </a:path>
              <a:path w="866140" h="2425700">
                <a:moveTo>
                  <a:pt x="865797" y="2128939"/>
                </a:moveTo>
                <a:lnTo>
                  <a:pt x="568439" y="1832229"/>
                </a:lnTo>
                <a:lnTo>
                  <a:pt x="568439" y="1964740"/>
                </a:lnTo>
                <a:lnTo>
                  <a:pt x="72047" y="1964740"/>
                </a:lnTo>
                <a:lnTo>
                  <a:pt x="72047" y="2287486"/>
                </a:lnTo>
                <a:lnTo>
                  <a:pt x="568439" y="2287486"/>
                </a:lnTo>
                <a:lnTo>
                  <a:pt x="568439" y="2425636"/>
                </a:lnTo>
                <a:lnTo>
                  <a:pt x="865797" y="2128939"/>
                </a:lnTo>
                <a:close/>
              </a:path>
            </a:pathLst>
          </a:custGeom>
          <a:solidFill>
            <a:srgbClr val="F6F8F8"/>
          </a:solidFill>
        </p:spPr>
        <p:txBody>
          <a:bodyPr wrap="square" lIns="0" tIns="0" rIns="0" bIns="0" rtlCol="0"/>
          <a:lstStyle/>
          <a:p>
            <a:endParaRPr/>
          </a:p>
        </p:txBody>
      </p:sp>
      <p:sp>
        <p:nvSpPr>
          <p:cNvPr id="113" name="object 49">
            <a:extLst>
              <a:ext uri="{FF2B5EF4-FFF2-40B4-BE49-F238E27FC236}">
                <a16:creationId xmlns:a16="http://schemas.microsoft.com/office/drawing/2014/main" id="{35A02FFD-8001-4872-A7E8-B18A5C0BC1BF}"/>
              </a:ext>
            </a:extLst>
          </p:cNvPr>
          <p:cNvSpPr/>
          <p:nvPr/>
        </p:nvSpPr>
        <p:spPr>
          <a:xfrm>
            <a:off x="6028244" y="6466507"/>
            <a:ext cx="1073785" cy="321310"/>
          </a:xfrm>
          <a:custGeom>
            <a:avLst/>
            <a:gdLst/>
            <a:ahLst/>
            <a:cxnLst/>
            <a:rect l="l" t="t" r="r" b="b"/>
            <a:pathLst>
              <a:path w="1073784" h="321309">
                <a:moveTo>
                  <a:pt x="92111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921118" y="321043"/>
                </a:lnTo>
                <a:lnTo>
                  <a:pt x="969291" y="313273"/>
                </a:lnTo>
                <a:lnTo>
                  <a:pt x="1011126" y="291637"/>
                </a:lnTo>
                <a:lnTo>
                  <a:pt x="1044116" y="258646"/>
                </a:lnTo>
                <a:lnTo>
                  <a:pt x="1065749" y="216811"/>
                </a:lnTo>
                <a:lnTo>
                  <a:pt x="1073518" y="168643"/>
                </a:lnTo>
                <a:lnTo>
                  <a:pt x="1073518" y="152400"/>
                </a:lnTo>
                <a:lnTo>
                  <a:pt x="1065749" y="104231"/>
                </a:lnTo>
                <a:lnTo>
                  <a:pt x="1044116" y="62396"/>
                </a:lnTo>
                <a:lnTo>
                  <a:pt x="1011126" y="29405"/>
                </a:lnTo>
                <a:lnTo>
                  <a:pt x="969291" y="7769"/>
                </a:lnTo>
                <a:lnTo>
                  <a:pt x="921118" y="0"/>
                </a:lnTo>
                <a:close/>
              </a:path>
            </a:pathLst>
          </a:custGeom>
          <a:solidFill>
            <a:schemeClr val="bg2"/>
          </a:solidFill>
        </p:spPr>
        <p:txBody>
          <a:bodyPr wrap="square" lIns="0" tIns="0" rIns="0" bIns="0" rtlCol="0"/>
          <a:lstStyle/>
          <a:p>
            <a:endParaRPr/>
          </a:p>
        </p:txBody>
      </p:sp>
      <p:sp>
        <p:nvSpPr>
          <p:cNvPr id="115" name="object 51">
            <a:extLst>
              <a:ext uri="{FF2B5EF4-FFF2-40B4-BE49-F238E27FC236}">
                <a16:creationId xmlns:a16="http://schemas.microsoft.com/office/drawing/2014/main" id="{4F77DDC8-7102-4697-BA3F-804408BD8D09}"/>
              </a:ext>
            </a:extLst>
          </p:cNvPr>
          <p:cNvSpPr/>
          <p:nvPr/>
        </p:nvSpPr>
        <p:spPr>
          <a:xfrm>
            <a:off x="2720949" y="5426697"/>
            <a:ext cx="793750" cy="593725"/>
          </a:xfrm>
          <a:custGeom>
            <a:avLst/>
            <a:gdLst/>
            <a:ahLst/>
            <a:cxnLst/>
            <a:rect l="l" t="t" r="r" b="b"/>
            <a:pathLst>
              <a:path w="793750" h="593725">
                <a:moveTo>
                  <a:pt x="793750" y="296710"/>
                </a:moveTo>
                <a:lnTo>
                  <a:pt x="496392" y="0"/>
                </a:lnTo>
                <a:lnTo>
                  <a:pt x="496392" y="132511"/>
                </a:lnTo>
                <a:lnTo>
                  <a:pt x="0" y="132511"/>
                </a:lnTo>
                <a:lnTo>
                  <a:pt x="0" y="455256"/>
                </a:lnTo>
                <a:lnTo>
                  <a:pt x="496392" y="455256"/>
                </a:lnTo>
                <a:lnTo>
                  <a:pt x="496392" y="593407"/>
                </a:lnTo>
                <a:lnTo>
                  <a:pt x="793750" y="296710"/>
                </a:lnTo>
                <a:close/>
              </a:path>
            </a:pathLst>
          </a:custGeom>
          <a:solidFill>
            <a:srgbClr val="F6F8F8"/>
          </a:solidFill>
        </p:spPr>
        <p:txBody>
          <a:bodyPr wrap="square" lIns="0" tIns="0" rIns="0" bIns="0" rtlCol="0"/>
          <a:lstStyle/>
          <a:p>
            <a:endParaRPr/>
          </a:p>
        </p:txBody>
      </p:sp>
      <p:sp>
        <p:nvSpPr>
          <p:cNvPr id="116" name="object 52">
            <a:extLst>
              <a:ext uri="{FF2B5EF4-FFF2-40B4-BE49-F238E27FC236}">
                <a16:creationId xmlns:a16="http://schemas.microsoft.com/office/drawing/2014/main" id="{3B1A6FF2-2BD1-4ABA-9C07-A4D5B2D00C13}"/>
              </a:ext>
            </a:extLst>
          </p:cNvPr>
          <p:cNvSpPr/>
          <p:nvPr/>
        </p:nvSpPr>
        <p:spPr>
          <a:xfrm>
            <a:off x="1137668" y="5562879"/>
            <a:ext cx="1722755" cy="321310"/>
          </a:xfrm>
          <a:custGeom>
            <a:avLst/>
            <a:gdLst/>
            <a:ahLst/>
            <a:cxnLst/>
            <a:rect l="l" t="t" r="r" b="b"/>
            <a:pathLst>
              <a:path w="1722755" h="321310">
                <a:moveTo>
                  <a:pt x="1570024"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1570024" y="321043"/>
                </a:lnTo>
                <a:lnTo>
                  <a:pt x="1618192" y="313273"/>
                </a:lnTo>
                <a:lnTo>
                  <a:pt x="1660027" y="291637"/>
                </a:lnTo>
                <a:lnTo>
                  <a:pt x="1693018" y="258646"/>
                </a:lnTo>
                <a:lnTo>
                  <a:pt x="1714654" y="216811"/>
                </a:lnTo>
                <a:lnTo>
                  <a:pt x="1722424" y="168643"/>
                </a:lnTo>
                <a:lnTo>
                  <a:pt x="1722424" y="152400"/>
                </a:lnTo>
                <a:lnTo>
                  <a:pt x="1714654" y="104231"/>
                </a:lnTo>
                <a:lnTo>
                  <a:pt x="1693018" y="62396"/>
                </a:lnTo>
                <a:lnTo>
                  <a:pt x="1660027" y="29405"/>
                </a:lnTo>
                <a:lnTo>
                  <a:pt x="1618192" y="7769"/>
                </a:lnTo>
                <a:lnTo>
                  <a:pt x="1570024" y="0"/>
                </a:lnTo>
                <a:close/>
              </a:path>
            </a:pathLst>
          </a:custGeom>
          <a:solidFill>
            <a:schemeClr val="bg2"/>
          </a:solidFill>
        </p:spPr>
        <p:txBody>
          <a:bodyPr wrap="square" lIns="0" tIns="0" rIns="0" bIns="0" rtlCol="0"/>
          <a:lstStyle/>
          <a:p>
            <a:endParaRPr/>
          </a:p>
        </p:txBody>
      </p:sp>
      <p:sp>
        <p:nvSpPr>
          <p:cNvPr id="118" name="object 54">
            <a:extLst>
              <a:ext uri="{FF2B5EF4-FFF2-40B4-BE49-F238E27FC236}">
                <a16:creationId xmlns:a16="http://schemas.microsoft.com/office/drawing/2014/main" id="{5340D450-7EDB-43AC-8BA9-A0375CFD5FBD}"/>
              </a:ext>
            </a:extLst>
          </p:cNvPr>
          <p:cNvSpPr/>
          <p:nvPr/>
        </p:nvSpPr>
        <p:spPr>
          <a:xfrm>
            <a:off x="4996637" y="5426697"/>
            <a:ext cx="793750" cy="593725"/>
          </a:xfrm>
          <a:custGeom>
            <a:avLst/>
            <a:gdLst/>
            <a:ahLst/>
            <a:cxnLst/>
            <a:rect l="l" t="t" r="r" b="b"/>
            <a:pathLst>
              <a:path w="793750" h="593725">
                <a:moveTo>
                  <a:pt x="793737" y="296710"/>
                </a:moveTo>
                <a:lnTo>
                  <a:pt x="496379" y="0"/>
                </a:lnTo>
                <a:lnTo>
                  <a:pt x="496379" y="132511"/>
                </a:lnTo>
                <a:lnTo>
                  <a:pt x="0" y="132511"/>
                </a:lnTo>
                <a:lnTo>
                  <a:pt x="0" y="455256"/>
                </a:lnTo>
                <a:lnTo>
                  <a:pt x="496379" y="455256"/>
                </a:lnTo>
                <a:lnTo>
                  <a:pt x="496379" y="593407"/>
                </a:lnTo>
                <a:lnTo>
                  <a:pt x="793737" y="296710"/>
                </a:lnTo>
                <a:close/>
              </a:path>
            </a:pathLst>
          </a:custGeom>
          <a:solidFill>
            <a:srgbClr val="F6F8F8"/>
          </a:solidFill>
        </p:spPr>
        <p:txBody>
          <a:bodyPr wrap="square" lIns="0" tIns="0" rIns="0" bIns="0" rtlCol="0"/>
          <a:lstStyle/>
          <a:p>
            <a:endParaRPr/>
          </a:p>
        </p:txBody>
      </p:sp>
      <p:sp>
        <p:nvSpPr>
          <p:cNvPr id="119" name="object 55">
            <a:extLst>
              <a:ext uri="{FF2B5EF4-FFF2-40B4-BE49-F238E27FC236}">
                <a16:creationId xmlns:a16="http://schemas.microsoft.com/office/drawing/2014/main" id="{48C964BA-1465-4DDE-ACE2-45677FB674FE}"/>
              </a:ext>
            </a:extLst>
          </p:cNvPr>
          <p:cNvSpPr/>
          <p:nvPr/>
        </p:nvSpPr>
        <p:spPr>
          <a:xfrm>
            <a:off x="4040835" y="5562879"/>
            <a:ext cx="1073785" cy="321310"/>
          </a:xfrm>
          <a:custGeom>
            <a:avLst/>
            <a:gdLst/>
            <a:ahLst/>
            <a:cxnLst/>
            <a:rect l="l" t="t" r="r" b="b"/>
            <a:pathLst>
              <a:path w="1073785" h="321310">
                <a:moveTo>
                  <a:pt x="92111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921118" y="321043"/>
                </a:lnTo>
                <a:lnTo>
                  <a:pt x="969291" y="313273"/>
                </a:lnTo>
                <a:lnTo>
                  <a:pt x="1011126" y="291637"/>
                </a:lnTo>
                <a:lnTo>
                  <a:pt x="1044116" y="258646"/>
                </a:lnTo>
                <a:lnTo>
                  <a:pt x="1065749" y="216811"/>
                </a:lnTo>
                <a:lnTo>
                  <a:pt x="1073518" y="168643"/>
                </a:lnTo>
                <a:lnTo>
                  <a:pt x="1073518" y="152400"/>
                </a:lnTo>
                <a:lnTo>
                  <a:pt x="1065749" y="104231"/>
                </a:lnTo>
                <a:lnTo>
                  <a:pt x="1044116" y="62396"/>
                </a:lnTo>
                <a:lnTo>
                  <a:pt x="1011126" y="29405"/>
                </a:lnTo>
                <a:lnTo>
                  <a:pt x="969291" y="7769"/>
                </a:lnTo>
                <a:lnTo>
                  <a:pt x="921118" y="0"/>
                </a:lnTo>
                <a:close/>
              </a:path>
            </a:pathLst>
          </a:custGeom>
          <a:solidFill>
            <a:schemeClr val="bg2"/>
          </a:solidFill>
        </p:spPr>
        <p:txBody>
          <a:bodyPr wrap="square" lIns="0" tIns="0" rIns="0" bIns="0" rtlCol="0"/>
          <a:lstStyle/>
          <a:p>
            <a:endParaRPr/>
          </a:p>
        </p:txBody>
      </p:sp>
      <p:sp>
        <p:nvSpPr>
          <p:cNvPr id="121" name="object 57">
            <a:extLst>
              <a:ext uri="{FF2B5EF4-FFF2-40B4-BE49-F238E27FC236}">
                <a16:creationId xmlns:a16="http://schemas.microsoft.com/office/drawing/2014/main" id="{C82F28C8-F8C6-4EE9-99BD-E8D332ACAC33}"/>
              </a:ext>
            </a:extLst>
          </p:cNvPr>
          <p:cNvSpPr/>
          <p:nvPr/>
        </p:nvSpPr>
        <p:spPr>
          <a:xfrm>
            <a:off x="7008520" y="5426697"/>
            <a:ext cx="793750" cy="593725"/>
          </a:xfrm>
          <a:custGeom>
            <a:avLst/>
            <a:gdLst/>
            <a:ahLst/>
            <a:cxnLst/>
            <a:rect l="l" t="t" r="r" b="b"/>
            <a:pathLst>
              <a:path w="793750" h="593725">
                <a:moveTo>
                  <a:pt x="793750" y="296710"/>
                </a:moveTo>
                <a:lnTo>
                  <a:pt x="496392" y="0"/>
                </a:lnTo>
                <a:lnTo>
                  <a:pt x="496392" y="132511"/>
                </a:lnTo>
                <a:lnTo>
                  <a:pt x="0" y="132511"/>
                </a:lnTo>
                <a:lnTo>
                  <a:pt x="0" y="455256"/>
                </a:lnTo>
                <a:lnTo>
                  <a:pt x="496392" y="455256"/>
                </a:lnTo>
                <a:lnTo>
                  <a:pt x="496392" y="593407"/>
                </a:lnTo>
                <a:lnTo>
                  <a:pt x="793750" y="296710"/>
                </a:lnTo>
                <a:close/>
              </a:path>
            </a:pathLst>
          </a:custGeom>
          <a:solidFill>
            <a:srgbClr val="F6F8F8"/>
          </a:solidFill>
        </p:spPr>
        <p:txBody>
          <a:bodyPr wrap="square" lIns="0" tIns="0" rIns="0" bIns="0" rtlCol="0"/>
          <a:lstStyle/>
          <a:p>
            <a:endParaRPr/>
          </a:p>
        </p:txBody>
      </p:sp>
      <p:sp>
        <p:nvSpPr>
          <p:cNvPr id="122" name="object 58">
            <a:extLst>
              <a:ext uri="{FF2B5EF4-FFF2-40B4-BE49-F238E27FC236}">
                <a16:creationId xmlns:a16="http://schemas.microsoft.com/office/drawing/2014/main" id="{0770A242-2F73-49B5-95AA-D6B6B5B04817}"/>
              </a:ext>
            </a:extLst>
          </p:cNvPr>
          <p:cNvSpPr/>
          <p:nvPr/>
        </p:nvSpPr>
        <p:spPr>
          <a:xfrm>
            <a:off x="6284167" y="5562879"/>
            <a:ext cx="1073785" cy="321310"/>
          </a:xfrm>
          <a:custGeom>
            <a:avLst/>
            <a:gdLst/>
            <a:ahLst/>
            <a:cxnLst/>
            <a:rect l="l" t="t" r="r" b="b"/>
            <a:pathLst>
              <a:path w="1073784" h="321310">
                <a:moveTo>
                  <a:pt x="92111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921118" y="321043"/>
                </a:lnTo>
                <a:lnTo>
                  <a:pt x="969291" y="313273"/>
                </a:lnTo>
                <a:lnTo>
                  <a:pt x="1011126" y="291637"/>
                </a:lnTo>
                <a:lnTo>
                  <a:pt x="1044116" y="258646"/>
                </a:lnTo>
                <a:lnTo>
                  <a:pt x="1065749" y="216811"/>
                </a:lnTo>
                <a:lnTo>
                  <a:pt x="1073518" y="168643"/>
                </a:lnTo>
                <a:lnTo>
                  <a:pt x="1073518" y="152400"/>
                </a:lnTo>
                <a:lnTo>
                  <a:pt x="1065749" y="104231"/>
                </a:lnTo>
                <a:lnTo>
                  <a:pt x="1044116" y="62396"/>
                </a:lnTo>
                <a:lnTo>
                  <a:pt x="1011126" y="29405"/>
                </a:lnTo>
                <a:lnTo>
                  <a:pt x="969291" y="7769"/>
                </a:lnTo>
                <a:lnTo>
                  <a:pt x="921118" y="0"/>
                </a:lnTo>
                <a:close/>
              </a:path>
            </a:pathLst>
          </a:custGeom>
          <a:solidFill>
            <a:schemeClr val="bg2"/>
          </a:solidFill>
        </p:spPr>
        <p:txBody>
          <a:bodyPr wrap="square" lIns="0" tIns="0" rIns="0" bIns="0" rtlCol="0"/>
          <a:lstStyle/>
          <a:p>
            <a:endParaRPr/>
          </a:p>
        </p:txBody>
      </p:sp>
      <p:sp>
        <p:nvSpPr>
          <p:cNvPr id="124" name="object 60">
            <a:extLst>
              <a:ext uri="{FF2B5EF4-FFF2-40B4-BE49-F238E27FC236}">
                <a16:creationId xmlns:a16="http://schemas.microsoft.com/office/drawing/2014/main" id="{2F9DE788-DB9F-4733-B77F-94557044C7E0}"/>
              </a:ext>
            </a:extLst>
          </p:cNvPr>
          <p:cNvSpPr/>
          <p:nvPr/>
        </p:nvSpPr>
        <p:spPr>
          <a:xfrm>
            <a:off x="2273300" y="7237031"/>
            <a:ext cx="793750" cy="593725"/>
          </a:xfrm>
          <a:custGeom>
            <a:avLst/>
            <a:gdLst/>
            <a:ahLst/>
            <a:cxnLst/>
            <a:rect l="l" t="t" r="r" b="b"/>
            <a:pathLst>
              <a:path w="793750" h="593725">
                <a:moveTo>
                  <a:pt x="793750" y="296710"/>
                </a:moveTo>
                <a:lnTo>
                  <a:pt x="496392" y="0"/>
                </a:lnTo>
                <a:lnTo>
                  <a:pt x="496392" y="132524"/>
                </a:lnTo>
                <a:lnTo>
                  <a:pt x="0" y="132524"/>
                </a:lnTo>
                <a:lnTo>
                  <a:pt x="0" y="455269"/>
                </a:lnTo>
                <a:lnTo>
                  <a:pt x="496392" y="455269"/>
                </a:lnTo>
                <a:lnTo>
                  <a:pt x="496392" y="593407"/>
                </a:lnTo>
                <a:lnTo>
                  <a:pt x="793750" y="296710"/>
                </a:lnTo>
                <a:close/>
              </a:path>
            </a:pathLst>
          </a:custGeom>
          <a:solidFill>
            <a:srgbClr val="F6F8F8"/>
          </a:solidFill>
        </p:spPr>
        <p:txBody>
          <a:bodyPr wrap="square" lIns="0" tIns="0" rIns="0" bIns="0" rtlCol="0"/>
          <a:lstStyle/>
          <a:p>
            <a:endParaRPr/>
          </a:p>
        </p:txBody>
      </p:sp>
      <p:sp>
        <p:nvSpPr>
          <p:cNvPr id="125" name="object 61">
            <a:extLst>
              <a:ext uri="{FF2B5EF4-FFF2-40B4-BE49-F238E27FC236}">
                <a16:creationId xmlns:a16="http://schemas.microsoft.com/office/drawing/2014/main" id="{865C1B1B-A555-41BA-875E-04E9C0B81F9B}"/>
              </a:ext>
            </a:extLst>
          </p:cNvPr>
          <p:cNvSpPr/>
          <p:nvPr/>
        </p:nvSpPr>
        <p:spPr>
          <a:xfrm>
            <a:off x="1137669" y="7373218"/>
            <a:ext cx="1318764" cy="321310"/>
          </a:xfrm>
          <a:custGeom>
            <a:avLst/>
            <a:gdLst/>
            <a:ahLst/>
            <a:cxnLst/>
            <a:rect l="l" t="t" r="r" b="b"/>
            <a:pathLst>
              <a:path w="1722755" h="321309">
                <a:moveTo>
                  <a:pt x="1570024"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1570024" y="321043"/>
                </a:lnTo>
                <a:lnTo>
                  <a:pt x="1618192" y="313273"/>
                </a:lnTo>
                <a:lnTo>
                  <a:pt x="1660027" y="291637"/>
                </a:lnTo>
                <a:lnTo>
                  <a:pt x="1693018" y="258646"/>
                </a:lnTo>
                <a:lnTo>
                  <a:pt x="1714654" y="216811"/>
                </a:lnTo>
                <a:lnTo>
                  <a:pt x="1722424" y="168643"/>
                </a:lnTo>
                <a:lnTo>
                  <a:pt x="1722424" y="152400"/>
                </a:lnTo>
                <a:lnTo>
                  <a:pt x="1714654" y="104231"/>
                </a:lnTo>
                <a:lnTo>
                  <a:pt x="1693018" y="62396"/>
                </a:lnTo>
                <a:lnTo>
                  <a:pt x="1660027" y="29405"/>
                </a:lnTo>
                <a:lnTo>
                  <a:pt x="1618192" y="7769"/>
                </a:lnTo>
                <a:lnTo>
                  <a:pt x="1570024" y="0"/>
                </a:lnTo>
                <a:close/>
              </a:path>
            </a:pathLst>
          </a:custGeom>
          <a:solidFill>
            <a:schemeClr val="bg2"/>
          </a:solidFill>
        </p:spPr>
        <p:txBody>
          <a:bodyPr wrap="square" lIns="0" tIns="0" rIns="0" bIns="0" rtlCol="0"/>
          <a:lstStyle/>
          <a:p>
            <a:endParaRPr/>
          </a:p>
        </p:txBody>
      </p:sp>
      <p:sp>
        <p:nvSpPr>
          <p:cNvPr id="130" name="object 66">
            <a:extLst>
              <a:ext uri="{FF2B5EF4-FFF2-40B4-BE49-F238E27FC236}">
                <a16:creationId xmlns:a16="http://schemas.microsoft.com/office/drawing/2014/main" id="{EAD86239-8C8C-43A5-AA03-B369F619D06D}"/>
              </a:ext>
            </a:extLst>
          </p:cNvPr>
          <p:cNvSpPr/>
          <p:nvPr/>
        </p:nvSpPr>
        <p:spPr>
          <a:xfrm>
            <a:off x="4028364" y="7222049"/>
            <a:ext cx="793750" cy="593725"/>
          </a:xfrm>
          <a:custGeom>
            <a:avLst/>
            <a:gdLst/>
            <a:ahLst/>
            <a:cxnLst/>
            <a:rect l="l" t="t" r="r" b="b"/>
            <a:pathLst>
              <a:path w="793750" h="593725">
                <a:moveTo>
                  <a:pt x="793750" y="296710"/>
                </a:moveTo>
                <a:lnTo>
                  <a:pt x="496392" y="0"/>
                </a:lnTo>
                <a:lnTo>
                  <a:pt x="496392" y="132524"/>
                </a:lnTo>
                <a:lnTo>
                  <a:pt x="0" y="132524"/>
                </a:lnTo>
                <a:lnTo>
                  <a:pt x="0" y="455269"/>
                </a:lnTo>
                <a:lnTo>
                  <a:pt x="496392" y="455269"/>
                </a:lnTo>
                <a:lnTo>
                  <a:pt x="496392" y="593407"/>
                </a:lnTo>
                <a:lnTo>
                  <a:pt x="793750" y="296710"/>
                </a:lnTo>
                <a:close/>
              </a:path>
            </a:pathLst>
          </a:custGeom>
          <a:solidFill>
            <a:srgbClr val="F6F8F8"/>
          </a:solidFill>
        </p:spPr>
        <p:txBody>
          <a:bodyPr wrap="square" lIns="0" tIns="0" rIns="0" bIns="0" rtlCol="0"/>
          <a:lstStyle/>
          <a:p>
            <a:endParaRPr/>
          </a:p>
        </p:txBody>
      </p:sp>
      <p:sp>
        <p:nvSpPr>
          <p:cNvPr id="131" name="object 67">
            <a:extLst>
              <a:ext uri="{FF2B5EF4-FFF2-40B4-BE49-F238E27FC236}">
                <a16:creationId xmlns:a16="http://schemas.microsoft.com/office/drawing/2014/main" id="{9F186676-9697-4697-A07C-C96E5C9A334C}"/>
              </a:ext>
            </a:extLst>
          </p:cNvPr>
          <p:cNvSpPr/>
          <p:nvPr/>
        </p:nvSpPr>
        <p:spPr>
          <a:xfrm>
            <a:off x="3584545" y="7358236"/>
            <a:ext cx="653415" cy="321310"/>
          </a:xfrm>
          <a:custGeom>
            <a:avLst/>
            <a:gdLst/>
            <a:ahLst/>
            <a:cxnLst/>
            <a:rect l="l" t="t" r="r" b="b"/>
            <a:pathLst>
              <a:path w="653415" h="321309">
                <a:moveTo>
                  <a:pt x="50088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500888" y="321043"/>
                </a:lnTo>
                <a:lnTo>
                  <a:pt x="549061" y="313273"/>
                </a:lnTo>
                <a:lnTo>
                  <a:pt x="590896" y="291637"/>
                </a:lnTo>
                <a:lnTo>
                  <a:pt x="623885" y="258646"/>
                </a:lnTo>
                <a:lnTo>
                  <a:pt x="645519" y="216811"/>
                </a:lnTo>
                <a:lnTo>
                  <a:pt x="653288" y="168643"/>
                </a:lnTo>
                <a:lnTo>
                  <a:pt x="653288" y="152400"/>
                </a:lnTo>
                <a:lnTo>
                  <a:pt x="645519" y="104231"/>
                </a:lnTo>
                <a:lnTo>
                  <a:pt x="623885" y="62396"/>
                </a:lnTo>
                <a:lnTo>
                  <a:pt x="590896" y="29405"/>
                </a:lnTo>
                <a:lnTo>
                  <a:pt x="549061" y="7769"/>
                </a:lnTo>
                <a:lnTo>
                  <a:pt x="500888" y="0"/>
                </a:lnTo>
                <a:close/>
              </a:path>
            </a:pathLst>
          </a:custGeom>
          <a:solidFill>
            <a:schemeClr val="bg2"/>
          </a:solidFill>
        </p:spPr>
        <p:txBody>
          <a:bodyPr wrap="square" lIns="0" tIns="0" rIns="0" bIns="0" rtlCol="0"/>
          <a:lstStyle/>
          <a:p>
            <a:endParaRPr/>
          </a:p>
        </p:txBody>
      </p:sp>
      <p:sp>
        <p:nvSpPr>
          <p:cNvPr id="133" name="object 69">
            <a:extLst>
              <a:ext uri="{FF2B5EF4-FFF2-40B4-BE49-F238E27FC236}">
                <a16:creationId xmlns:a16="http://schemas.microsoft.com/office/drawing/2014/main" id="{5BB5EDBD-9D46-498A-B223-85C81B7BF36E}"/>
              </a:ext>
            </a:extLst>
          </p:cNvPr>
          <p:cNvSpPr/>
          <p:nvPr/>
        </p:nvSpPr>
        <p:spPr>
          <a:xfrm>
            <a:off x="1837194" y="6330327"/>
            <a:ext cx="793750" cy="593725"/>
          </a:xfrm>
          <a:custGeom>
            <a:avLst/>
            <a:gdLst/>
            <a:ahLst/>
            <a:cxnLst/>
            <a:rect l="l" t="t" r="r" b="b"/>
            <a:pathLst>
              <a:path w="793750" h="593725">
                <a:moveTo>
                  <a:pt x="793750" y="296710"/>
                </a:moveTo>
                <a:lnTo>
                  <a:pt x="496392" y="0"/>
                </a:lnTo>
                <a:lnTo>
                  <a:pt x="496392" y="132511"/>
                </a:lnTo>
                <a:lnTo>
                  <a:pt x="0" y="132511"/>
                </a:lnTo>
                <a:lnTo>
                  <a:pt x="0" y="455256"/>
                </a:lnTo>
                <a:lnTo>
                  <a:pt x="496392" y="455256"/>
                </a:lnTo>
                <a:lnTo>
                  <a:pt x="496392" y="593407"/>
                </a:lnTo>
                <a:lnTo>
                  <a:pt x="793750" y="296710"/>
                </a:lnTo>
                <a:close/>
              </a:path>
            </a:pathLst>
          </a:custGeom>
          <a:solidFill>
            <a:srgbClr val="F6F8F8"/>
          </a:solidFill>
        </p:spPr>
        <p:txBody>
          <a:bodyPr wrap="square" lIns="0" tIns="0" rIns="0" bIns="0" rtlCol="0"/>
          <a:lstStyle/>
          <a:p>
            <a:endParaRPr/>
          </a:p>
        </p:txBody>
      </p:sp>
      <p:sp>
        <p:nvSpPr>
          <p:cNvPr id="134" name="object 70">
            <a:extLst>
              <a:ext uri="{FF2B5EF4-FFF2-40B4-BE49-F238E27FC236}">
                <a16:creationId xmlns:a16="http://schemas.microsoft.com/office/drawing/2014/main" id="{CB9F4B5A-E566-48B2-8154-C19C5825C30F}"/>
              </a:ext>
            </a:extLst>
          </p:cNvPr>
          <p:cNvSpPr/>
          <p:nvPr/>
        </p:nvSpPr>
        <p:spPr>
          <a:xfrm>
            <a:off x="812800" y="6466507"/>
            <a:ext cx="1073785" cy="321310"/>
          </a:xfrm>
          <a:custGeom>
            <a:avLst/>
            <a:gdLst/>
            <a:ahLst/>
            <a:cxnLst/>
            <a:rect l="l" t="t" r="r" b="b"/>
            <a:pathLst>
              <a:path w="1073785" h="321309">
                <a:moveTo>
                  <a:pt x="92111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921118" y="321043"/>
                </a:lnTo>
                <a:lnTo>
                  <a:pt x="969291" y="313273"/>
                </a:lnTo>
                <a:lnTo>
                  <a:pt x="1011126" y="291637"/>
                </a:lnTo>
                <a:lnTo>
                  <a:pt x="1044116" y="258646"/>
                </a:lnTo>
                <a:lnTo>
                  <a:pt x="1065749" y="216811"/>
                </a:lnTo>
                <a:lnTo>
                  <a:pt x="1073518" y="168643"/>
                </a:lnTo>
                <a:lnTo>
                  <a:pt x="1073518" y="152400"/>
                </a:lnTo>
                <a:lnTo>
                  <a:pt x="1065749" y="104231"/>
                </a:lnTo>
                <a:lnTo>
                  <a:pt x="1044116" y="62396"/>
                </a:lnTo>
                <a:lnTo>
                  <a:pt x="1011126" y="29405"/>
                </a:lnTo>
                <a:lnTo>
                  <a:pt x="969291" y="7769"/>
                </a:lnTo>
                <a:lnTo>
                  <a:pt x="921118" y="0"/>
                </a:lnTo>
                <a:close/>
              </a:path>
            </a:pathLst>
          </a:custGeom>
          <a:solidFill>
            <a:schemeClr val="bg2"/>
          </a:solidFill>
        </p:spPr>
        <p:txBody>
          <a:bodyPr wrap="square" lIns="0" tIns="0" rIns="0" bIns="0" rtlCol="0"/>
          <a:lstStyle/>
          <a:p>
            <a:endParaRPr/>
          </a:p>
        </p:txBody>
      </p:sp>
      <p:sp>
        <p:nvSpPr>
          <p:cNvPr id="136" name="object 72">
            <a:extLst>
              <a:ext uri="{FF2B5EF4-FFF2-40B4-BE49-F238E27FC236}">
                <a16:creationId xmlns:a16="http://schemas.microsoft.com/office/drawing/2014/main" id="{7C3E8484-B3C5-45A2-8FBA-31BA2B0237F7}"/>
              </a:ext>
            </a:extLst>
          </p:cNvPr>
          <p:cNvSpPr/>
          <p:nvPr/>
        </p:nvSpPr>
        <p:spPr>
          <a:xfrm>
            <a:off x="4694174" y="6330327"/>
            <a:ext cx="793750" cy="593725"/>
          </a:xfrm>
          <a:custGeom>
            <a:avLst/>
            <a:gdLst/>
            <a:ahLst/>
            <a:cxnLst/>
            <a:rect l="l" t="t" r="r" b="b"/>
            <a:pathLst>
              <a:path w="793750" h="593725">
                <a:moveTo>
                  <a:pt x="793750" y="296710"/>
                </a:moveTo>
                <a:lnTo>
                  <a:pt x="496392" y="0"/>
                </a:lnTo>
                <a:lnTo>
                  <a:pt x="496392" y="132511"/>
                </a:lnTo>
                <a:lnTo>
                  <a:pt x="0" y="132511"/>
                </a:lnTo>
                <a:lnTo>
                  <a:pt x="0" y="455256"/>
                </a:lnTo>
                <a:lnTo>
                  <a:pt x="496392" y="455256"/>
                </a:lnTo>
                <a:lnTo>
                  <a:pt x="496392" y="593407"/>
                </a:lnTo>
                <a:lnTo>
                  <a:pt x="793750" y="296710"/>
                </a:lnTo>
                <a:close/>
              </a:path>
            </a:pathLst>
          </a:custGeom>
          <a:solidFill>
            <a:srgbClr val="F6F8F8"/>
          </a:solidFill>
        </p:spPr>
        <p:txBody>
          <a:bodyPr wrap="square" lIns="0" tIns="0" rIns="0" bIns="0" rtlCol="0"/>
          <a:lstStyle/>
          <a:p>
            <a:endParaRPr/>
          </a:p>
        </p:txBody>
      </p:sp>
      <p:sp>
        <p:nvSpPr>
          <p:cNvPr id="137" name="object 73">
            <a:extLst>
              <a:ext uri="{FF2B5EF4-FFF2-40B4-BE49-F238E27FC236}">
                <a16:creationId xmlns:a16="http://schemas.microsoft.com/office/drawing/2014/main" id="{9FD47BF0-0D33-4C32-ABEC-18125D55B537}"/>
              </a:ext>
            </a:extLst>
          </p:cNvPr>
          <p:cNvSpPr/>
          <p:nvPr/>
        </p:nvSpPr>
        <p:spPr>
          <a:xfrm>
            <a:off x="3723831" y="6466507"/>
            <a:ext cx="1073785" cy="321310"/>
          </a:xfrm>
          <a:custGeom>
            <a:avLst/>
            <a:gdLst/>
            <a:ahLst/>
            <a:cxnLst/>
            <a:rect l="l" t="t" r="r" b="b"/>
            <a:pathLst>
              <a:path w="1073785" h="321309">
                <a:moveTo>
                  <a:pt x="92111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921118" y="321043"/>
                </a:lnTo>
                <a:lnTo>
                  <a:pt x="969291" y="313273"/>
                </a:lnTo>
                <a:lnTo>
                  <a:pt x="1011126" y="291637"/>
                </a:lnTo>
                <a:lnTo>
                  <a:pt x="1044116" y="258646"/>
                </a:lnTo>
                <a:lnTo>
                  <a:pt x="1065749" y="216811"/>
                </a:lnTo>
                <a:lnTo>
                  <a:pt x="1073518" y="168643"/>
                </a:lnTo>
                <a:lnTo>
                  <a:pt x="1073518" y="152400"/>
                </a:lnTo>
                <a:lnTo>
                  <a:pt x="1065749" y="104231"/>
                </a:lnTo>
                <a:lnTo>
                  <a:pt x="1044116" y="62396"/>
                </a:lnTo>
                <a:lnTo>
                  <a:pt x="1011126" y="29405"/>
                </a:lnTo>
                <a:lnTo>
                  <a:pt x="969291" y="7769"/>
                </a:lnTo>
                <a:lnTo>
                  <a:pt x="921118" y="0"/>
                </a:lnTo>
                <a:close/>
              </a:path>
            </a:pathLst>
          </a:custGeom>
          <a:solidFill>
            <a:schemeClr val="bg2"/>
          </a:solidFill>
        </p:spPr>
        <p:txBody>
          <a:bodyPr wrap="square" lIns="0" tIns="0" rIns="0" bIns="0" rtlCol="0"/>
          <a:lstStyle/>
          <a:p>
            <a:endParaRPr/>
          </a:p>
        </p:txBody>
      </p:sp>
      <p:sp>
        <p:nvSpPr>
          <p:cNvPr id="138" name="object 74">
            <a:extLst>
              <a:ext uri="{FF2B5EF4-FFF2-40B4-BE49-F238E27FC236}">
                <a16:creationId xmlns:a16="http://schemas.microsoft.com/office/drawing/2014/main" id="{BE650132-7A57-41C7-9224-C34D768ABB9D}"/>
              </a:ext>
            </a:extLst>
          </p:cNvPr>
          <p:cNvSpPr txBox="1"/>
          <p:nvPr/>
        </p:nvSpPr>
        <p:spPr>
          <a:xfrm>
            <a:off x="972610" y="6550356"/>
            <a:ext cx="758825"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2D3C"/>
                </a:solidFill>
                <a:latin typeface="Poppins SemiBold"/>
                <a:cs typeface="Poppins SemiBold"/>
              </a:rPr>
              <a:t>ISO 31000</a:t>
            </a:r>
            <a:endParaRPr sz="1100" dirty="0">
              <a:latin typeface="Poppins SemiBold"/>
              <a:cs typeface="Poppins SemiBold"/>
            </a:endParaRPr>
          </a:p>
        </p:txBody>
      </p:sp>
      <p:sp>
        <p:nvSpPr>
          <p:cNvPr id="140" name="object 76">
            <a:extLst>
              <a:ext uri="{FF2B5EF4-FFF2-40B4-BE49-F238E27FC236}">
                <a16:creationId xmlns:a16="http://schemas.microsoft.com/office/drawing/2014/main" id="{06FF8E2B-F268-4BF7-922F-E36A1300542D}"/>
              </a:ext>
            </a:extLst>
          </p:cNvPr>
          <p:cNvSpPr txBox="1"/>
          <p:nvPr/>
        </p:nvSpPr>
        <p:spPr>
          <a:xfrm>
            <a:off x="6455240" y="5640385"/>
            <a:ext cx="736600"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2D3C"/>
                </a:solidFill>
                <a:latin typeface="Poppins SemiBold"/>
                <a:cs typeface="Poppins SemiBold"/>
              </a:rPr>
              <a:t>ISO 22301</a:t>
            </a:r>
            <a:endParaRPr sz="1100" dirty="0">
              <a:latin typeface="Poppins SemiBold"/>
              <a:cs typeface="Poppins SemiBold"/>
            </a:endParaRPr>
          </a:p>
        </p:txBody>
      </p:sp>
      <p:sp>
        <p:nvSpPr>
          <p:cNvPr id="141" name="object 77">
            <a:extLst>
              <a:ext uri="{FF2B5EF4-FFF2-40B4-BE49-F238E27FC236}">
                <a16:creationId xmlns:a16="http://schemas.microsoft.com/office/drawing/2014/main" id="{8C8B5A40-D5DE-4BBB-A7AE-2F855B988B73}"/>
              </a:ext>
            </a:extLst>
          </p:cNvPr>
          <p:cNvSpPr txBox="1"/>
          <p:nvPr/>
        </p:nvSpPr>
        <p:spPr>
          <a:xfrm>
            <a:off x="3828170" y="4721387"/>
            <a:ext cx="732790"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2D3C"/>
                </a:solidFill>
                <a:latin typeface="Poppins SemiBold"/>
                <a:cs typeface="Poppins SemiBold"/>
              </a:rPr>
              <a:t>ISO 27031</a:t>
            </a:r>
            <a:endParaRPr sz="1100" dirty="0">
              <a:latin typeface="Poppins SemiBold"/>
              <a:cs typeface="Poppins SemiBold"/>
            </a:endParaRPr>
          </a:p>
        </p:txBody>
      </p:sp>
      <p:sp>
        <p:nvSpPr>
          <p:cNvPr id="142" name="object 78">
            <a:extLst>
              <a:ext uri="{FF2B5EF4-FFF2-40B4-BE49-F238E27FC236}">
                <a16:creationId xmlns:a16="http://schemas.microsoft.com/office/drawing/2014/main" id="{C28A20CB-2A2A-42A6-BA52-A702BE0AF32F}"/>
              </a:ext>
            </a:extLst>
          </p:cNvPr>
          <p:cNvSpPr txBox="1"/>
          <p:nvPr/>
        </p:nvSpPr>
        <p:spPr>
          <a:xfrm>
            <a:off x="1295368" y="5639003"/>
            <a:ext cx="1425575"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2D3C"/>
                </a:solidFill>
                <a:latin typeface="Poppins SemiBold"/>
                <a:cs typeface="Poppins SemiBold"/>
              </a:rPr>
              <a:t>GESTIÓN</a:t>
            </a:r>
            <a:r>
              <a:rPr sz="1100" b="1" spc="-50" dirty="0">
                <a:solidFill>
                  <a:srgbClr val="232D3C"/>
                </a:solidFill>
                <a:latin typeface="Poppins SemiBold"/>
                <a:cs typeface="Poppins SemiBold"/>
              </a:rPr>
              <a:t> </a:t>
            </a:r>
            <a:r>
              <a:rPr sz="1100" b="1" dirty="0">
                <a:solidFill>
                  <a:srgbClr val="232D3C"/>
                </a:solidFill>
                <a:latin typeface="Poppins SemiBold"/>
                <a:cs typeface="Poppins SemiBold"/>
              </a:rPr>
              <a:t>DE</a:t>
            </a:r>
            <a:r>
              <a:rPr sz="1100" b="1" spc="-45" dirty="0">
                <a:solidFill>
                  <a:srgbClr val="232D3C"/>
                </a:solidFill>
                <a:latin typeface="Poppins SemiBold"/>
                <a:cs typeface="Poppins SemiBold"/>
              </a:rPr>
              <a:t> </a:t>
            </a:r>
            <a:r>
              <a:rPr sz="1100" b="1" dirty="0">
                <a:solidFill>
                  <a:srgbClr val="232D3C"/>
                </a:solidFill>
                <a:latin typeface="Poppins SemiBold"/>
                <a:cs typeface="Poppins SemiBold"/>
              </a:rPr>
              <a:t>CRISIS</a:t>
            </a:r>
            <a:endParaRPr sz="1100" dirty="0">
              <a:latin typeface="Poppins SemiBold"/>
              <a:cs typeface="Poppins SemiBold"/>
            </a:endParaRPr>
          </a:p>
        </p:txBody>
      </p:sp>
      <p:sp>
        <p:nvSpPr>
          <p:cNvPr id="143" name="object 79">
            <a:extLst>
              <a:ext uri="{FF2B5EF4-FFF2-40B4-BE49-F238E27FC236}">
                <a16:creationId xmlns:a16="http://schemas.microsoft.com/office/drawing/2014/main" id="{13CC4E03-6BF7-4BE0-8343-A6FA9503DC20}"/>
              </a:ext>
            </a:extLst>
          </p:cNvPr>
          <p:cNvSpPr txBox="1"/>
          <p:nvPr/>
        </p:nvSpPr>
        <p:spPr>
          <a:xfrm>
            <a:off x="3712907" y="7438246"/>
            <a:ext cx="368300" cy="208279"/>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2D3C"/>
                </a:solidFill>
                <a:latin typeface="Poppins SemiBold"/>
                <a:cs typeface="Poppins SemiBold"/>
              </a:rPr>
              <a:t>BIAS</a:t>
            </a:r>
            <a:endParaRPr sz="1200" dirty="0">
              <a:latin typeface="Poppins SemiBold"/>
              <a:cs typeface="Poppins SemiBold"/>
            </a:endParaRPr>
          </a:p>
        </p:txBody>
      </p:sp>
      <p:sp>
        <p:nvSpPr>
          <p:cNvPr id="144" name="object 80">
            <a:extLst>
              <a:ext uri="{FF2B5EF4-FFF2-40B4-BE49-F238E27FC236}">
                <a16:creationId xmlns:a16="http://schemas.microsoft.com/office/drawing/2014/main" id="{B5C071E7-3969-404E-9913-81E27210323C}"/>
              </a:ext>
            </a:extLst>
          </p:cNvPr>
          <p:cNvSpPr txBox="1"/>
          <p:nvPr/>
        </p:nvSpPr>
        <p:spPr>
          <a:xfrm>
            <a:off x="4201259" y="5644368"/>
            <a:ext cx="796925" cy="197490"/>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232D3C"/>
                </a:solidFill>
                <a:latin typeface="Poppins SemiBold"/>
                <a:cs typeface="Poppins SemiBold"/>
              </a:rPr>
              <a:t>ISO </a:t>
            </a:r>
            <a:r>
              <a:rPr lang="es-ES" sz="1200" b="1" dirty="0">
                <a:solidFill>
                  <a:srgbClr val="232D3C"/>
                </a:solidFill>
                <a:latin typeface="Poppins SemiBold"/>
                <a:cs typeface="Poppins SemiBold"/>
              </a:rPr>
              <a:t>27001</a:t>
            </a:r>
            <a:endParaRPr sz="1200" dirty="0">
              <a:latin typeface="Poppins SemiBold"/>
              <a:cs typeface="Poppins SemiBold"/>
            </a:endParaRPr>
          </a:p>
        </p:txBody>
      </p:sp>
      <p:sp>
        <p:nvSpPr>
          <p:cNvPr id="145" name="object 81">
            <a:extLst>
              <a:ext uri="{FF2B5EF4-FFF2-40B4-BE49-F238E27FC236}">
                <a16:creationId xmlns:a16="http://schemas.microsoft.com/office/drawing/2014/main" id="{2DD9B39B-7216-4640-B585-6853D278AEB7}"/>
              </a:ext>
            </a:extLst>
          </p:cNvPr>
          <p:cNvSpPr txBox="1"/>
          <p:nvPr/>
        </p:nvSpPr>
        <p:spPr>
          <a:xfrm>
            <a:off x="1422675" y="7449515"/>
            <a:ext cx="1320165" cy="182101"/>
          </a:xfrm>
          <a:prstGeom prst="rect">
            <a:avLst/>
          </a:prstGeom>
        </p:spPr>
        <p:txBody>
          <a:bodyPr vert="horz" wrap="square" lIns="0" tIns="12700" rIns="0" bIns="0" rtlCol="0">
            <a:spAutoFit/>
          </a:bodyPr>
          <a:lstStyle/>
          <a:p>
            <a:pPr marL="12700">
              <a:lnSpc>
                <a:spcPct val="100000"/>
              </a:lnSpc>
              <a:spcBef>
                <a:spcPts val="100"/>
              </a:spcBef>
            </a:pPr>
            <a:r>
              <a:rPr sz="1100" b="1" dirty="0">
                <a:latin typeface="Poppins SemiBold"/>
                <a:cs typeface="Poppins SemiBold"/>
              </a:rPr>
              <a:t>LEY</a:t>
            </a:r>
            <a:r>
              <a:rPr sz="1100" b="1" spc="-50" dirty="0">
                <a:latin typeface="Poppins SemiBold"/>
                <a:cs typeface="Poppins SemiBold"/>
              </a:rPr>
              <a:t> </a:t>
            </a:r>
            <a:r>
              <a:rPr lang="es-ES" sz="1100" b="1" dirty="0">
                <a:latin typeface="Poppins SemiBold"/>
                <a:cs typeface="Poppins SemiBold"/>
              </a:rPr>
              <a:t>37301</a:t>
            </a:r>
            <a:endParaRPr sz="1100" dirty="0">
              <a:latin typeface="Poppins SemiBold"/>
              <a:cs typeface="Poppins SemiBold"/>
            </a:endParaRPr>
          </a:p>
        </p:txBody>
      </p:sp>
      <p:sp>
        <p:nvSpPr>
          <p:cNvPr id="146" name="object 82">
            <a:extLst>
              <a:ext uri="{FF2B5EF4-FFF2-40B4-BE49-F238E27FC236}">
                <a16:creationId xmlns:a16="http://schemas.microsoft.com/office/drawing/2014/main" id="{314B11D6-B086-43A2-B087-16294A5B165B}"/>
              </a:ext>
            </a:extLst>
          </p:cNvPr>
          <p:cNvSpPr txBox="1"/>
          <p:nvPr/>
        </p:nvSpPr>
        <p:spPr>
          <a:xfrm>
            <a:off x="3935482" y="6543513"/>
            <a:ext cx="664210"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2D3C"/>
                </a:solidFill>
                <a:latin typeface="Poppins SemiBold"/>
                <a:cs typeface="Poppins SemiBold"/>
              </a:rPr>
              <a:t>ISO </a:t>
            </a:r>
            <a:r>
              <a:rPr lang="es-ES" sz="1100" b="1" dirty="0">
                <a:solidFill>
                  <a:srgbClr val="232D3C"/>
                </a:solidFill>
                <a:latin typeface="Poppins SemiBold"/>
                <a:cs typeface="Poppins SemiBold"/>
              </a:rPr>
              <a:t>9001</a:t>
            </a:r>
            <a:endParaRPr sz="1100" dirty="0">
              <a:latin typeface="Poppins SemiBold"/>
              <a:cs typeface="Poppins SemiBold"/>
            </a:endParaRPr>
          </a:p>
        </p:txBody>
      </p:sp>
      <p:sp>
        <p:nvSpPr>
          <p:cNvPr id="147" name="object 83">
            <a:extLst>
              <a:ext uri="{FF2B5EF4-FFF2-40B4-BE49-F238E27FC236}">
                <a16:creationId xmlns:a16="http://schemas.microsoft.com/office/drawing/2014/main" id="{DB274087-79CA-42E6-894D-CD4FEB8A9340}"/>
              </a:ext>
            </a:extLst>
          </p:cNvPr>
          <p:cNvSpPr txBox="1"/>
          <p:nvPr/>
        </p:nvSpPr>
        <p:spPr>
          <a:xfrm>
            <a:off x="6194243" y="6538632"/>
            <a:ext cx="723900"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2D3C"/>
                </a:solidFill>
                <a:latin typeface="Poppins SemiBold"/>
                <a:cs typeface="Poppins SemiBold"/>
              </a:rPr>
              <a:t>ISO</a:t>
            </a:r>
            <a:r>
              <a:rPr sz="1100" b="1" spc="-10" dirty="0">
                <a:solidFill>
                  <a:srgbClr val="232D3C"/>
                </a:solidFill>
                <a:latin typeface="Poppins SemiBold"/>
                <a:cs typeface="Poppins SemiBold"/>
              </a:rPr>
              <a:t> </a:t>
            </a:r>
            <a:r>
              <a:rPr sz="1100" b="1" dirty="0">
                <a:solidFill>
                  <a:srgbClr val="232D3C"/>
                </a:solidFill>
                <a:latin typeface="Poppins SemiBold"/>
                <a:cs typeface="Poppins SemiBold"/>
              </a:rPr>
              <a:t>14001</a:t>
            </a:r>
            <a:endParaRPr sz="1100" dirty="0">
              <a:latin typeface="Poppins SemiBold"/>
              <a:cs typeface="Poppins SemiBold"/>
            </a:endParaRPr>
          </a:p>
        </p:txBody>
      </p:sp>
      <p:sp>
        <p:nvSpPr>
          <p:cNvPr id="148" name="object 84">
            <a:extLst>
              <a:ext uri="{FF2B5EF4-FFF2-40B4-BE49-F238E27FC236}">
                <a16:creationId xmlns:a16="http://schemas.microsoft.com/office/drawing/2014/main" id="{64C92DAE-33F1-48D7-A010-C435C562D2DC}"/>
              </a:ext>
            </a:extLst>
          </p:cNvPr>
          <p:cNvSpPr/>
          <p:nvPr/>
        </p:nvSpPr>
        <p:spPr>
          <a:xfrm>
            <a:off x="5818127" y="4634278"/>
            <a:ext cx="1073785" cy="321310"/>
          </a:xfrm>
          <a:custGeom>
            <a:avLst/>
            <a:gdLst/>
            <a:ahLst/>
            <a:cxnLst/>
            <a:rect l="l" t="t" r="r" b="b"/>
            <a:pathLst>
              <a:path w="1073784" h="321310">
                <a:moveTo>
                  <a:pt x="921118"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921118" y="321043"/>
                </a:lnTo>
                <a:lnTo>
                  <a:pt x="969291" y="313273"/>
                </a:lnTo>
                <a:lnTo>
                  <a:pt x="1011126" y="291637"/>
                </a:lnTo>
                <a:lnTo>
                  <a:pt x="1044116" y="258646"/>
                </a:lnTo>
                <a:lnTo>
                  <a:pt x="1065749" y="216811"/>
                </a:lnTo>
                <a:lnTo>
                  <a:pt x="1073518" y="168643"/>
                </a:lnTo>
                <a:lnTo>
                  <a:pt x="1073518" y="152400"/>
                </a:lnTo>
                <a:lnTo>
                  <a:pt x="1065749" y="104231"/>
                </a:lnTo>
                <a:lnTo>
                  <a:pt x="1044116" y="62396"/>
                </a:lnTo>
                <a:lnTo>
                  <a:pt x="1011126" y="29405"/>
                </a:lnTo>
                <a:lnTo>
                  <a:pt x="969291" y="7769"/>
                </a:lnTo>
                <a:lnTo>
                  <a:pt x="921118" y="0"/>
                </a:lnTo>
                <a:close/>
              </a:path>
            </a:pathLst>
          </a:custGeom>
          <a:solidFill>
            <a:schemeClr val="bg2"/>
          </a:solidFill>
        </p:spPr>
        <p:txBody>
          <a:bodyPr wrap="square" lIns="0" tIns="0" rIns="0" bIns="0" rtlCol="0"/>
          <a:lstStyle/>
          <a:p>
            <a:endParaRPr>
              <a:solidFill>
                <a:srgbClr val="FF0000"/>
              </a:solidFill>
            </a:endParaRPr>
          </a:p>
        </p:txBody>
      </p:sp>
      <p:sp>
        <p:nvSpPr>
          <p:cNvPr id="149" name="object 85">
            <a:extLst>
              <a:ext uri="{FF2B5EF4-FFF2-40B4-BE49-F238E27FC236}">
                <a16:creationId xmlns:a16="http://schemas.microsoft.com/office/drawing/2014/main" id="{858AEA64-B2EA-4AC5-A9D0-A2CBC42AE97B}"/>
              </a:ext>
            </a:extLst>
          </p:cNvPr>
          <p:cNvSpPr txBox="1"/>
          <p:nvPr/>
        </p:nvSpPr>
        <p:spPr>
          <a:xfrm>
            <a:off x="5973173" y="4718070"/>
            <a:ext cx="763270" cy="182101"/>
          </a:xfrm>
          <a:prstGeom prst="rect">
            <a:avLst/>
          </a:prstGeom>
        </p:spPr>
        <p:txBody>
          <a:bodyPr vert="horz" wrap="square" lIns="0" tIns="12700" rIns="0" bIns="0" rtlCol="0">
            <a:spAutoFit/>
          </a:bodyPr>
          <a:lstStyle/>
          <a:p>
            <a:pPr marL="12700">
              <a:lnSpc>
                <a:spcPct val="100000"/>
              </a:lnSpc>
              <a:spcBef>
                <a:spcPts val="100"/>
              </a:spcBef>
            </a:pPr>
            <a:r>
              <a:rPr sz="1100" b="1" dirty="0">
                <a:latin typeface="Poppins SemiBold"/>
                <a:cs typeface="Poppins SemiBold"/>
              </a:rPr>
              <a:t>UNE 19601</a:t>
            </a:r>
            <a:endParaRPr sz="1100" dirty="0">
              <a:latin typeface="Poppins SemiBold"/>
              <a:cs typeface="Poppins SemiBold"/>
            </a:endParaRPr>
          </a:p>
        </p:txBody>
      </p:sp>
      <p:pic>
        <p:nvPicPr>
          <p:cNvPr id="150" name="object 86">
            <a:extLst>
              <a:ext uri="{FF2B5EF4-FFF2-40B4-BE49-F238E27FC236}">
                <a16:creationId xmlns:a16="http://schemas.microsoft.com/office/drawing/2014/main" id="{E7A21CE9-B375-446A-817A-E13FBF335CF5}"/>
              </a:ext>
            </a:extLst>
          </p:cNvPr>
          <p:cNvPicPr/>
          <p:nvPr/>
        </p:nvPicPr>
        <p:blipFill>
          <a:blip r:embed="rId3" cstate="print"/>
          <a:stretch>
            <a:fillRect/>
          </a:stretch>
        </p:blipFill>
        <p:spPr>
          <a:xfrm>
            <a:off x="13868334" y="5533236"/>
            <a:ext cx="1270000" cy="1270000"/>
          </a:xfrm>
          <a:prstGeom prst="rect">
            <a:avLst/>
          </a:prstGeom>
        </p:spPr>
      </p:pic>
      <p:sp>
        <p:nvSpPr>
          <p:cNvPr id="151" name="object 89">
            <a:extLst>
              <a:ext uri="{FF2B5EF4-FFF2-40B4-BE49-F238E27FC236}">
                <a16:creationId xmlns:a16="http://schemas.microsoft.com/office/drawing/2014/main" id="{FC8873AB-EA5B-45B2-BE3B-DB42872A484D}"/>
              </a:ext>
            </a:extLst>
          </p:cNvPr>
          <p:cNvSpPr txBox="1"/>
          <p:nvPr/>
        </p:nvSpPr>
        <p:spPr>
          <a:xfrm>
            <a:off x="935529" y="4714225"/>
            <a:ext cx="826769" cy="182101"/>
          </a:xfrm>
          <a:prstGeom prst="rect">
            <a:avLst/>
          </a:prstGeom>
        </p:spPr>
        <p:txBody>
          <a:bodyPr vert="horz" wrap="square" lIns="0" tIns="12700" rIns="0" bIns="0" rtlCol="0">
            <a:spAutoFit/>
          </a:bodyPr>
          <a:lstStyle/>
          <a:p>
            <a:pPr marL="12700">
              <a:lnSpc>
                <a:spcPct val="100000"/>
              </a:lnSpc>
              <a:spcBef>
                <a:spcPts val="100"/>
              </a:spcBef>
            </a:pPr>
            <a:r>
              <a:rPr sz="1100" b="1" dirty="0">
                <a:solidFill>
                  <a:srgbClr val="232D3C"/>
                </a:solidFill>
                <a:latin typeface="Poppins SemiBold"/>
                <a:cs typeface="Poppins SemiBold"/>
              </a:rPr>
              <a:t>COSO ERM</a:t>
            </a:r>
            <a:endParaRPr sz="1100" dirty="0">
              <a:latin typeface="Poppins SemiBold"/>
              <a:cs typeface="Poppins SemiBold"/>
            </a:endParaRPr>
          </a:p>
        </p:txBody>
      </p:sp>
      <p:sp>
        <p:nvSpPr>
          <p:cNvPr id="152" name="object 90">
            <a:extLst>
              <a:ext uri="{FF2B5EF4-FFF2-40B4-BE49-F238E27FC236}">
                <a16:creationId xmlns:a16="http://schemas.microsoft.com/office/drawing/2014/main" id="{C905139A-2769-4B52-BB05-0756F0A266B0}"/>
              </a:ext>
            </a:extLst>
          </p:cNvPr>
          <p:cNvSpPr txBox="1"/>
          <p:nvPr/>
        </p:nvSpPr>
        <p:spPr>
          <a:xfrm>
            <a:off x="9447365" y="6382248"/>
            <a:ext cx="897255" cy="398780"/>
          </a:xfrm>
          <a:prstGeom prst="rect">
            <a:avLst/>
          </a:prstGeom>
        </p:spPr>
        <p:txBody>
          <a:bodyPr vert="horz" wrap="square" lIns="0" tIns="12065" rIns="0" bIns="0" rtlCol="0">
            <a:spAutoFit/>
          </a:bodyPr>
          <a:lstStyle/>
          <a:p>
            <a:pPr marL="12700">
              <a:lnSpc>
                <a:spcPct val="100000"/>
              </a:lnSpc>
              <a:spcBef>
                <a:spcPts val="95"/>
              </a:spcBef>
            </a:pPr>
            <a:r>
              <a:rPr sz="2450" b="1" spc="-5" dirty="0">
                <a:solidFill>
                  <a:srgbClr val="FFFFFF"/>
                </a:solidFill>
                <a:latin typeface="Poppins"/>
                <a:cs typeface="Poppins"/>
              </a:rPr>
              <a:t>GRC+</a:t>
            </a:r>
            <a:endParaRPr sz="2450">
              <a:latin typeface="Poppins"/>
              <a:cs typeface="Poppins"/>
            </a:endParaRPr>
          </a:p>
        </p:txBody>
      </p:sp>
      <p:grpSp>
        <p:nvGrpSpPr>
          <p:cNvPr id="153" name="object 91">
            <a:extLst>
              <a:ext uri="{FF2B5EF4-FFF2-40B4-BE49-F238E27FC236}">
                <a16:creationId xmlns:a16="http://schemas.microsoft.com/office/drawing/2014/main" id="{A7C76A20-1813-4FCB-9AEE-85B724A411E0}"/>
              </a:ext>
            </a:extLst>
          </p:cNvPr>
          <p:cNvGrpSpPr/>
          <p:nvPr/>
        </p:nvGrpSpPr>
        <p:grpSpPr>
          <a:xfrm>
            <a:off x="9447087" y="5604172"/>
            <a:ext cx="798830" cy="789940"/>
            <a:chOff x="9447087" y="5604172"/>
            <a:chExt cx="798830" cy="789940"/>
          </a:xfrm>
        </p:grpSpPr>
        <p:sp>
          <p:nvSpPr>
            <p:cNvPr id="154" name="object 92">
              <a:extLst>
                <a:ext uri="{FF2B5EF4-FFF2-40B4-BE49-F238E27FC236}">
                  <a16:creationId xmlns:a16="http://schemas.microsoft.com/office/drawing/2014/main" id="{EA81A5A2-6525-4680-B21D-99D4957844DF}"/>
                </a:ext>
              </a:extLst>
            </p:cNvPr>
            <p:cNvSpPr/>
            <p:nvPr/>
          </p:nvSpPr>
          <p:spPr>
            <a:xfrm>
              <a:off x="9846195" y="5998679"/>
              <a:ext cx="399415" cy="394970"/>
            </a:xfrm>
            <a:custGeom>
              <a:avLst/>
              <a:gdLst/>
              <a:ahLst/>
              <a:cxnLst/>
              <a:rect l="l" t="t" r="r" b="b"/>
              <a:pathLst>
                <a:path w="399415" h="394970">
                  <a:moveTo>
                    <a:pt x="399122" y="0"/>
                  </a:moveTo>
                  <a:lnTo>
                    <a:pt x="0" y="0"/>
                  </a:lnTo>
                  <a:lnTo>
                    <a:pt x="0" y="140970"/>
                  </a:lnTo>
                  <a:lnTo>
                    <a:pt x="256590" y="140970"/>
                  </a:lnTo>
                  <a:lnTo>
                    <a:pt x="256590" y="394970"/>
                  </a:lnTo>
                  <a:lnTo>
                    <a:pt x="399122" y="394970"/>
                  </a:lnTo>
                  <a:lnTo>
                    <a:pt x="399122" y="140970"/>
                  </a:lnTo>
                  <a:lnTo>
                    <a:pt x="399122" y="0"/>
                  </a:lnTo>
                  <a:close/>
                </a:path>
              </a:pathLst>
            </a:custGeom>
            <a:solidFill>
              <a:srgbClr val="FFFFFF"/>
            </a:solidFill>
          </p:spPr>
          <p:txBody>
            <a:bodyPr wrap="square" lIns="0" tIns="0" rIns="0" bIns="0" rtlCol="0"/>
            <a:lstStyle/>
            <a:p>
              <a:endParaRPr/>
            </a:p>
          </p:txBody>
        </p:sp>
        <p:sp>
          <p:nvSpPr>
            <p:cNvPr id="155" name="object 93">
              <a:extLst>
                <a:ext uri="{FF2B5EF4-FFF2-40B4-BE49-F238E27FC236}">
                  <a16:creationId xmlns:a16="http://schemas.microsoft.com/office/drawing/2014/main" id="{57AE64D6-B11C-4DBB-B879-9062F31164B3}"/>
                </a:ext>
              </a:extLst>
            </p:cNvPr>
            <p:cNvSpPr/>
            <p:nvPr/>
          </p:nvSpPr>
          <p:spPr>
            <a:xfrm>
              <a:off x="9447087" y="5604172"/>
              <a:ext cx="781685" cy="394970"/>
            </a:xfrm>
            <a:custGeom>
              <a:avLst/>
              <a:gdLst/>
              <a:ahLst/>
              <a:cxnLst/>
              <a:rect l="l" t="t" r="r" b="b"/>
              <a:pathLst>
                <a:path w="781684" h="394970">
                  <a:moveTo>
                    <a:pt x="399135" y="0"/>
                  </a:moveTo>
                  <a:lnTo>
                    <a:pt x="352578" y="2666"/>
                  </a:lnTo>
                  <a:lnTo>
                    <a:pt x="307610" y="10431"/>
                  </a:lnTo>
                  <a:lnTo>
                    <a:pt x="264518" y="23010"/>
                  </a:lnTo>
                  <a:lnTo>
                    <a:pt x="223602" y="40109"/>
                  </a:lnTo>
                  <a:lnTo>
                    <a:pt x="185161" y="61429"/>
                  </a:lnTo>
                  <a:lnTo>
                    <a:pt x="149495" y="86677"/>
                  </a:lnTo>
                  <a:lnTo>
                    <a:pt x="116903" y="115555"/>
                  </a:lnTo>
                  <a:lnTo>
                    <a:pt x="87685" y="147768"/>
                  </a:lnTo>
                  <a:lnTo>
                    <a:pt x="62140" y="183020"/>
                  </a:lnTo>
                  <a:lnTo>
                    <a:pt x="40568" y="221014"/>
                  </a:lnTo>
                  <a:lnTo>
                    <a:pt x="23269" y="261456"/>
                  </a:lnTo>
                  <a:lnTo>
                    <a:pt x="10541" y="304048"/>
                  </a:lnTo>
                  <a:lnTo>
                    <a:pt x="2685" y="348494"/>
                  </a:lnTo>
                  <a:lnTo>
                    <a:pt x="0" y="394500"/>
                  </a:lnTo>
                  <a:lnTo>
                    <a:pt x="142544" y="394500"/>
                  </a:lnTo>
                  <a:lnTo>
                    <a:pt x="146678" y="348912"/>
                  </a:lnTo>
                  <a:lnTo>
                    <a:pt x="158596" y="306006"/>
                  </a:lnTo>
                  <a:lnTo>
                    <a:pt x="177575" y="266497"/>
                  </a:lnTo>
                  <a:lnTo>
                    <a:pt x="202889" y="231102"/>
                  </a:lnTo>
                  <a:lnTo>
                    <a:pt x="233814" y="200537"/>
                  </a:lnTo>
                  <a:lnTo>
                    <a:pt x="269625" y="175517"/>
                  </a:lnTo>
                  <a:lnTo>
                    <a:pt x="309599" y="156759"/>
                  </a:lnTo>
                  <a:lnTo>
                    <a:pt x="353010" y="144979"/>
                  </a:lnTo>
                  <a:lnTo>
                    <a:pt x="399135" y="140893"/>
                  </a:lnTo>
                  <a:lnTo>
                    <a:pt x="448020" y="145495"/>
                  </a:lnTo>
                  <a:lnTo>
                    <a:pt x="493793" y="158726"/>
                  </a:lnTo>
                  <a:lnTo>
                    <a:pt x="535589" y="179730"/>
                  </a:lnTo>
                  <a:lnTo>
                    <a:pt x="572540" y="207646"/>
                  </a:lnTo>
                  <a:lnTo>
                    <a:pt x="603781" y="241617"/>
                  </a:lnTo>
                  <a:lnTo>
                    <a:pt x="628446" y="280784"/>
                  </a:lnTo>
                  <a:lnTo>
                    <a:pt x="781342" y="280784"/>
                  </a:lnTo>
                  <a:lnTo>
                    <a:pt x="765371" y="237638"/>
                  </a:lnTo>
                  <a:lnTo>
                    <a:pt x="744632" y="197011"/>
                  </a:lnTo>
                  <a:lnTo>
                    <a:pt x="719462" y="159238"/>
                  </a:lnTo>
                  <a:lnTo>
                    <a:pt x="690198" y="124654"/>
                  </a:lnTo>
                  <a:lnTo>
                    <a:pt x="657180" y="93593"/>
                  </a:lnTo>
                  <a:lnTo>
                    <a:pt x="620745" y="66391"/>
                  </a:lnTo>
                  <a:lnTo>
                    <a:pt x="581230" y="43384"/>
                  </a:lnTo>
                  <a:lnTo>
                    <a:pt x="538973" y="24906"/>
                  </a:lnTo>
                  <a:lnTo>
                    <a:pt x="494314" y="11292"/>
                  </a:lnTo>
                  <a:lnTo>
                    <a:pt x="447588" y="2879"/>
                  </a:lnTo>
                  <a:lnTo>
                    <a:pt x="399135" y="0"/>
                  </a:lnTo>
                  <a:close/>
                </a:path>
              </a:pathLst>
            </a:custGeom>
            <a:solidFill>
              <a:srgbClr val="FFFFFF">
                <a:alpha val="50000"/>
              </a:srgbClr>
            </a:solidFill>
          </p:spPr>
          <p:txBody>
            <a:bodyPr wrap="square" lIns="0" tIns="0" rIns="0" bIns="0" rtlCol="0"/>
            <a:lstStyle/>
            <a:p>
              <a:endParaRPr/>
            </a:p>
          </p:txBody>
        </p:sp>
        <p:sp>
          <p:nvSpPr>
            <p:cNvPr id="156" name="object 94">
              <a:extLst>
                <a:ext uri="{FF2B5EF4-FFF2-40B4-BE49-F238E27FC236}">
                  <a16:creationId xmlns:a16="http://schemas.microsoft.com/office/drawing/2014/main" id="{19E87CBC-6BC9-4AB3-8914-E0EC7590454D}"/>
                </a:ext>
              </a:extLst>
            </p:cNvPr>
            <p:cNvSpPr/>
            <p:nvPr/>
          </p:nvSpPr>
          <p:spPr>
            <a:xfrm>
              <a:off x="9447090" y="5998672"/>
              <a:ext cx="542290" cy="394970"/>
            </a:xfrm>
            <a:custGeom>
              <a:avLst/>
              <a:gdLst/>
              <a:ahLst/>
              <a:cxnLst/>
              <a:rect l="l" t="t" r="r" b="b"/>
              <a:pathLst>
                <a:path w="542290" h="394970">
                  <a:moveTo>
                    <a:pt x="142544" y="0"/>
                  </a:moveTo>
                  <a:lnTo>
                    <a:pt x="0" y="0"/>
                  </a:lnTo>
                  <a:lnTo>
                    <a:pt x="2685" y="46005"/>
                  </a:lnTo>
                  <a:lnTo>
                    <a:pt x="10541" y="90452"/>
                  </a:lnTo>
                  <a:lnTo>
                    <a:pt x="23269" y="133045"/>
                  </a:lnTo>
                  <a:lnTo>
                    <a:pt x="40568" y="173487"/>
                  </a:lnTo>
                  <a:lnTo>
                    <a:pt x="62140" y="211483"/>
                  </a:lnTo>
                  <a:lnTo>
                    <a:pt x="87685" y="246736"/>
                  </a:lnTo>
                  <a:lnTo>
                    <a:pt x="116903" y="278950"/>
                  </a:lnTo>
                  <a:lnTo>
                    <a:pt x="149495" y="307830"/>
                  </a:lnTo>
                  <a:lnTo>
                    <a:pt x="185161" y="333079"/>
                  </a:lnTo>
                  <a:lnTo>
                    <a:pt x="223602" y="354401"/>
                  </a:lnTo>
                  <a:lnTo>
                    <a:pt x="264518" y="371500"/>
                  </a:lnTo>
                  <a:lnTo>
                    <a:pt x="307610" y="384080"/>
                  </a:lnTo>
                  <a:lnTo>
                    <a:pt x="352578" y="391845"/>
                  </a:lnTo>
                  <a:lnTo>
                    <a:pt x="399122" y="394500"/>
                  </a:lnTo>
                  <a:lnTo>
                    <a:pt x="541667" y="394500"/>
                  </a:lnTo>
                  <a:lnTo>
                    <a:pt x="541667" y="253606"/>
                  </a:lnTo>
                  <a:lnTo>
                    <a:pt x="399122" y="253606"/>
                  </a:lnTo>
                  <a:lnTo>
                    <a:pt x="353005" y="249520"/>
                  </a:lnTo>
                  <a:lnTo>
                    <a:pt x="309598" y="237740"/>
                  </a:lnTo>
                  <a:lnTo>
                    <a:pt x="269627" y="218982"/>
                  </a:lnTo>
                  <a:lnTo>
                    <a:pt x="233817" y="193963"/>
                  </a:lnTo>
                  <a:lnTo>
                    <a:pt x="202892" y="163397"/>
                  </a:lnTo>
                  <a:lnTo>
                    <a:pt x="177577" y="128002"/>
                  </a:lnTo>
                  <a:lnTo>
                    <a:pt x="158598" y="88493"/>
                  </a:lnTo>
                  <a:lnTo>
                    <a:pt x="146678" y="45587"/>
                  </a:lnTo>
                  <a:lnTo>
                    <a:pt x="142544" y="0"/>
                  </a:lnTo>
                  <a:close/>
                </a:path>
              </a:pathLst>
            </a:custGeom>
            <a:solidFill>
              <a:srgbClr val="FFFFFF"/>
            </a:solidFill>
          </p:spPr>
          <p:txBody>
            <a:bodyPr wrap="square" lIns="0" tIns="0" rIns="0" bIns="0" rtlCol="0"/>
            <a:lstStyle/>
            <a:p>
              <a:endParaRPr/>
            </a:p>
          </p:txBody>
        </p:sp>
      </p:grpSp>
      <p:pic>
        <p:nvPicPr>
          <p:cNvPr id="157" name="object 95">
            <a:extLst>
              <a:ext uri="{FF2B5EF4-FFF2-40B4-BE49-F238E27FC236}">
                <a16:creationId xmlns:a16="http://schemas.microsoft.com/office/drawing/2014/main" id="{D48AD509-DBA2-4D90-9F36-D85EE90C2B14}"/>
              </a:ext>
            </a:extLst>
          </p:cNvPr>
          <p:cNvPicPr/>
          <p:nvPr/>
        </p:nvPicPr>
        <p:blipFill>
          <a:blip r:embed="rId4" cstate="print"/>
          <a:stretch>
            <a:fillRect/>
          </a:stretch>
        </p:blipFill>
        <p:spPr>
          <a:xfrm>
            <a:off x="6562011" y="2219857"/>
            <a:ext cx="2249145" cy="425463"/>
          </a:xfrm>
          <a:prstGeom prst="rect">
            <a:avLst/>
          </a:prstGeom>
        </p:spPr>
      </p:pic>
      <p:sp>
        <p:nvSpPr>
          <p:cNvPr id="158" name="object 96">
            <a:extLst>
              <a:ext uri="{FF2B5EF4-FFF2-40B4-BE49-F238E27FC236}">
                <a16:creationId xmlns:a16="http://schemas.microsoft.com/office/drawing/2014/main" id="{E50840F8-453B-43C2-BE35-2A01A3400199}"/>
              </a:ext>
            </a:extLst>
          </p:cNvPr>
          <p:cNvSpPr txBox="1"/>
          <p:nvPr/>
        </p:nvSpPr>
        <p:spPr>
          <a:xfrm>
            <a:off x="9149241" y="2278926"/>
            <a:ext cx="3168650" cy="528320"/>
          </a:xfrm>
          <a:prstGeom prst="rect">
            <a:avLst/>
          </a:prstGeom>
        </p:spPr>
        <p:txBody>
          <a:bodyPr vert="horz" wrap="square" lIns="0" tIns="12700" rIns="0" bIns="0" rtlCol="0">
            <a:spAutoFit/>
          </a:bodyPr>
          <a:lstStyle/>
          <a:p>
            <a:pPr marL="12700" marR="5080">
              <a:lnSpc>
                <a:spcPct val="100000"/>
              </a:lnSpc>
              <a:spcBef>
                <a:spcPts val="100"/>
              </a:spcBef>
            </a:pPr>
            <a:r>
              <a:rPr lang="es-ES" sz="1100" b="1" dirty="0">
                <a:solidFill>
                  <a:srgbClr val="707780"/>
                </a:solidFill>
                <a:latin typeface="Poppins"/>
                <a:cs typeface="Poppins"/>
              </a:rPr>
              <a:t>¿Qué normativa necesitas? </a:t>
            </a:r>
          </a:p>
          <a:p>
            <a:pPr marL="12700" marR="5080">
              <a:lnSpc>
                <a:spcPct val="100000"/>
              </a:lnSpc>
              <a:spcBef>
                <a:spcPts val="100"/>
              </a:spcBef>
            </a:pPr>
            <a:r>
              <a:rPr lang="es-ES" sz="1100" dirty="0">
                <a:solidFill>
                  <a:srgbClr val="707780"/>
                </a:solidFill>
                <a:latin typeface="Poppins"/>
                <a:cs typeface="Poppins"/>
              </a:rPr>
              <a:t>En GlobalSuite nos adaptamos a todas las normativas y regulaciones. </a:t>
            </a:r>
          </a:p>
        </p:txBody>
      </p:sp>
      <p:sp>
        <p:nvSpPr>
          <p:cNvPr id="159" name="object 99">
            <a:extLst>
              <a:ext uri="{FF2B5EF4-FFF2-40B4-BE49-F238E27FC236}">
                <a16:creationId xmlns:a16="http://schemas.microsoft.com/office/drawing/2014/main" id="{4F8F7462-F220-4F7C-9D1C-272104661D5D}"/>
              </a:ext>
            </a:extLst>
          </p:cNvPr>
          <p:cNvSpPr txBox="1"/>
          <p:nvPr/>
        </p:nvSpPr>
        <p:spPr>
          <a:xfrm>
            <a:off x="12972987" y="2339916"/>
            <a:ext cx="1278255" cy="330200"/>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444C59"/>
                </a:solidFill>
                <a:latin typeface="Poppins"/>
                <a:cs typeface="Poppins"/>
              </a:rPr>
              <a:t>Empresas</a:t>
            </a:r>
            <a:endParaRPr sz="2000">
              <a:latin typeface="Poppins"/>
              <a:cs typeface="Poppins"/>
            </a:endParaRPr>
          </a:p>
        </p:txBody>
      </p:sp>
      <p:sp>
        <p:nvSpPr>
          <p:cNvPr id="160" name="object 23">
            <a:extLst>
              <a:ext uri="{FF2B5EF4-FFF2-40B4-BE49-F238E27FC236}">
                <a16:creationId xmlns:a16="http://schemas.microsoft.com/office/drawing/2014/main" id="{BBE7522A-FF56-4644-B940-024469CBD01A}"/>
              </a:ext>
            </a:extLst>
          </p:cNvPr>
          <p:cNvSpPr txBox="1"/>
          <p:nvPr/>
        </p:nvSpPr>
        <p:spPr>
          <a:xfrm>
            <a:off x="735266" y="2121984"/>
            <a:ext cx="2693731" cy="628377"/>
          </a:xfrm>
          <a:prstGeom prst="rect">
            <a:avLst/>
          </a:prstGeom>
        </p:spPr>
        <p:txBody>
          <a:bodyPr vert="horz" wrap="square" lIns="0" tIns="12700" rIns="0" bIns="0" rtlCol="0">
            <a:spAutoFit/>
          </a:bodyPr>
          <a:lstStyle/>
          <a:p>
            <a:pPr marL="12700">
              <a:spcBef>
                <a:spcPts val="100"/>
              </a:spcBef>
            </a:pPr>
            <a:r>
              <a:rPr lang="es-ES" sz="2000" dirty="0">
                <a:solidFill>
                  <a:srgbClr val="444C59"/>
                </a:solidFill>
                <a:latin typeface="Poppins"/>
                <a:cs typeface="Poppins"/>
              </a:rPr>
              <a:t>Leyes,</a:t>
            </a:r>
            <a:r>
              <a:rPr lang="es-ES" sz="2000" spc="-85" dirty="0">
                <a:solidFill>
                  <a:srgbClr val="444C59"/>
                </a:solidFill>
                <a:latin typeface="Poppins"/>
                <a:cs typeface="Poppins"/>
              </a:rPr>
              <a:t> </a:t>
            </a:r>
            <a:r>
              <a:rPr lang="es-ES" sz="2000" dirty="0">
                <a:solidFill>
                  <a:srgbClr val="444C59"/>
                </a:solidFill>
                <a:latin typeface="Poppins"/>
                <a:cs typeface="Poppins"/>
              </a:rPr>
              <a:t>normativas, estándares.</a:t>
            </a:r>
            <a:endParaRPr lang="es-ES" sz="2000" dirty="0">
              <a:latin typeface="Poppins"/>
              <a:cs typeface="Poppins"/>
            </a:endParaRPr>
          </a:p>
        </p:txBody>
      </p:sp>
      <p:sp>
        <p:nvSpPr>
          <p:cNvPr id="161" name="object 87">
            <a:extLst>
              <a:ext uri="{FF2B5EF4-FFF2-40B4-BE49-F238E27FC236}">
                <a16:creationId xmlns:a16="http://schemas.microsoft.com/office/drawing/2014/main" id="{3DEE3166-19B8-4B9D-BC68-45165CB948E8}"/>
              </a:ext>
            </a:extLst>
          </p:cNvPr>
          <p:cNvSpPr/>
          <p:nvPr/>
        </p:nvSpPr>
        <p:spPr>
          <a:xfrm>
            <a:off x="6544012" y="3673552"/>
            <a:ext cx="5837555" cy="280670"/>
          </a:xfrm>
          <a:custGeom>
            <a:avLst/>
            <a:gdLst/>
            <a:ahLst/>
            <a:cxnLst/>
            <a:rect l="l" t="t" r="r" b="b"/>
            <a:pathLst>
              <a:path w="5837555" h="280670">
                <a:moveTo>
                  <a:pt x="5837389" y="0"/>
                </a:moveTo>
                <a:lnTo>
                  <a:pt x="0" y="0"/>
                </a:lnTo>
                <a:lnTo>
                  <a:pt x="0" y="280073"/>
                </a:lnTo>
                <a:lnTo>
                  <a:pt x="5837389" y="280073"/>
                </a:lnTo>
                <a:lnTo>
                  <a:pt x="5837389" y="0"/>
                </a:lnTo>
                <a:close/>
              </a:path>
            </a:pathLst>
          </a:custGeom>
          <a:solidFill>
            <a:srgbClr val="00FFD7"/>
          </a:solidFill>
        </p:spPr>
        <p:txBody>
          <a:bodyPr wrap="square" lIns="0" tIns="0" rIns="0" bIns="0" rtlCol="0"/>
          <a:lstStyle/>
          <a:p>
            <a:endParaRPr/>
          </a:p>
        </p:txBody>
      </p:sp>
      <p:sp>
        <p:nvSpPr>
          <p:cNvPr id="162" name="object 88">
            <a:extLst>
              <a:ext uri="{FF2B5EF4-FFF2-40B4-BE49-F238E27FC236}">
                <a16:creationId xmlns:a16="http://schemas.microsoft.com/office/drawing/2014/main" id="{011DB967-B4F0-4E9C-946B-07C0931670FD}"/>
              </a:ext>
            </a:extLst>
          </p:cNvPr>
          <p:cNvSpPr/>
          <p:nvPr/>
        </p:nvSpPr>
        <p:spPr>
          <a:xfrm>
            <a:off x="6544012" y="8321203"/>
            <a:ext cx="5837555" cy="280670"/>
          </a:xfrm>
          <a:custGeom>
            <a:avLst/>
            <a:gdLst/>
            <a:ahLst/>
            <a:cxnLst/>
            <a:rect l="l" t="t" r="r" b="b"/>
            <a:pathLst>
              <a:path w="5837555" h="280670">
                <a:moveTo>
                  <a:pt x="5837389" y="0"/>
                </a:moveTo>
                <a:lnTo>
                  <a:pt x="0" y="0"/>
                </a:lnTo>
                <a:lnTo>
                  <a:pt x="0" y="280073"/>
                </a:lnTo>
                <a:lnTo>
                  <a:pt x="5837389" y="280073"/>
                </a:lnTo>
                <a:lnTo>
                  <a:pt x="5837389" y="0"/>
                </a:lnTo>
                <a:close/>
              </a:path>
            </a:pathLst>
          </a:custGeom>
          <a:solidFill>
            <a:srgbClr val="00FFD7"/>
          </a:solidFill>
        </p:spPr>
        <p:txBody>
          <a:bodyPr wrap="square" lIns="0" tIns="0" rIns="0" bIns="0" rtlCol="0"/>
          <a:lstStyle/>
          <a:p>
            <a:endParaRPr/>
          </a:p>
        </p:txBody>
      </p:sp>
      <p:grpSp>
        <p:nvGrpSpPr>
          <p:cNvPr id="105" name="Grupo 104">
            <a:extLst>
              <a:ext uri="{FF2B5EF4-FFF2-40B4-BE49-F238E27FC236}">
                <a16:creationId xmlns:a16="http://schemas.microsoft.com/office/drawing/2014/main" id="{8B2ED840-B9F7-45ED-8FD7-F27E778519B5}"/>
              </a:ext>
            </a:extLst>
          </p:cNvPr>
          <p:cNvGrpSpPr/>
          <p:nvPr/>
        </p:nvGrpSpPr>
        <p:grpSpPr>
          <a:xfrm>
            <a:off x="5235691" y="7193182"/>
            <a:ext cx="3201044" cy="799544"/>
            <a:chOff x="1137668" y="7269720"/>
            <a:chExt cx="2377031" cy="593725"/>
          </a:xfrm>
        </p:grpSpPr>
        <p:sp>
          <p:nvSpPr>
            <p:cNvPr id="108" name="object 18">
              <a:extLst>
                <a:ext uri="{FF2B5EF4-FFF2-40B4-BE49-F238E27FC236}">
                  <a16:creationId xmlns:a16="http://schemas.microsoft.com/office/drawing/2014/main" id="{DA5CADD2-8310-4A52-8776-798A786D2EBB}"/>
                </a:ext>
              </a:extLst>
            </p:cNvPr>
            <p:cNvSpPr/>
            <p:nvPr/>
          </p:nvSpPr>
          <p:spPr>
            <a:xfrm>
              <a:off x="2720949" y="7269720"/>
              <a:ext cx="793750" cy="593725"/>
            </a:xfrm>
            <a:custGeom>
              <a:avLst/>
              <a:gdLst/>
              <a:ahLst/>
              <a:cxnLst/>
              <a:rect l="l" t="t" r="r" b="b"/>
              <a:pathLst>
                <a:path w="793750" h="593725">
                  <a:moveTo>
                    <a:pt x="793750" y="296710"/>
                  </a:moveTo>
                  <a:lnTo>
                    <a:pt x="496392" y="0"/>
                  </a:lnTo>
                  <a:lnTo>
                    <a:pt x="496392" y="132524"/>
                  </a:lnTo>
                  <a:lnTo>
                    <a:pt x="0" y="132524"/>
                  </a:lnTo>
                  <a:lnTo>
                    <a:pt x="0" y="455269"/>
                  </a:lnTo>
                  <a:lnTo>
                    <a:pt x="496392" y="455269"/>
                  </a:lnTo>
                  <a:lnTo>
                    <a:pt x="496392" y="593407"/>
                  </a:lnTo>
                  <a:lnTo>
                    <a:pt x="793750" y="296710"/>
                  </a:lnTo>
                  <a:close/>
                </a:path>
              </a:pathLst>
            </a:custGeom>
            <a:solidFill>
              <a:srgbClr val="F6F8F8"/>
            </a:solidFill>
          </p:spPr>
          <p:txBody>
            <a:bodyPr wrap="square" lIns="0" tIns="0" rIns="0" bIns="0" rtlCol="0"/>
            <a:lstStyle/>
            <a:p>
              <a:endParaRPr sz="3200"/>
            </a:p>
          </p:txBody>
        </p:sp>
        <p:sp>
          <p:nvSpPr>
            <p:cNvPr id="111" name="object 53">
              <a:extLst>
                <a:ext uri="{FF2B5EF4-FFF2-40B4-BE49-F238E27FC236}">
                  <a16:creationId xmlns:a16="http://schemas.microsoft.com/office/drawing/2014/main" id="{48BC1883-96C1-47E6-97ED-C276D1BCF52C}"/>
                </a:ext>
              </a:extLst>
            </p:cNvPr>
            <p:cNvSpPr/>
            <p:nvPr/>
          </p:nvSpPr>
          <p:spPr>
            <a:xfrm>
              <a:off x="1137668" y="7405913"/>
              <a:ext cx="1722755" cy="321310"/>
            </a:xfrm>
            <a:custGeom>
              <a:avLst/>
              <a:gdLst/>
              <a:ahLst/>
              <a:cxnLst/>
              <a:rect l="l" t="t" r="r" b="b"/>
              <a:pathLst>
                <a:path w="1722755" h="321309">
                  <a:moveTo>
                    <a:pt x="1570024" y="0"/>
                  </a:moveTo>
                  <a:lnTo>
                    <a:pt x="152400" y="0"/>
                  </a:lnTo>
                  <a:lnTo>
                    <a:pt x="104231" y="7769"/>
                  </a:lnTo>
                  <a:lnTo>
                    <a:pt x="62396" y="29405"/>
                  </a:lnTo>
                  <a:lnTo>
                    <a:pt x="29405" y="62396"/>
                  </a:lnTo>
                  <a:lnTo>
                    <a:pt x="7769" y="104231"/>
                  </a:lnTo>
                  <a:lnTo>
                    <a:pt x="0" y="152400"/>
                  </a:lnTo>
                  <a:lnTo>
                    <a:pt x="0" y="168643"/>
                  </a:lnTo>
                  <a:lnTo>
                    <a:pt x="7769" y="216811"/>
                  </a:lnTo>
                  <a:lnTo>
                    <a:pt x="29405" y="258646"/>
                  </a:lnTo>
                  <a:lnTo>
                    <a:pt x="62396" y="291637"/>
                  </a:lnTo>
                  <a:lnTo>
                    <a:pt x="104231" y="313273"/>
                  </a:lnTo>
                  <a:lnTo>
                    <a:pt x="152400" y="321043"/>
                  </a:lnTo>
                  <a:lnTo>
                    <a:pt x="1570024" y="321043"/>
                  </a:lnTo>
                  <a:lnTo>
                    <a:pt x="1618192" y="313273"/>
                  </a:lnTo>
                  <a:lnTo>
                    <a:pt x="1660027" y="291637"/>
                  </a:lnTo>
                  <a:lnTo>
                    <a:pt x="1693018" y="258646"/>
                  </a:lnTo>
                  <a:lnTo>
                    <a:pt x="1714654" y="216811"/>
                  </a:lnTo>
                  <a:lnTo>
                    <a:pt x="1722424" y="168643"/>
                  </a:lnTo>
                  <a:lnTo>
                    <a:pt x="1722424" y="152400"/>
                  </a:lnTo>
                  <a:lnTo>
                    <a:pt x="1714654" y="104231"/>
                  </a:lnTo>
                  <a:lnTo>
                    <a:pt x="1693018" y="62396"/>
                  </a:lnTo>
                  <a:lnTo>
                    <a:pt x="1660027" y="29405"/>
                  </a:lnTo>
                  <a:lnTo>
                    <a:pt x="1618192" y="7769"/>
                  </a:lnTo>
                  <a:lnTo>
                    <a:pt x="1570024" y="0"/>
                  </a:lnTo>
                  <a:close/>
                </a:path>
              </a:pathLst>
            </a:custGeom>
            <a:solidFill>
              <a:schemeClr val="accent1"/>
            </a:solidFill>
          </p:spPr>
          <p:txBody>
            <a:bodyPr wrap="square" lIns="0" tIns="0" rIns="0" bIns="0" rtlCol="0"/>
            <a:lstStyle/>
            <a:p>
              <a:endParaRPr sz="3200">
                <a:solidFill>
                  <a:schemeClr val="bg1"/>
                </a:solidFill>
              </a:endParaRPr>
            </a:p>
          </p:txBody>
        </p:sp>
        <p:sp>
          <p:nvSpPr>
            <p:cNvPr id="114" name="object 54">
              <a:extLst>
                <a:ext uri="{FF2B5EF4-FFF2-40B4-BE49-F238E27FC236}">
                  <a16:creationId xmlns:a16="http://schemas.microsoft.com/office/drawing/2014/main" id="{AC0E0E7F-B824-4318-AAC3-A4F5433FA79C}"/>
                </a:ext>
              </a:extLst>
            </p:cNvPr>
            <p:cNvSpPr txBox="1"/>
            <p:nvPr/>
          </p:nvSpPr>
          <p:spPr>
            <a:xfrm>
              <a:off x="1345632" y="7483283"/>
              <a:ext cx="1320165" cy="215217"/>
            </a:xfrm>
            <a:prstGeom prst="rect">
              <a:avLst/>
            </a:prstGeom>
          </p:spPr>
          <p:txBody>
            <a:bodyPr vert="horz" wrap="square" lIns="0" tIns="12700" rIns="0" bIns="0" rtlCol="0">
              <a:spAutoFit/>
            </a:bodyPr>
            <a:lstStyle/>
            <a:p>
              <a:pPr marL="12700">
                <a:lnSpc>
                  <a:spcPct val="100000"/>
                </a:lnSpc>
                <a:spcBef>
                  <a:spcPts val="100"/>
                </a:spcBef>
              </a:pPr>
              <a:r>
                <a:rPr lang="es-ES" b="1" dirty="0">
                  <a:solidFill>
                    <a:schemeClr val="bg1"/>
                  </a:solidFill>
                  <a:latin typeface="Poppins SemiBold"/>
                  <a:cs typeface="Poppins SemiBold"/>
                </a:rPr>
                <a:t>LOPDP</a:t>
              </a:r>
              <a:endParaRPr dirty="0">
                <a:solidFill>
                  <a:schemeClr val="bg1"/>
                </a:solidFill>
                <a:latin typeface="Poppins SemiBold"/>
                <a:cs typeface="Poppins SemiBold"/>
              </a:endParaRPr>
            </a:p>
          </p:txBody>
        </p:sp>
      </p:grpSp>
    </p:spTree>
    <p:extLst>
      <p:ext uri="{BB962C8B-B14F-4D97-AF65-F5344CB8AC3E}">
        <p14:creationId xmlns:p14="http://schemas.microsoft.com/office/powerpoint/2010/main" val="1854286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Elipse 43">
            <a:extLst>
              <a:ext uri="{FF2B5EF4-FFF2-40B4-BE49-F238E27FC236}">
                <a16:creationId xmlns:a16="http://schemas.microsoft.com/office/drawing/2014/main" id="{6EDE1C65-651B-6ADE-A532-1AD7E849B731}"/>
              </a:ext>
            </a:extLst>
          </p:cNvPr>
          <p:cNvSpPr/>
          <p:nvPr/>
        </p:nvSpPr>
        <p:spPr>
          <a:xfrm>
            <a:off x="7630896" y="3929097"/>
            <a:ext cx="2132820" cy="2132820"/>
          </a:xfrm>
          <a:prstGeom prst="ellipse">
            <a:avLst/>
          </a:prstGeom>
          <a:solidFill>
            <a:schemeClr val="accent2">
              <a:lumMod val="20000"/>
              <a:lumOff val="80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lipse 16">
            <a:extLst>
              <a:ext uri="{FF2B5EF4-FFF2-40B4-BE49-F238E27FC236}">
                <a16:creationId xmlns:a16="http://schemas.microsoft.com/office/drawing/2014/main" id="{C54ABEA2-6282-A769-8B1E-F90F6F26E7A9}"/>
              </a:ext>
            </a:extLst>
          </p:cNvPr>
          <p:cNvSpPr/>
          <p:nvPr/>
        </p:nvSpPr>
        <p:spPr>
          <a:xfrm>
            <a:off x="5936815" y="2368340"/>
            <a:ext cx="5257800" cy="5257800"/>
          </a:xfrm>
          <a:prstGeom prst="ellipse">
            <a:avLst/>
          </a:prstGeom>
          <a:noFill/>
          <a:ln w="57150">
            <a:solidFill>
              <a:schemeClr val="bg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Marcador de contenido 1">
            <a:extLst>
              <a:ext uri="{FF2B5EF4-FFF2-40B4-BE49-F238E27FC236}">
                <a16:creationId xmlns:a16="http://schemas.microsoft.com/office/drawing/2014/main" id="{3C7ECB50-F6D0-D2FF-19EF-5A980E4F5410}"/>
              </a:ext>
            </a:extLst>
          </p:cNvPr>
          <p:cNvSpPr>
            <a:spLocks noGrp="1"/>
          </p:cNvSpPr>
          <p:nvPr>
            <p:ph sz="quarter" idx="11"/>
          </p:nvPr>
        </p:nvSpPr>
        <p:spPr/>
        <p:txBody>
          <a:bodyPr/>
          <a:lstStyle/>
          <a:p>
            <a:r>
              <a:rPr lang="es-ES" dirty="0"/>
              <a:t>Como afrontar el cumplimiento de la ley con seguridad.</a:t>
            </a:r>
            <a:endParaRPr lang="en-US" dirty="0"/>
          </a:p>
        </p:txBody>
      </p:sp>
      <p:sp>
        <p:nvSpPr>
          <p:cNvPr id="32" name="Marcador de contenido 31">
            <a:extLst>
              <a:ext uri="{FF2B5EF4-FFF2-40B4-BE49-F238E27FC236}">
                <a16:creationId xmlns:a16="http://schemas.microsoft.com/office/drawing/2014/main" id="{7D6FF67A-6B30-56C9-709C-A993E3B39087}"/>
              </a:ext>
            </a:extLst>
          </p:cNvPr>
          <p:cNvSpPr>
            <a:spLocks noGrp="1"/>
          </p:cNvSpPr>
          <p:nvPr>
            <p:ph sz="quarter" idx="25"/>
          </p:nvPr>
        </p:nvSpPr>
        <p:spPr>
          <a:xfrm>
            <a:off x="787139" y="1602426"/>
            <a:ext cx="7874000" cy="307777"/>
          </a:xfrm>
        </p:spPr>
        <p:txBody>
          <a:bodyPr/>
          <a:lstStyle/>
          <a:p>
            <a:r>
              <a:rPr lang="es-ES" sz="2000" dirty="0">
                <a:solidFill>
                  <a:schemeClr val="bg2">
                    <a:lumMod val="90000"/>
                  </a:schemeClr>
                </a:solidFill>
                <a:latin typeface="Poppins Medium" panose="02000000000000000000" pitchFamily="2" charset="0"/>
                <a:cs typeface="Poppins Medium" panose="02000000000000000000" pitchFamily="2" charset="0"/>
              </a:rPr>
              <a:t>¿Qué necesitan las compañías?</a:t>
            </a:r>
          </a:p>
        </p:txBody>
      </p:sp>
      <p:sp>
        <p:nvSpPr>
          <p:cNvPr id="14" name="Elipse 13">
            <a:extLst>
              <a:ext uri="{FF2B5EF4-FFF2-40B4-BE49-F238E27FC236}">
                <a16:creationId xmlns:a16="http://schemas.microsoft.com/office/drawing/2014/main" id="{575FB7E3-183C-1109-084C-8D80BA430149}"/>
              </a:ext>
            </a:extLst>
          </p:cNvPr>
          <p:cNvSpPr/>
          <p:nvPr/>
        </p:nvSpPr>
        <p:spPr>
          <a:xfrm>
            <a:off x="5094788" y="2317853"/>
            <a:ext cx="2667000" cy="266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bg1"/>
                </a:solidFill>
                <a:latin typeface="Poppins ExtraBold" panose="00000900000000000000" pitchFamily="2" charset="0"/>
                <a:cs typeface="Poppins ExtraBold" panose="00000900000000000000" pitchFamily="2" charset="0"/>
              </a:rPr>
              <a:t>1.</a:t>
            </a:r>
          </a:p>
          <a:p>
            <a:pPr algn="ctr"/>
            <a:r>
              <a:rPr lang="es-ES" b="1" dirty="0">
                <a:solidFill>
                  <a:schemeClr val="bg1"/>
                </a:solidFill>
                <a:latin typeface="Poppins ExtraBold" panose="00000900000000000000" pitchFamily="2" charset="0"/>
                <a:cs typeface="Poppins ExtraBold" panose="00000900000000000000" pitchFamily="2" charset="0"/>
              </a:rPr>
              <a:t>Consultoría especializada</a:t>
            </a:r>
          </a:p>
          <a:p>
            <a:pPr marL="342900" lvl="0" indent="-342900">
              <a:buAutoNum type="arabicPeriod"/>
            </a:pPr>
            <a:endParaRPr lang="es-ES" sz="900" dirty="0">
              <a:solidFill>
                <a:schemeClr val="bg1"/>
              </a:solidFill>
              <a:cs typeface="Poppins ExtraBold" panose="00000900000000000000" pitchFamily="2" charset="0"/>
            </a:endParaRPr>
          </a:p>
        </p:txBody>
      </p:sp>
      <p:sp>
        <p:nvSpPr>
          <p:cNvPr id="15" name="Elipse 14">
            <a:extLst>
              <a:ext uri="{FF2B5EF4-FFF2-40B4-BE49-F238E27FC236}">
                <a16:creationId xmlns:a16="http://schemas.microsoft.com/office/drawing/2014/main" id="{6293B2B0-EA35-3CCF-C1CC-38901BE87DCA}"/>
              </a:ext>
            </a:extLst>
          </p:cNvPr>
          <p:cNvSpPr/>
          <p:nvPr/>
        </p:nvSpPr>
        <p:spPr>
          <a:xfrm>
            <a:off x="9598242" y="2217041"/>
            <a:ext cx="2667000" cy="266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b="1" dirty="0">
                <a:solidFill>
                  <a:schemeClr val="bg1"/>
                </a:solidFill>
                <a:latin typeface="Poppins ExtraBold" panose="00000900000000000000" pitchFamily="2" charset="0"/>
                <a:cs typeface="Poppins ExtraBold" panose="00000900000000000000" pitchFamily="2" charset="0"/>
              </a:rPr>
              <a:t>2. </a:t>
            </a:r>
          </a:p>
          <a:p>
            <a:pPr lvl="0" algn="ctr"/>
            <a:r>
              <a:rPr lang="es-ES" b="1" dirty="0">
                <a:solidFill>
                  <a:schemeClr val="bg1"/>
                </a:solidFill>
                <a:latin typeface="Poppins ExtraBold" panose="00000900000000000000" pitchFamily="2" charset="0"/>
                <a:cs typeface="Poppins ExtraBold" panose="00000900000000000000" pitchFamily="2" charset="0"/>
              </a:rPr>
              <a:t>Solución tecnológica</a:t>
            </a:r>
          </a:p>
        </p:txBody>
      </p:sp>
      <p:sp>
        <p:nvSpPr>
          <p:cNvPr id="16" name="Elipse 15">
            <a:extLst>
              <a:ext uri="{FF2B5EF4-FFF2-40B4-BE49-F238E27FC236}">
                <a16:creationId xmlns:a16="http://schemas.microsoft.com/office/drawing/2014/main" id="{6B9C9F0A-31C0-B05D-80F9-B3738352D49E}"/>
              </a:ext>
            </a:extLst>
          </p:cNvPr>
          <p:cNvSpPr/>
          <p:nvPr/>
        </p:nvSpPr>
        <p:spPr>
          <a:xfrm>
            <a:off x="7420019" y="6247483"/>
            <a:ext cx="2667000" cy="2667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b="1" dirty="0">
                <a:solidFill>
                  <a:schemeClr val="bg1"/>
                </a:solidFill>
                <a:latin typeface="Poppins ExtraBold" panose="00000900000000000000" pitchFamily="2" charset="0"/>
                <a:cs typeface="Poppins ExtraBold" panose="00000900000000000000" pitchFamily="2" charset="0"/>
              </a:rPr>
              <a:t> </a:t>
            </a:r>
          </a:p>
        </p:txBody>
      </p:sp>
      <p:sp>
        <p:nvSpPr>
          <p:cNvPr id="19" name="CuadroTexto 18">
            <a:extLst>
              <a:ext uri="{FF2B5EF4-FFF2-40B4-BE49-F238E27FC236}">
                <a16:creationId xmlns:a16="http://schemas.microsoft.com/office/drawing/2014/main" id="{6506484A-B601-D451-B6AF-E443A129DDC8}"/>
              </a:ext>
            </a:extLst>
          </p:cNvPr>
          <p:cNvSpPr txBox="1"/>
          <p:nvPr/>
        </p:nvSpPr>
        <p:spPr>
          <a:xfrm>
            <a:off x="7420019" y="4677170"/>
            <a:ext cx="2576709" cy="892552"/>
          </a:xfrm>
          <a:prstGeom prst="rect">
            <a:avLst/>
          </a:prstGeom>
          <a:noFill/>
        </p:spPr>
        <p:txBody>
          <a:bodyPr wrap="square">
            <a:spAutoFit/>
          </a:bodyPr>
          <a:lstStyle/>
          <a:p>
            <a:pPr algn="ctr"/>
            <a:r>
              <a:rPr lang="es-ES" sz="2400" b="1" dirty="0">
                <a:latin typeface="Poppins"/>
                <a:cs typeface="Poppins"/>
              </a:rPr>
              <a:t>LOPDP</a:t>
            </a:r>
          </a:p>
          <a:p>
            <a:pPr algn="ctr"/>
            <a:r>
              <a:rPr lang="es-ES" sz="1400" dirty="0">
                <a:latin typeface="Poppins"/>
                <a:cs typeface="Poppins"/>
              </a:rPr>
              <a:t>Ley de obligado cumplimiento</a:t>
            </a:r>
          </a:p>
        </p:txBody>
      </p:sp>
      <p:sp>
        <p:nvSpPr>
          <p:cNvPr id="22" name="CuadroTexto 21">
            <a:extLst>
              <a:ext uri="{FF2B5EF4-FFF2-40B4-BE49-F238E27FC236}">
                <a16:creationId xmlns:a16="http://schemas.microsoft.com/office/drawing/2014/main" id="{DDA60272-6249-BC2A-B109-F841070FDA12}"/>
              </a:ext>
            </a:extLst>
          </p:cNvPr>
          <p:cNvSpPr txBox="1"/>
          <p:nvPr/>
        </p:nvSpPr>
        <p:spPr>
          <a:xfrm>
            <a:off x="1121962" y="2590800"/>
            <a:ext cx="3774596" cy="1815882"/>
          </a:xfrm>
          <a:prstGeom prst="rect">
            <a:avLst/>
          </a:prstGeom>
          <a:noFill/>
        </p:spPr>
        <p:txBody>
          <a:bodyPr wrap="square">
            <a:spAutoFit/>
          </a:bodyPr>
          <a:lstStyle/>
          <a:p>
            <a:pPr lvl="0" algn="r"/>
            <a:r>
              <a:rPr lang="es-ES" sz="1600" dirty="0">
                <a:solidFill>
                  <a:schemeClr val="bg2">
                    <a:lumMod val="50000"/>
                  </a:schemeClr>
                </a:solidFill>
                <a:cs typeface="Poppins ExtraBold" panose="00000900000000000000" pitchFamily="2" charset="0"/>
              </a:rPr>
              <a:t>Somos especialistas en el cumplimiento legal derivado de normas y leyes de distintos países, así como de estándares internacionales de gestión de riesgos, seguridad y continuidad de negocio.</a:t>
            </a:r>
          </a:p>
        </p:txBody>
      </p:sp>
      <p:sp>
        <p:nvSpPr>
          <p:cNvPr id="23" name="CuadroTexto 22">
            <a:extLst>
              <a:ext uri="{FF2B5EF4-FFF2-40B4-BE49-F238E27FC236}">
                <a16:creationId xmlns:a16="http://schemas.microsoft.com/office/drawing/2014/main" id="{48BDBCC4-A596-DB61-39C6-E9F5516B1C82}"/>
              </a:ext>
            </a:extLst>
          </p:cNvPr>
          <p:cNvSpPr txBox="1"/>
          <p:nvPr/>
        </p:nvSpPr>
        <p:spPr>
          <a:xfrm>
            <a:off x="12507218" y="2590800"/>
            <a:ext cx="3774596" cy="1815882"/>
          </a:xfrm>
          <a:prstGeom prst="rect">
            <a:avLst/>
          </a:prstGeom>
          <a:noFill/>
        </p:spPr>
        <p:txBody>
          <a:bodyPr wrap="square">
            <a:spAutoFit/>
          </a:bodyPr>
          <a:lstStyle>
            <a:defPPr>
              <a:defRPr lang="es-ES"/>
            </a:defPPr>
            <a:lvl1pPr lvl="0">
              <a:defRPr sz="1600">
                <a:solidFill>
                  <a:schemeClr val="bg2">
                    <a:lumMod val="50000"/>
                  </a:schemeClr>
                </a:solidFill>
                <a:cs typeface="Poppins ExtraBold" panose="00000900000000000000" pitchFamily="2" charset="0"/>
              </a:defRPr>
            </a:lvl1pPr>
          </a:lstStyle>
          <a:p>
            <a:r>
              <a:rPr lang="es-ES" dirty="0"/>
              <a:t>El Software de protección de datos GlobalSuite® permite implantar, gestionar y mantener el cumplimiento de la ley de protección de datos LOPDP así como la trazabilidad de todo el sistema de gestión.</a:t>
            </a:r>
          </a:p>
        </p:txBody>
      </p:sp>
      <p:sp>
        <p:nvSpPr>
          <p:cNvPr id="24" name="CuadroTexto 23">
            <a:extLst>
              <a:ext uri="{FF2B5EF4-FFF2-40B4-BE49-F238E27FC236}">
                <a16:creationId xmlns:a16="http://schemas.microsoft.com/office/drawing/2014/main" id="{F6AA481D-4BA4-E675-0ED3-08B0D5C92BA5}"/>
              </a:ext>
            </a:extLst>
          </p:cNvPr>
          <p:cNvSpPr txBox="1"/>
          <p:nvPr/>
        </p:nvSpPr>
        <p:spPr>
          <a:xfrm>
            <a:off x="10402897" y="7344823"/>
            <a:ext cx="3774596" cy="1569660"/>
          </a:xfrm>
          <a:prstGeom prst="rect">
            <a:avLst/>
          </a:prstGeom>
          <a:noFill/>
        </p:spPr>
        <p:txBody>
          <a:bodyPr wrap="square">
            <a:spAutoFit/>
          </a:bodyPr>
          <a:lstStyle/>
          <a:p>
            <a:pPr lvl="0"/>
            <a:r>
              <a:rPr lang="es-ES" sz="1600" dirty="0">
                <a:solidFill>
                  <a:schemeClr val="bg2">
                    <a:lumMod val="50000"/>
                  </a:schemeClr>
                </a:solidFill>
                <a:cs typeface="Poppins ExtraBold" panose="00000900000000000000" pitchFamily="2" charset="0"/>
              </a:rPr>
              <a:t>Seguimiento continuo y acompañamiento para crecer y crear soluciones con el cliente.</a:t>
            </a:r>
          </a:p>
          <a:p>
            <a:pPr lvl="0"/>
            <a:r>
              <a:rPr lang="es-ES" sz="1600" dirty="0">
                <a:solidFill>
                  <a:schemeClr val="bg2">
                    <a:lumMod val="50000"/>
                  </a:schemeClr>
                </a:solidFill>
                <a:cs typeface="Poppins ExtraBold" panose="00000900000000000000" pitchFamily="2" charset="0"/>
              </a:rPr>
              <a:t>Creemos en las relaciones a largo plazo para conseguir objetivos comunes</a:t>
            </a:r>
          </a:p>
        </p:txBody>
      </p:sp>
      <p:sp>
        <p:nvSpPr>
          <p:cNvPr id="37" name="CuadroTexto 36">
            <a:extLst>
              <a:ext uri="{FF2B5EF4-FFF2-40B4-BE49-F238E27FC236}">
                <a16:creationId xmlns:a16="http://schemas.microsoft.com/office/drawing/2014/main" id="{2B61E816-AD8E-6D61-7FF1-CBF5CA39F8AB}"/>
              </a:ext>
            </a:extLst>
          </p:cNvPr>
          <p:cNvSpPr txBox="1"/>
          <p:nvPr/>
        </p:nvSpPr>
        <p:spPr>
          <a:xfrm>
            <a:off x="7477691" y="7041691"/>
            <a:ext cx="2551655" cy="923330"/>
          </a:xfrm>
          <a:prstGeom prst="rect">
            <a:avLst/>
          </a:prstGeom>
          <a:noFill/>
        </p:spPr>
        <p:txBody>
          <a:bodyPr wrap="square">
            <a:spAutoFit/>
          </a:bodyPr>
          <a:lstStyle/>
          <a:p>
            <a:pPr algn="ctr"/>
            <a:r>
              <a:rPr lang="es-ES" b="1" dirty="0">
                <a:solidFill>
                  <a:schemeClr val="bg1"/>
                </a:solidFill>
                <a:latin typeface="Poppins ExtraBold" panose="00000900000000000000" pitchFamily="2" charset="0"/>
                <a:cs typeface="Poppins ExtraBold" panose="00000900000000000000" pitchFamily="2" charset="0"/>
              </a:rPr>
              <a:t>3. Acompañamiento y apoyo</a:t>
            </a:r>
            <a:endParaRPr lang="en-US" dirty="0"/>
          </a:p>
        </p:txBody>
      </p:sp>
      <p:sp>
        <p:nvSpPr>
          <p:cNvPr id="45" name="Holder 5">
            <a:extLst>
              <a:ext uri="{FF2B5EF4-FFF2-40B4-BE49-F238E27FC236}">
                <a16:creationId xmlns:a16="http://schemas.microsoft.com/office/drawing/2014/main" id="{CAC40C88-506A-F7E6-FA4F-DA790A5137D2}"/>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18</a:t>
            </a:fld>
            <a:endParaRPr lang="es-ES"/>
          </a:p>
        </p:txBody>
      </p:sp>
    </p:spTree>
    <p:extLst>
      <p:ext uri="{BB962C8B-B14F-4D97-AF65-F5344CB8AC3E}">
        <p14:creationId xmlns:p14="http://schemas.microsoft.com/office/powerpoint/2010/main" val="28790800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80" name="Google Shape;780;p19"/>
          <p:cNvSpPr/>
          <p:nvPr/>
        </p:nvSpPr>
        <p:spPr>
          <a:xfrm>
            <a:off x="10287000" y="0"/>
            <a:ext cx="7057390" cy="9753600"/>
          </a:xfrm>
          <a:custGeom>
            <a:avLst/>
            <a:gdLst/>
            <a:ahLst/>
            <a:cxnLst/>
            <a:rect l="l" t="t" r="r" b="b"/>
            <a:pathLst>
              <a:path w="7057390" h="9753600" extrusionOk="0">
                <a:moveTo>
                  <a:pt x="7056958" y="0"/>
                </a:moveTo>
                <a:lnTo>
                  <a:pt x="0" y="0"/>
                </a:lnTo>
                <a:lnTo>
                  <a:pt x="0" y="9753600"/>
                </a:lnTo>
                <a:lnTo>
                  <a:pt x="7056958" y="9753600"/>
                </a:lnTo>
                <a:lnTo>
                  <a:pt x="7056958" y="0"/>
                </a:lnTo>
                <a:close/>
              </a:path>
            </a:pathLst>
          </a:custGeom>
          <a:solidFill>
            <a:srgbClr val="232D3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782" name="Google Shape;782;p19"/>
          <p:cNvSpPr/>
          <p:nvPr/>
        </p:nvSpPr>
        <p:spPr>
          <a:xfrm>
            <a:off x="10287000" y="12"/>
            <a:ext cx="7057390" cy="4876800"/>
          </a:xfrm>
          <a:custGeom>
            <a:avLst/>
            <a:gdLst/>
            <a:ahLst/>
            <a:cxnLst/>
            <a:rect l="l" t="t" r="r" b="b"/>
            <a:pathLst>
              <a:path w="7057390" h="4876800" extrusionOk="0">
                <a:moveTo>
                  <a:pt x="7056958" y="0"/>
                </a:moveTo>
                <a:lnTo>
                  <a:pt x="0" y="0"/>
                </a:lnTo>
                <a:lnTo>
                  <a:pt x="0" y="4876787"/>
                </a:lnTo>
                <a:lnTo>
                  <a:pt x="7056958" y="4876787"/>
                </a:lnTo>
                <a:lnTo>
                  <a:pt x="7056958" y="0"/>
                </a:lnTo>
                <a:close/>
              </a:path>
            </a:pathLst>
          </a:custGeom>
          <a:solidFill>
            <a:srgbClr val="232D3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784" name="Google Shape;784;p19"/>
          <p:cNvSpPr txBox="1">
            <a:spLocks noGrp="1"/>
          </p:cNvSpPr>
          <p:nvPr>
            <p:ph type="sldNum" idx="12"/>
          </p:nvPr>
        </p:nvSpPr>
        <p:spPr/>
        <p:txBody>
          <a:bodyPr/>
          <a:lstStyle/>
          <a:p>
            <a:pPr lvl="0"/>
            <a:fld id="{00000000-1234-1234-1234-123412341234}" type="slidenum">
              <a:rPr lang="es-ES">
                <a:sym typeface="Poppins Light"/>
              </a:rPr>
              <a:pPr lvl="0"/>
              <a:t>19</a:t>
            </a:fld>
            <a:endParaRPr lang="es-ES">
              <a:sym typeface="Poppins Light"/>
            </a:endParaRPr>
          </a:p>
        </p:txBody>
      </p:sp>
      <p:sp>
        <p:nvSpPr>
          <p:cNvPr id="5" name="Marcador de texto 4">
            <a:extLst>
              <a:ext uri="{FF2B5EF4-FFF2-40B4-BE49-F238E27FC236}">
                <a16:creationId xmlns:a16="http://schemas.microsoft.com/office/drawing/2014/main" id="{B76590A5-067E-4D18-E525-C353A57AF03E}"/>
              </a:ext>
            </a:extLst>
          </p:cNvPr>
          <p:cNvSpPr>
            <a:spLocks noGrp="1"/>
          </p:cNvSpPr>
          <p:nvPr>
            <p:ph type="body" idx="1"/>
          </p:nvPr>
        </p:nvSpPr>
        <p:spPr>
          <a:xfrm>
            <a:off x="800100" y="630238"/>
            <a:ext cx="7874000" cy="461665"/>
          </a:xfrm>
        </p:spPr>
        <p:txBody>
          <a:bodyPr/>
          <a:lstStyle/>
          <a:p>
            <a:r>
              <a:rPr lang="es-ES"/>
              <a:t>Consultoría especializada</a:t>
            </a:r>
          </a:p>
        </p:txBody>
      </p:sp>
      <p:sp>
        <p:nvSpPr>
          <p:cNvPr id="6" name="Marcador de texto 5">
            <a:extLst>
              <a:ext uri="{FF2B5EF4-FFF2-40B4-BE49-F238E27FC236}">
                <a16:creationId xmlns:a16="http://schemas.microsoft.com/office/drawing/2014/main" id="{33EE92C4-5E60-BFD4-1161-447F6094C96F}"/>
              </a:ext>
            </a:extLst>
          </p:cNvPr>
          <p:cNvSpPr>
            <a:spLocks noGrp="1"/>
          </p:cNvSpPr>
          <p:nvPr>
            <p:ph type="body" idx="2"/>
          </p:nvPr>
        </p:nvSpPr>
        <p:spPr>
          <a:xfrm>
            <a:off x="800100" y="1124137"/>
            <a:ext cx="7874000" cy="307777"/>
          </a:xfrm>
        </p:spPr>
        <p:txBody>
          <a:bodyPr/>
          <a:lstStyle/>
          <a:p>
            <a:r>
              <a:rPr lang="es-ES" dirty="0"/>
              <a:t>Enfoque consultivo para apoyar tu proyecto</a:t>
            </a:r>
          </a:p>
        </p:txBody>
      </p:sp>
      <p:pic>
        <p:nvPicPr>
          <p:cNvPr id="19" name="Picture 2">
            <a:extLst>
              <a:ext uri="{FF2B5EF4-FFF2-40B4-BE49-F238E27FC236}">
                <a16:creationId xmlns:a16="http://schemas.microsoft.com/office/drawing/2014/main" id="{09B49E38-EBD1-6E35-FB8C-249DFB1A80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440" y="4199564"/>
            <a:ext cx="1217030" cy="121703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AEEA83A4-E32E-3ED8-F701-3EE11FC95F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2802" y="4199564"/>
            <a:ext cx="1249787" cy="124978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EC20EBEE-4299-56D7-D85E-740A70A799A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16677" r="16677"/>
          <a:stretch/>
        </p:blipFill>
        <p:spPr bwMode="auto">
          <a:xfrm>
            <a:off x="7250497" y="4163866"/>
            <a:ext cx="1294109" cy="129410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2" name="Picture 10">
            <a:extLst>
              <a:ext uri="{FF2B5EF4-FFF2-40B4-BE49-F238E27FC236}">
                <a16:creationId xmlns:a16="http://schemas.microsoft.com/office/drawing/2014/main" id="{0196AEA6-F0E5-DB96-D32F-F43D243EB2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502" y="4199564"/>
            <a:ext cx="1217030" cy="121703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3" name="Rectangle 4">
            <a:extLst>
              <a:ext uri="{FF2B5EF4-FFF2-40B4-BE49-F238E27FC236}">
                <a16:creationId xmlns:a16="http://schemas.microsoft.com/office/drawing/2014/main" id="{B87FDD42-A126-F993-FD68-CB245B9CE851}"/>
              </a:ext>
            </a:extLst>
          </p:cNvPr>
          <p:cNvSpPr/>
          <p:nvPr/>
        </p:nvSpPr>
        <p:spPr>
          <a:xfrm>
            <a:off x="846156" y="5674989"/>
            <a:ext cx="1668297" cy="760289"/>
          </a:xfrm>
          <a:prstGeom prst="rect">
            <a:avLst/>
          </a:prstGeom>
          <a:noFill/>
        </p:spPr>
        <p:txBody>
          <a:bodyPr wrap="square" rtlCol="0">
            <a:spAutoFit/>
          </a:bodyPr>
          <a:lstStyle/>
          <a:p>
            <a:r>
              <a:rPr lang="es-ES" sz="1600" dirty="0">
                <a:solidFill>
                  <a:schemeClr val="tx2"/>
                </a:solidFill>
                <a:latin typeface="Poppins SemiBold" panose="00000700000000000000" pitchFamily="2" charset="0"/>
                <a:cs typeface="Poppins SemiBold" panose="00000700000000000000" pitchFamily="2" charset="0"/>
              </a:rPr>
              <a:t>César Alonso</a:t>
            </a:r>
            <a:endParaRPr lang="es-ES" sz="1400" dirty="0">
              <a:solidFill>
                <a:schemeClr val="tx2"/>
              </a:solidFill>
              <a:latin typeface="+mj-lt"/>
            </a:endParaRPr>
          </a:p>
          <a:p>
            <a:r>
              <a:rPr lang="es-ES" sz="1200" dirty="0">
                <a:solidFill>
                  <a:schemeClr val="tx2"/>
                </a:solidFill>
                <a:latin typeface="+mj-lt"/>
              </a:rPr>
              <a:t>Director del departamento de Consultoría en GSS</a:t>
            </a:r>
          </a:p>
        </p:txBody>
      </p:sp>
      <p:sp>
        <p:nvSpPr>
          <p:cNvPr id="24" name="Rectangle 4">
            <a:extLst>
              <a:ext uri="{FF2B5EF4-FFF2-40B4-BE49-F238E27FC236}">
                <a16:creationId xmlns:a16="http://schemas.microsoft.com/office/drawing/2014/main" id="{31A8116C-3534-3FC3-BA53-FEA92DD093B6}"/>
              </a:ext>
            </a:extLst>
          </p:cNvPr>
          <p:cNvSpPr/>
          <p:nvPr/>
        </p:nvSpPr>
        <p:spPr>
          <a:xfrm>
            <a:off x="2973119" y="5664565"/>
            <a:ext cx="1887778" cy="892552"/>
          </a:xfrm>
          <a:prstGeom prst="rect">
            <a:avLst/>
          </a:prstGeom>
          <a:noFill/>
        </p:spPr>
        <p:txBody>
          <a:bodyPr wrap="square" rtlCol="0">
            <a:spAutoFit/>
          </a:bodyPr>
          <a:lstStyle/>
          <a:p>
            <a:r>
              <a:rPr lang="es-ES" sz="1600" dirty="0">
                <a:solidFill>
                  <a:schemeClr val="tx2"/>
                </a:solidFill>
                <a:latin typeface="Poppins SemiBold" panose="00000700000000000000" pitchFamily="2" charset="0"/>
                <a:cs typeface="Poppins SemiBold" panose="00000700000000000000" pitchFamily="2" charset="0"/>
              </a:rPr>
              <a:t>Laura Tirado</a:t>
            </a:r>
            <a:endParaRPr lang="es-ES" sz="1400" dirty="0">
              <a:solidFill>
                <a:schemeClr val="tx2"/>
              </a:solidFill>
              <a:latin typeface="+mj-lt"/>
            </a:endParaRPr>
          </a:p>
          <a:p>
            <a:r>
              <a:rPr lang="es-ES" sz="1200" dirty="0">
                <a:solidFill>
                  <a:schemeClr val="tx2"/>
                </a:solidFill>
                <a:latin typeface="+mj-lt"/>
              </a:rPr>
              <a:t>Abogada. Consultora protección de datos en GSS</a:t>
            </a:r>
          </a:p>
        </p:txBody>
      </p:sp>
      <p:sp>
        <p:nvSpPr>
          <p:cNvPr id="25" name="Rectangle 4">
            <a:extLst>
              <a:ext uri="{FF2B5EF4-FFF2-40B4-BE49-F238E27FC236}">
                <a16:creationId xmlns:a16="http://schemas.microsoft.com/office/drawing/2014/main" id="{92C2CCE5-3930-BAB6-E09C-017BF5724153}"/>
              </a:ext>
            </a:extLst>
          </p:cNvPr>
          <p:cNvSpPr/>
          <p:nvPr/>
        </p:nvSpPr>
        <p:spPr>
          <a:xfrm>
            <a:off x="5081433" y="5664565"/>
            <a:ext cx="1887778" cy="892552"/>
          </a:xfrm>
          <a:prstGeom prst="rect">
            <a:avLst/>
          </a:prstGeom>
          <a:noFill/>
        </p:spPr>
        <p:txBody>
          <a:bodyPr wrap="square" rtlCol="0">
            <a:spAutoFit/>
          </a:bodyPr>
          <a:lstStyle/>
          <a:p>
            <a:r>
              <a:rPr lang="es-ES" sz="1600" dirty="0">
                <a:solidFill>
                  <a:schemeClr val="tx2"/>
                </a:solidFill>
                <a:latin typeface="Poppins SemiBold" panose="00000700000000000000" pitchFamily="2" charset="0"/>
                <a:cs typeface="Poppins SemiBold" panose="00000700000000000000" pitchFamily="2" charset="0"/>
              </a:rPr>
              <a:t>Laura Martínez</a:t>
            </a:r>
            <a:endParaRPr lang="es-ES" sz="1400" dirty="0">
              <a:solidFill>
                <a:schemeClr val="tx2"/>
              </a:solidFill>
              <a:latin typeface="+mj-lt"/>
            </a:endParaRPr>
          </a:p>
          <a:p>
            <a:r>
              <a:rPr lang="es-ES" sz="1200" dirty="0">
                <a:solidFill>
                  <a:schemeClr val="tx2"/>
                </a:solidFill>
                <a:latin typeface="+mj-lt"/>
              </a:rPr>
              <a:t>Abogada. Consultora protección de datos en GSS</a:t>
            </a:r>
          </a:p>
        </p:txBody>
      </p:sp>
      <p:sp>
        <p:nvSpPr>
          <p:cNvPr id="26" name="Rectangle 4">
            <a:extLst>
              <a:ext uri="{FF2B5EF4-FFF2-40B4-BE49-F238E27FC236}">
                <a16:creationId xmlns:a16="http://schemas.microsoft.com/office/drawing/2014/main" id="{5FA2D159-740B-CA02-8B9D-497D41518D83}"/>
              </a:ext>
            </a:extLst>
          </p:cNvPr>
          <p:cNvSpPr/>
          <p:nvPr/>
        </p:nvSpPr>
        <p:spPr>
          <a:xfrm>
            <a:off x="7340045" y="5654449"/>
            <a:ext cx="1887778" cy="892552"/>
          </a:xfrm>
          <a:prstGeom prst="rect">
            <a:avLst/>
          </a:prstGeom>
          <a:noFill/>
        </p:spPr>
        <p:txBody>
          <a:bodyPr wrap="square" rtlCol="0">
            <a:spAutoFit/>
          </a:bodyPr>
          <a:lstStyle/>
          <a:p>
            <a:r>
              <a:rPr lang="es-ES" sz="1600" dirty="0">
                <a:solidFill>
                  <a:schemeClr val="tx2"/>
                </a:solidFill>
                <a:latin typeface="Poppins SemiBold" panose="00000700000000000000" pitchFamily="2" charset="0"/>
                <a:cs typeface="Poppins SemiBold" panose="00000700000000000000" pitchFamily="2" charset="0"/>
              </a:rPr>
              <a:t>Ignacio Díaz</a:t>
            </a:r>
            <a:endParaRPr lang="es-ES" sz="1400" dirty="0">
              <a:solidFill>
                <a:schemeClr val="tx2"/>
              </a:solidFill>
              <a:latin typeface="+mj-lt"/>
            </a:endParaRPr>
          </a:p>
          <a:p>
            <a:r>
              <a:rPr lang="es-ES" sz="1200" dirty="0">
                <a:solidFill>
                  <a:schemeClr val="tx2"/>
                </a:solidFill>
                <a:latin typeface="+mj-lt"/>
              </a:rPr>
              <a:t>Abogado. Consultor protección de datos en GSS</a:t>
            </a:r>
          </a:p>
        </p:txBody>
      </p:sp>
      <p:sp>
        <p:nvSpPr>
          <p:cNvPr id="29" name="Marcador de texto 3">
            <a:extLst>
              <a:ext uri="{FF2B5EF4-FFF2-40B4-BE49-F238E27FC236}">
                <a16:creationId xmlns:a16="http://schemas.microsoft.com/office/drawing/2014/main" id="{F71E6B1E-5BB9-E709-A36D-0DBC9F380991}"/>
              </a:ext>
            </a:extLst>
          </p:cNvPr>
          <p:cNvSpPr txBox="1">
            <a:spLocks/>
          </p:cNvSpPr>
          <p:nvPr/>
        </p:nvSpPr>
        <p:spPr>
          <a:xfrm>
            <a:off x="596900" y="-207438"/>
            <a:ext cx="7874000" cy="46166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s-ES" kern="0" dirty="0">
              <a:solidFill>
                <a:sysClr val="windowText" lastClr="000000"/>
              </a:solidFill>
              <a:sym typeface="Poppins Medium"/>
            </a:endParaRPr>
          </a:p>
        </p:txBody>
      </p:sp>
      <p:sp>
        <p:nvSpPr>
          <p:cNvPr id="34" name="Google Shape;702;p14">
            <a:extLst>
              <a:ext uri="{FF2B5EF4-FFF2-40B4-BE49-F238E27FC236}">
                <a16:creationId xmlns:a16="http://schemas.microsoft.com/office/drawing/2014/main" id="{77679787-22FC-37D7-183C-CDD4D014757A}"/>
              </a:ext>
            </a:extLst>
          </p:cNvPr>
          <p:cNvSpPr txBox="1"/>
          <p:nvPr/>
        </p:nvSpPr>
        <p:spPr>
          <a:xfrm>
            <a:off x="838201" y="1981200"/>
            <a:ext cx="8674100" cy="17542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3600" dirty="0">
                <a:solidFill>
                  <a:schemeClr val="accent1"/>
                </a:solidFill>
                <a:latin typeface="Poppins SemiBold" panose="00000700000000000000" pitchFamily="2" charset="0"/>
                <a:ea typeface="Poppins"/>
                <a:cs typeface="Poppins SemiBold" panose="00000700000000000000" pitchFamily="2" charset="0"/>
                <a:sym typeface="Poppins"/>
              </a:rPr>
              <a:t>Más de 2.000 proyectos implantados</a:t>
            </a:r>
            <a:r>
              <a:rPr lang="es-ES" sz="3600" dirty="0">
                <a:solidFill>
                  <a:schemeClr val="accent1"/>
                </a:solidFill>
                <a:latin typeface="Poppins SemiBold" panose="00000700000000000000" pitchFamily="2" charset="0"/>
                <a:ea typeface="Poppins"/>
                <a:cs typeface="Poppins SemiBold" panose="00000700000000000000" pitchFamily="2" charset="0"/>
                <a:sym typeface="Poppins Light"/>
              </a:rPr>
              <a:t> </a:t>
            </a:r>
            <a:r>
              <a:rPr lang="es-ES" sz="3600" dirty="0">
                <a:solidFill>
                  <a:schemeClr val="accent1"/>
                </a:solidFill>
                <a:latin typeface="Poppins SemiBold" panose="00000700000000000000" pitchFamily="2" charset="0"/>
                <a:cs typeface="Poppins SemiBold" panose="00000700000000000000" pitchFamily="2" charset="0"/>
                <a:sym typeface="Poppins Light"/>
              </a:rPr>
              <a:t>y 15 años de experiencia en protección de datos</a:t>
            </a:r>
            <a:endParaRPr lang="es-ES" sz="3600" dirty="0">
              <a:solidFill>
                <a:schemeClr val="accent1"/>
              </a:solidFill>
              <a:latin typeface="Poppins SemiBold" panose="00000700000000000000" pitchFamily="2" charset="0"/>
              <a:cs typeface="Poppins SemiBold" panose="00000700000000000000" pitchFamily="2" charset="0"/>
              <a:sym typeface="Poppins"/>
            </a:endParaRPr>
          </a:p>
        </p:txBody>
      </p:sp>
      <p:sp>
        <p:nvSpPr>
          <p:cNvPr id="35" name="CuadroTexto 34">
            <a:extLst>
              <a:ext uri="{FF2B5EF4-FFF2-40B4-BE49-F238E27FC236}">
                <a16:creationId xmlns:a16="http://schemas.microsoft.com/office/drawing/2014/main" id="{72975BEF-49F7-EAC0-0C19-85DFCB0EA77C}"/>
              </a:ext>
            </a:extLst>
          </p:cNvPr>
          <p:cNvSpPr txBox="1"/>
          <p:nvPr/>
        </p:nvSpPr>
        <p:spPr>
          <a:xfrm>
            <a:off x="11269688" y="2961869"/>
            <a:ext cx="5703868" cy="3909275"/>
          </a:xfrm>
          <a:prstGeom prst="rect">
            <a:avLst/>
          </a:prstGeom>
          <a:noFill/>
        </p:spPr>
        <p:txBody>
          <a:bodyPr wrap="square">
            <a:spAutoFit/>
          </a:bodyPr>
          <a:lstStyle/>
          <a:p>
            <a:pPr marL="285750" indent="-285750">
              <a:lnSpc>
                <a:spcPct val="150000"/>
              </a:lnSpc>
              <a:buFont typeface="Arial" panose="020B0604020202020204" pitchFamily="34" charset="0"/>
              <a:buChar char="•"/>
            </a:pPr>
            <a:r>
              <a:rPr lang="en-US" sz="2800" dirty="0">
                <a:solidFill>
                  <a:schemeClr val="bg1"/>
                </a:solidFill>
                <a:latin typeface="Poppins SemiBold" panose="00000700000000000000" pitchFamily="2" charset="0"/>
                <a:cs typeface="Poppins SemiBold" panose="00000700000000000000" pitchFamily="2" charset="0"/>
              </a:rPr>
              <a:t>LOPDP Ecuador</a:t>
            </a:r>
          </a:p>
          <a:p>
            <a:pPr marL="285750" indent="-285750">
              <a:lnSpc>
                <a:spcPct val="150000"/>
              </a:lnSpc>
              <a:buFont typeface="Arial" panose="020B0604020202020204" pitchFamily="34" charset="0"/>
              <a:buChar char="•"/>
            </a:pPr>
            <a:r>
              <a:rPr lang="en-US" sz="2800" dirty="0">
                <a:solidFill>
                  <a:schemeClr val="bg1"/>
                </a:solidFill>
                <a:latin typeface="Poppins SemiBold" panose="00000700000000000000" pitchFamily="2" charset="0"/>
                <a:cs typeface="Poppins SemiBold" panose="00000700000000000000" pitchFamily="2" charset="0"/>
              </a:rPr>
              <a:t>LFPDPPP México</a:t>
            </a:r>
          </a:p>
          <a:p>
            <a:pPr marL="285750" indent="-285750">
              <a:lnSpc>
                <a:spcPct val="150000"/>
              </a:lnSpc>
              <a:buFont typeface="Arial" panose="020B0604020202020204" pitchFamily="34" charset="0"/>
              <a:buChar char="•"/>
            </a:pPr>
            <a:r>
              <a:rPr lang="en-US" sz="2800" dirty="0">
                <a:solidFill>
                  <a:schemeClr val="bg1"/>
                </a:solidFill>
                <a:latin typeface="Poppins SemiBold" panose="00000700000000000000" pitchFamily="2" charset="0"/>
                <a:cs typeface="Poppins SemiBold" panose="00000700000000000000" pitchFamily="2" charset="0"/>
              </a:rPr>
              <a:t>Ley 29733 Perú </a:t>
            </a:r>
          </a:p>
          <a:p>
            <a:pPr marL="285750" indent="-285750">
              <a:lnSpc>
                <a:spcPct val="150000"/>
              </a:lnSpc>
              <a:buFont typeface="Arial" panose="020B0604020202020204" pitchFamily="34" charset="0"/>
              <a:buChar char="•"/>
            </a:pPr>
            <a:r>
              <a:rPr lang="es-ES" sz="2800" dirty="0">
                <a:solidFill>
                  <a:schemeClr val="bg1"/>
                </a:solidFill>
                <a:latin typeface="Poppins SemiBold" panose="00000700000000000000" pitchFamily="2" charset="0"/>
                <a:cs typeface="Poppins SemiBold" panose="00000700000000000000" pitchFamily="2" charset="0"/>
              </a:rPr>
              <a:t>Ley 1581 de 2012 Colombia</a:t>
            </a:r>
          </a:p>
          <a:p>
            <a:pPr marL="285750" indent="-285750">
              <a:lnSpc>
                <a:spcPct val="150000"/>
              </a:lnSpc>
              <a:buFont typeface="Arial" panose="020B0604020202020204" pitchFamily="34" charset="0"/>
              <a:buChar char="•"/>
            </a:pPr>
            <a:r>
              <a:rPr lang="en-US" sz="2800" dirty="0">
                <a:solidFill>
                  <a:schemeClr val="bg1"/>
                </a:solidFill>
                <a:latin typeface="Poppins SemiBold" panose="00000700000000000000" pitchFamily="2" charset="0"/>
                <a:cs typeface="Poppins SemiBold" panose="00000700000000000000" pitchFamily="2" charset="0"/>
              </a:rPr>
              <a:t>GDPR </a:t>
            </a:r>
            <a:r>
              <a:rPr lang="es-ES" sz="2800" dirty="0">
                <a:solidFill>
                  <a:schemeClr val="bg1"/>
                </a:solidFill>
                <a:latin typeface="Poppins SemiBold" panose="00000700000000000000" pitchFamily="2" charset="0"/>
                <a:cs typeface="Poppins SemiBold" panose="00000700000000000000" pitchFamily="2" charset="0"/>
              </a:rPr>
              <a:t>España / Europa</a:t>
            </a:r>
            <a:endParaRPr lang="en-US" sz="2800" dirty="0">
              <a:solidFill>
                <a:schemeClr val="bg1"/>
              </a:solidFill>
              <a:latin typeface="Poppins SemiBold" panose="00000700000000000000" pitchFamily="2" charset="0"/>
              <a:cs typeface="Poppins SemiBold" panose="00000700000000000000" pitchFamily="2" charset="0"/>
            </a:endParaRPr>
          </a:p>
          <a:p>
            <a:pPr marL="285750" indent="-285750">
              <a:lnSpc>
                <a:spcPct val="150000"/>
              </a:lnSpc>
              <a:buFont typeface="Arial" panose="020B0604020202020204" pitchFamily="34" charset="0"/>
              <a:buChar char="•"/>
            </a:pPr>
            <a:endParaRPr lang="en-US" sz="2800" dirty="0">
              <a:solidFill>
                <a:schemeClr val="bg1"/>
              </a:solidFill>
              <a:latin typeface="Poppins SemiBold" panose="00000700000000000000" pitchFamily="2" charset="0"/>
              <a:cs typeface="Poppins SemiBold" panose="00000700000000000000" pitchFamily="2" charset="0"/>
            </a:endParaRPr>
          </a:p>
        </p:txBody>
      </p:sp>
      <p:sp>
        <p:nvSpPr>
          <p:cNvPr id="32" name="Rectangle 4">
            <a:extLst>
              <a:ext uri="{FF2B5EF4-FFF2-40B4-BE49-F238E27FC236}">
                <a16:creationId xmlns:a16="http://schemas.microsoft.com/office/drawing/2014/main" id="{9FA2F748-5014-A479-F4B6-893389F28D97}"/>
              </a:ext>
            </a:extLst>
          </p:cNvPr>
          <p:cNvSpPr/>
          <p:nvPr/>
        </p:nvSpPr>
        <p:spPr>
          <a:xfrm>
            <a:off x="1882035" y="8277515"/>
            <a:ext cx="1887778" cy="707886"/>
          </a:xfrm>
          <a:prstGeom prst="rect">
            <a:avLst/>
          </a:prstGeom>
          <a:noFill/>
        </p:spPr>
        <p:txBody>
          <a:bodyPr wrap="square" rtlCol="0">
            <a:spAutoFit/>
          </a:bodyPr>
          <a:lstStyle/>
          <a:p>
            <a:r>
              <a:rPr lang="es-ES" sz="1600" dirty="0">
                <a:solidFill>
                  <a:schemeClr val="tx2"/>
                </a:solidFill>
                <a:latin typeface="Poppins SemiBold" panose="00000700000000000000" pitchFamily="2" charset="0"/>
                <a:cs typeface="Poppins SemiBold" panose="00000700000000000000" pitchFamily="2" charset="0"/>
              </a:rPr>
              <a:t>Ángel Ortega</a:t>
            </a:r>
            <a:endParaRPr lang="es-ES" sz="1400" dirty="0">
              <a:solidFill>
                <a:schemeClr val="tx2"/>
              </a:solidFill>
              <a:latin typeface="+mj-lt"/>
            </a:endParaRPr>
          </a:p>
          <a:p>
            <a:r>
              <a:rPr lang="es-ES" sz="1200" dirty="0">
                <a:solidFill>
                  <a:schemeClr val="tx2"/>
                </a:solidFill>
                <a:latin typeface="+mj-lt"/>
              </a:rPr>
              <a:t>Consultor especialista en seguridad en GSS</a:t>
            </a:r>
          </a:p>
        </p:txBody>
      </p:sp>
      <p:sp>
        <p:nvSpPr>
          <p:cNvPr id="33" name="Rectangle 4">
            <a:extLst>
              <a:ext uri="{FF2B5EF4-FFF2-40B4-BE49-F238E27FC236}">
                <a16:creationId xmlns:a16="http://schemas.microsoft.com/office/drawing/2014/main" id="{73683FA9-C662-AAAD-2A75-6E9D5C875EF4}"/>
              </a:ext>
            </a:extLst>
          </p:cNvPr>
          <p:cNvSpPr/>
          <p:nvPr/>
        </p:nvSpPr>
        <p:spPr>
          <a:xfrm>
            <a:off x="4008998" y="8267091"/>
            <a:ext cx="1887778" cy="707886"/>
          </a:xfrm>
          <a:prstGeom prst="rect">
            <a:avLst/>
          </a:prstGeom>
          <a:noFill/>
        </p:spPr>
        <p:txBody>
          <a:bodyPr wrap="square" rtlCol="0">
            <a:spAutoFit/>
          </a:bodyPr>
          <a:lstStyle/>
          <a:p>
            <a:r>
              <a:rPr lang="es-ES" sz="1600" dirty="0">
                <a:solidFill>
                  <a:schemeClr val="tx2"/>
                </a:solidFill>
                <a:latin typeface="Poppins SemiBold" panose="00000700000000000000" pitchFamily="2" charset="0"/>
                <a:cs typeface="Poppins SemiBold" panose="00000700000000000000" pitchFamily="2" charset="0"/>
              </a:rPr>
              <a:t>Carlos Martín</a:t>
            </a:r>
            <a:endParaRPr lang="es-ES" sz="1400" dirty="0">
              <a:solidFill>
                <a:schemeClr val="tx2"/>
              </a:solidFill>
              <a:latin typeface="+mj-lt"/>
            </a:endParaRPr>
          </a:p>
          <a:p>
            <a:r>
              <a:rPr lang="es-ES" sz="1200" dirty="0">
                <a:solidFill>
                  <a:schemeClr val="tx2"/>
                </a:solidFill>
                <a:latin typeface="+mj-lt"/>
              </a:rPr>
              <a:t>Consultor especialista en seguridad en GSS</a:t>
            </a:r>
          </a:p>
        </p:txBody>
      </p:sp>
      <p:sp>
        <p:nvSpPr>
          <p:cNvPr id="36" name="Rectangle 4">
            <a:extLst>
              <a:ext uri="{FF2B5EF4-FFF2-40B4-BE49-F238E27FC236}">
                <a16:creationId xmlns:a16="http://schemas.microsoft.com/office/drawing/2014/main" id="{3E9C62B7-C764-85AE-2D3D-DE6108A407EE}"/>
              </a:ext>
            </a:extLst>
          </p:cNvPr>
          <p:cNvSpPr/>
          <p:nvPr/>
        </p:nvSpPr>
        <p:spPr>
          <a:xfrm>
            <a:off x="6117312" y="8267091"/>
            <a:ext cx="1887778" cy="892552"/>
          </a:xfrm>
          <a:prstGeom prst="rect">
            <a:avLst/>
          </a:prstGeom>
          <a:noFill/>
        </p:spPr>
        <p:txBody>
          <a:bodyPr wrap="square" rtlCol="0">
            <a:spAutoFit/>
          </a:bodyPr>
          <a:lstStyle/>
          <a:p>
            <a:r>
              <a:rPr lang="es-ES" sz="1600" dirty="0">
                <a:solidFill>
                  <a:schemeClr val="tx2"/>
                </a:solidFill>
                <a:latin typeface="Poppins SemiBold" panose="00000700000000000000" pitchFamily="2" charset="0"/>
                <a:cs typeface="Poppins SemiBold" panose="00000700000000000000" pitchFamily="2" charset="0"/>
              </a:rPr>
              <a:t>Irene Aparicio</a:t>
            </a:r>
            <a:endParaRPr lang="es-ES" sz="1400" dirty="0">
              <a:solidFill>
                <a:schemeClr val="tx2"/>
              </a:solidFill>
              <a:latin typeface="+mj-lt"/>
            </a:endParaRPr>
          </a:p>
          <a:p>
            <a:r>
              <a:rPr lang="es-ES" sz="1200" dirty="0">
                <a:solidFill>
                  <a:schemeClr val="tx2"/>
                </a:solidFill>
                <a:latin typeface="+mj-lt"/>
              </a:rPr>
              <a:t>Abogada. Consultora protección de datos en GSS</a:t>
            </a:r>
          </a:p>
        </p:txBody>
      </p:sp>
      <p:pic>
        <p:nvPicPr>
          <p:cNvPr id="38" name="Picture 2">
            <a:extLst>
              <a:ext uri="{FF2B5EF4-FFF2-40B4-BE49-F238E27FC236}">
                <a16:creationId xmlns:a16="http://schemas.microsoft.com/office/drawing/2014/main" id="{E216199D-A790-B05E-B059-30E89AC5E2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41138" y="6742268"/>
            <a:ext cx="1294109" cy="129410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12AFF37A-5099-BD00-047A-9FCE43B149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9459" y="6704111"/>
            <a:ext cx="1315009" cy="1315009"/>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0" name="Picture 6">
            <a:extLst>
              <a:ext uri="{FF2B5EF4-FFF2-40B4-BE49-F238E27FC236}">
                <a16:creationId xmlns:a16="http://schemas.microsoft.com/office/drawing/2014/main" id="{22D50447-67A3-C149-D105-661D71D8619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16677" r="16677"/>
          <a:stretch/>
        </p:blipFill>
        <p:spPr bwMode="auto">
          <a:xfrm>
            <a:off x="6206860" y="6745400"/>
            <a:ext cx="1249787" cy="1249787"/>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782925" y="684080"/>
            <a:ext cx="5782352" cy="792653"/>
          </a:xfrm>
          <a:prstGeom prst="rect">
            <a:avLst/>
          </a:prstGeom>
          <a:noFill/>
        </p:spPr>
        <p:txBody>
          <a:bodyPr wrap="none" rtlCol="0">
            <a:spAutoFit/>
          </a:bodyPr>
          <a:lstStyle/>
          <a:p>
            <a:pPr algn="ctr"/>
            <a:r>
              <a:rPr lang="en-US" sz="4551" dirty="0">
                <a:solidFill>
                  <a:schemeClr val="bg1"/>
                </a:solidFill>
                <a:latin typeface="+mj-lt"/>
              </a:rPr>
              <a:t>Our Portfolio Slides!</a:t>
            </a:r>
          </a:p>
        </p:txBody>
      </p:sp>
      <p:sp>
        <p:nvSpPr>
          <p:cNvPr id="47" name="TextBox 46"/>
          <p:cNvSpPr txBox="1"/>
          <p:nvPr/>
        </p:nvSpPr>
        <p:spPr>
          <a:xfrm>
            <a:off x="7777419" y="5818777"/>
            <a:ext cx="2129108" cy="442557"/>
          </a:xfrm>
          <a:prstGeom prst="rect">
            <a:avLst/>
          </a:prstGeom>
          <a:noFill/>
        </p:spPr>
        <p:txBody>
          <a:bodyPr wrap="none" rtlCol="0">
            <a:spAutoFit/>
          </a:bodyPr>
          <a:lstStyle/>
          <a:p>
            <a:pPr algn="ctr"/>
            <a:r>
              <a:rPr lang="en-US" sz="2276" dirty="0">
                <a:solidFill>
                  <a:srgbClr val="FFFFFF"/>
                </a:solidFill>
                <a:latin typeface="+mj-lt"/>
              </a:rPr>
              <a:t>Add title here</a:t>
            </a:r>
          </a:p>
        </p:txBody>
      </p:sp>
      <p:pic>
        <p:nvPicPr>
          <p:cNvPr id="13" name="Imagen 12" descr="Icono&#10;&#10;Descripción generada automáticamente">
            <a:extLst>
              <a:ext uri="{FF2B5EF4-FFF2-40B4-BE49-F238E27FC236}">
                <a16:creationId xmlns:a16="http://schemas.microsoft.com/office/drawing/2014/main" id="{6DEA6D9A-58AA-2669-2E8F-9A40D0F8EA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0300" y="4834693"/>
            <a:ext cx="5937745" cy="1128173"/>
          </a:xfrm>
          <a:prstGeom prst="rect">
            <a:avLst/>
          </a:prstGeom>
        </p:spPr>
      </p:pic>
      <p:cxnSp>
        <p:nvCxnSpPr>
          <p:cNvPr id="3" name="Conector recto 2">
            <a:extLst>
              <a:ext uri="{FF2B5EF4-FFF2-40B4-BE49-F238E27FC236}">
                <a16:creationId xmlns:a16="http://schemas.microsoft.com/office/drawing/2014/main" id="{D0E7F22A-5A65-DA7C-F3C1-998991DCE83F}"/>
              </a:ext>
            </a:extLst>
          </p:cNvPr>
          <p:cNvCxnSpPr/>
          <p:nvPr/>
        </p:nvCxnSpPr>
        <p:spPr>
          <a:xfrm>
            <a:off x="8521043" y="4968238"/>
            <a:ext cx="0" cy="83693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412727D7-1E44-3C22-F1EA-F375292AFEEC}"/>
              </a:ext>
            </a:extLst>
          </p:cNvPr>
          <p:cNvCxnSpPr/>
          <p:nvPr/>
        </p:nvCxnSpPr>
        <p:spPr>
          <a:xfrm>
            <a:off x="10878697" y="4262807"/>
            <a:ext cx="0" cy="83693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7" name="Marcador de texto 44">
            <a:extLst>
              <a:ext uri="{FF2B5EF4-FFF2-40B4-BE49-F238E27FC236}">
                <a16:creationId xmlns:a16="http://schemas.microsoft.com/office/drawing/2014/main" id="{DE7BB63B-0D32-BEAD-50D7-E97A19E1A5F6}"/>
              </a:ext>
            </a:extLst>
          </p:cNvPr>
          <p:cNvSpPr>
            <a:spLocks noGrp="1"/>
          </p:cNvSpPr>
          <p:nvPr>
            <p:ph type="body" idx="1"/>
          </p:nvPr>
        </p:nvSpPr>
        <p:spPr>
          <a:xfrm>
            <a:off x="800100" y="630238"/>
            <a:ext cx="7874000" cy="461665"/>
          </a:xfrm>
        </p:spPr>
        <p:txBody>
          <a:bodyPr/>
          <a:lstStyle/>
          <a:p>
            <a:r>
              <a:rPr lang="es-ES" dirty="0"/>
              <a:t>Nuestro aliado</a:t>
            </a:r>
            <a:endParaRPr lang="en-US" dirty="0"/>
          </a:p>
        </p:txBody>
      </p:sp>
      <p:sp>
        <p:nvSpPr>
          <p:cNvPr id="38" name="Marcador de contenido 45">
            <a:extLst>
              <a:ext uri="{FF2B5EF4-FFF2-40B4-BE49-F238E27FC236}">
                <a16:creationId xmlns:a16="http://schemas.microsoft.com/office/drawing/2014/main" id="{01EF8974-7EDC-E642-7817-57CFB1243566}"/>
              </a:ext>
            </a:extLst>
          </p:cNvPr>
          <p:cNvSpPr txBox="1">
            <a:spLocks/>
          </p:cNvSpPr>
          <p:nvPr/>
        </p:nvSpPr>
        <p:spPr>
          <a:xfrm>
            <a:off x="901700" y="1497563"/>
            <a:ext cx="10591800" cy="836937"/>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s-MX" kern="0" dirty="0">
                <a:solidFill>
                  <a:sysClr val="windowText" lastClr="000000"/>
                </a:solidFill>
              </a:rPr>
              <a:t>Garantía de éxito asegurada, alianza estratégica para impulsar a las universidades en su crecimiento hacia una gestión del cumplimiento más madura, más eficaz y alineada con las grandes empresas del país para estar a la vanguardia en el cumplimiento de regulaciones.</a:t>
            </a:r>
            <a:endParaRPr lang="en-US" kern="0" dirty="0">
              <a:solidFill>
                <a:sysClr val="windowText" lastClr="000000"/>
              </a:solidFill>
            </a:endParaRPr>
          </a:p>
        </p:txBody>
      </p:sp>
      <p:pic>
        <p:nvPicPr>
          <p:cNvPr id="1026" name="Picture 2" descr="Imagen institucional - CEDIA">
            <a:extLst>
              <a:ext uri="{FF2B5EF4-FFF2-40B4-BE49-F238E27FC236}">
                <a16:creationId xmlns:a16="http://schemas.microsoft.com/office/drawing/2014/main" id="{07711E64-EF1D-D6AF-2F44-B6EA4A718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4042" y="4341243"/>
            <a:ext cx="3733796" cy="2090925"/>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733;p16">
            <a:extLst>
              <a:ext uri="{FF2B5EF4-FFF2-40B4-BE49-F238E27FC236}">
                <a16:creationId xmlns:a16="http://schemas.microsoft.com/office/drawing/2014/main" id="{D847354B-0C66-DC32-74A3-E90FBFCDA230}"/>
              </a:ext>
            </a:extLst>
          </p:cNvPr>
          <p:cNvSpPr/>
          <p:nvPr/>
        </p:nvSpPr>
        <p:spPr>
          <a:xfrm>
            <a:off x="12755042" y="0"/>
            <a:ext cx="4593590" cy="3674745"/>
          </a:xfrm>
          <a:custGeom>
            <a:avLst/>
            <a:gdLst/>
            <a:ahLst/>
            <a:cxnLst/>
            <a:rect l="l" t="t" r="r" b="b"/>
            <a:pathLst>
              <a:path w="4593590" h="3674745" extrusionOk="0">
                <a:moveTo>
                  <a:pt x="918629" y="0"/>
                </a:moveTo>
                <a:lnTo>
                  <a:pt x="869848" y="1282"/>
                </a:lnTo>
                <a:lnTo>
                  <a:pt x="821715" y="5054"/>
                </a:lnTo>
                <a:lnTo>
                  <a:pt x="774319" y="11277"/>
                </a:lnTo>
                <a:lnTo>
                  <a:pt x="727710" y="19875"/>
                </a:lnTo>
                <a:lnTo>
                  <a:pt x="681964" y="30784"/>
                </a:lnTo>
                <a:lnTo>
                  <a:pt x="637120" y="43942"/>
                </a:lnTo>
                <a:lnTo>
                  <a:pt x="593267" y="59296"/>
                </a:lnTo>
                <a:lnTo>
                  <a:pt x="550456" y="76758"/>
                </a:lnTo>
                <a:lnTo>
                  <a:pt x="508749" y="96291"/>
                </a:lnTo>
                <a:lnTo>
                  <a:pt x="468223" y="117817"/>
                </a:lnTo>
                <a:lnTo>
                  <a:pt x="428917" y="141274"/>
                </a:lnTo>
                <a:lnTo>
                  <a:pt x="390918" y="166611"/>
                </a:lnTo>
                <a:lnTo>
                  <a:pt x="354279" y="193738"/>
                </a:lnTo>
                <a:lnTo>
                  <a:pt x="319074" y="222618"/>
                </a:lnTo>
                <a:lnTo>
                  <a:pt x="285343" y="253174"/>
                </a:lnTo>
                <a:lnTo>
                  <a:pt x="253174" y="285356"/>
                </a:lnTo>
                <a:lnTo>
                  <a:pt x="222618" y="319074"/>
                </a:lnTo>
                <a:lnTo>
                  <a:pt x="193738" y="354291"/>
                </a:lnTo>
                <a:lnTo>
                  <a:pt x="166598" y="390931"/>
                </a:lnTo>
                <a:lnTo>
                  <a:pt x="141274" y="428929"/>
                </a:lnTo>
                <a:lnTo>
                  <a:pt x="117817" y="468223"/>
                </a:lnTo>
                <a:lnTo>
                  <a:pt x="96291" y="508762"/>
                </a:lnTo>
                <a:lnTo>
                  <a:pt x="76758" y="550468"/>
                </a:lnTo>
                <a:lnTo>
                  <a:pt x="59283" y="593280"/>
                </a:lnTo>
                <a:lnTo>
                  <a:pt x="43942" y="637133"/>
                </a:lnTo>
                <a:lnTo>
                  <a:pt x="30772" y="681964"/>
                </a:lnTo>
                <a:lnTo>
                  <a:pt x="19862" y="727722"/>
                </a:lnTo>
                <a:lnTo>
                  <a:pt x="11264" y="774331"/>
                </a:lnTo>
                <a:lnTo>
                  <a:pt x="5054" y="821728"/>
                </a:lnTo>
                <a:lnTo>
                  <a:pt x="1270" y="869848"/>
                </a:lnTo>
                <a:lnTo>
                  <a:pt x="0" y="918641"/>
                </a:lnTo>
                <a:lnTo>
                  <a:pt x="328079" y="918641"/>
                </a:lnTo>
                <a:lnTo>
                  <a:pt x="330034" y="870216"/>
                </a:lnTo>
                <a:lnTo>
                  <a:pt x="335813" y="822858"/>
                </a:lnTo>
                <a:lnTo>
                  <a:pt x="345236" y="776732"/>
                </a:lnTo>
                <a:lnTo>
                  <a:pt x="358190" y="731989"/>
                </a:lnTo>
                <a:lnTo>
                  <a:pt x="374484" y="688771"/>
                </a:lnTo>
                <a:lnTo>
                  <a:pt x="393992" y="647255"/>
                </a:lnTo>
                <a:lnTo>
                  <a:pt x="416560" y="607568"/>
                </a:lnTo>
                <a:lnTo>
                  <a:pt x="442023" y="569874"/>
                </a:lnTo>
                <a:lnTo>
                  <a:pt x="470230" y="534314"/>
                </a:lnTo>
                <a:lnTo>
                  <a:pt x="501053" y="501053"/>
                </a:lnTo>
                <a:lnTo>
                  <a:pt x="534301" y="470242"/>
                </a:lnTo>
                <a:lnTo>
                  <a:pt x="569861" y="442023"/>
                </a:lnTo>
                <a:lnTo>
                  <a:pt x="607555" y="416560"/>
                </a:lnTo>
                <a:lnTo>
                  <a:pt x="647242" y="394004"/>
                </a:lnTo>
                <a:lnTo>
                  <a:pt x="688759" y="374497"/>
                </a:lnTo>
                <a:lnTo>
                  <a:pt x="731964" y="358190"/>
                </a:lnTo>
                <a:lnTo>
                  <a:pt x="776719" y="345249"/>
                </a:lnTo>
                <a:lnTo>
                  <a:pt x="822845" y="335813"/>
                </a:lnTo>
                <a:lnTo>
                  <a:pt x="870191" y="330047"/>
                </a:lnTo>
                <a:lnTo>
                  <a:pt x="918629" y="328079"/>
                </a:lnTo>
                <a:lnTo>
                  <a:pt x="918629" y="0"/>
                </a:lnTo>
                <a:close/>
              </a:path>
              <a:path w="4593590" h="3674745" extrusionOk="0">
                <a:moveTo>
                  <a:pt x="1837258" y="918641"/>
                </a:moveTo>
                <a:lnTo>
                  <a:pt x="1788477" y="919924"/>
                </a:lnTo>
                <a:lnTo>
                  <a:pt x="1740344" y="923696"/>
                </a:lnTo>
                <a:lnTo>
                  <a:pt x="1692948" y="929919"/>
                </a:lnTo>
                <a:lnTo>
                  <a:pt x="1646339" y="938517"/>
                </a:lnTo>
                <a:lnTo>
                  <a:pt x="1600593" y="949426"/>
                </a:lnTo>
                <a:lnTo>
                  <a:pt x="1555750" y="962583"/>
                </a:lnTo>
                <a:lnTo>
                  <a:pt x="1511896" y="977938"/>
                </a:lnTo>
                <a:lnTo>
                  <a:pt x="1469085" y="995400"/>
                </a:lnTo>
                <a:lnTo>
                  <a:pt x="1427378" y="1014933"/>
                </a:lnTo>
                <a:lnTo>
                  <a:pt x="1386852" y="1036459"/>
                </a:lnTo>
                <a:lnTo>
                  <a:pt x="1347558" y="1059916"/>
                </a:lnTo>
                <a:lnTo>
                  <a:pt x="1309547" y="1085253"/>
                </a:lnTo>
                <a:lnTo>
                  <a:pt x="1272921" y="1112380"/>
                </a:lnTo>
                <a:lnTo>
                  <a:pt x="1237703" y="1141260"/>
                </a:lnTo>
                <a:lnTo>
                  <a:pt x="1203972" y="1171816"/>
                </a:lnTo>
                <a:lnTo>
                  <a:pt x="1171803" y="1203998"/>
                </a:lnTo>
                <a:lnTo>
                  <a:pt x="1141247" y="1237716"/>
                </a:lnTo>
                <a:lnTo>
                  <a:pt x="1112367" y="1272933"/>
                </a:lnTo>
                <a:lnTo>
                  <a:pt x="1085227" y="1309573"/>
                </a:lnTo>
                <a:lnTo>
                  <a:pt x="1059903" y="1347571"/>
                </a:lnTo>
                <a:lnTo>
                  <a:pt x="1036447" y="1386865"/>
                </a:lnTo>
                <a:lnTo>
                  <a:pt x="1014920" y="1427403"/>
                </a:lnTo>
                <a:lnTo>
                  <a:pt x="995387" y="1469110"/>
                </a:lnTo>
                <a:lnTo>
                  <a:pt x="977912" y="1511922"/>
                </a:lnTo>
                <a:lnTo>
                  <a:pt x="962571" y="1555775"/>
                </a:lnTo>
                <a:lnTo>
                  <a:pt x="949401" y="1600606"/>
                </a:lnTo>
                <a:lnTo>
                  <a:pt x="938491" y="1646364"/>
                </a:lnTo>
                <a:lnTo>
                  <a:pt x="929894" y="1692973"/>
                </a:lnTo>
                <a:lnTo>
                  <a:pt x="923683" y="1740369"/>
                </a:lnTo>
                <a:lnTo>
                  <a:pt x="919899" y="1788490"/>
                </a:lnTo>
                <a:lnTo>
                  <a:pt x="918629" y="1837283"/>
                </a:lnTo>
                <a:lnTo>
                  <a:pt x="1246708" y="1837283"/>
                </a:lnTo>
                <a:lnTo>
                  <a:pt x="1248664" y="1788858"/>
                </a:lnTo>
                <a:lnTo>
                  <a:pt x="1254442" y="1741500"/>
                </a:lnTo>
                <a:lnTo>
                  <a:pt x="1263878" y="1695373"/>
                </a:lnTo>
                <a:lnTo>
                  <a:pt x="1276819" y="1650631"/>
                </a:lnTo>
                <a:lnTo>
                  <a:pt x="1293114" y="1607413"/>
                </a:lnTo>
                <a:lnTo>
                  <a:pt x="1312621" y="1565897"/>
                </a:lnTo>
                <a:lnTo>
                  <a:pt x="1335189" y="1526209"/>
                </a:lnTo>
                <a:lnTo>
                  <a:pt x="1360652" y="1488516"/>
                </a:lnTo>
                <a:lnTo>
                  <a:pt x="1388872" y="1452956"/>
                </a:lnTo>
                <a:lnTo>
                  <a:pt x="1419682" y="1419694"/>
                </a:lnTo>
                <a:lnTo>
                  <a:pt x="1452930" y="1388884"/>
                </a:lnTo>
                <a:lnTo>
                  <a:pt x="1488490" y="1360665"/>
                </a:lnTo>
                <a:lnTo>
                  <a:pt x="1526184" y="1335201"/>
                </a:lnTo>
                <a:lnTo>
                  <a:pt x="1565871" y="1312646"/>
                </a:lnTo>
                <a:lnTo>
                  <a:pt x="1607388" y="1293139"/>
                </a:lnTo>
                <a:lnTo>
                  <a:pt x="1650606" y="1276832"/>
                </a:lnTo>
                <a:lnTo>
                  <a:pt x="1695348" y="1263891"/>
                </a:lnTo>
                <a:lnTo>
                  <a:pt x="1741474" y="1254455"/>
                </a:lnTo>
                <a:lnTo>
                  <a:pt x="1788820" y="1248689"/>
                </a:lnTo>
                <a:lnTo>
                  <a:pt x="1837258" y="1246720"/>
                </a:lnTo>
                <a:lnTo>
                  <a:pt x="1837258" y="918641"/>
                </a:lnTo>
                <a:close/>
              </a:path>
              <a:path w="4593590" h="3674745" extrusionOk="0">
                <a:moveTo>
                  <a:pt x="2755887" y="0"/>
                </a:moveTo>
                <a:lnTo>
                  <a:pt x="2707106" y="1282"/>
                </a:lnTo>
                <a:lnTo>
                  <a:pt x="2658973" y="5054"/>
                </a:lnTo>
                <a:lnTo>
                  <a:pt x="2611577" y="11277"/>
                </a:lnTo>
                <a:lnTo>
                  <a:pt x="2564981" y="19875"/>
                </a:lnTo>
                <a:lnTo>
                  <a:pt x="2519222" y="30784"/>
                </a:lnTo>
                <a:lnTo>
                  <a:pt x="2474391" y="43942"/>
                </a:lnTo>
                <a:lnTo>
                  <a:pt x="2430526" y="59296"/>
                </a:lnTo>
                <a:lnTo>
                  <a:pt x="2387714" y="76758"/>
                </a:lnTo>
                <a:lnTo>
                  <a:pt x="2346020" y="96291"/>
                </a:lnTo>
                <a:lnTo>
                  <a:pt x="2305481" y="117817"/>
                </a:lnTo>
                <a:lnTo>
                  <a:pt x="2266188" y="141274"/>
                </a:lnTo>
                <a:lnTo>
                  <a:pt x="2228189" y="166611"/>
                </a:lnTo>
                <a:lnTo>
                  <a:pt x="2191550" y="193738"/>
                </a:lnTo>
                <a:lnTo>
                  <a:pt x="2156333" y="222618"/>
                </a:lnTo>
                <a:lnTo>
                  <a:pt x="2122601" y="253174"/>
                </a:lnTo>
                <a:lnTo>
                  <a:pt x="2090432" y="285356"/>
                </a:lnTo>
                <a:lnTo>
                  <a:pt x="2059876" y="319074"/>
                </a:lnTo>
                <a:lnTo>
                  <a:pt x="2030996" y="354291"/>
                </a:lnTo>
                <a:lnTo>
                  <a:pt x="2003869" y="390931"/>
                </a:lnTo>
                <a:lnTo>
                  <a:pt x="1978533" y="428929"/>
                </a:lnTo>
                <a:lnTo>
                  <a:pt x="1955076" y="468223"/>
                </a:lnTo>
                <a:lnTo>
                  <a:pt x="1933549" y="508762"/>
                </a:lnTo>
                <a:lnTo>
                  <a:pt x="1914017" y="550468"/>
                </a:lnTo>
                <a:lnTo>
                  <a:pt x="1896541" y="593280"/>
                </a:lnTo>
                <a:lnTo>
                  <a:pt x="1881200" y="637133"/>
                </a:lnTo>
                <a:lnTo>
                  <a:pt x="1868030" y="681964"/>
                </a:lnTo>
                <a:lnTo>
                  <a:pt x="1857121" y="727722"/>
                </a:lnTo>
                <a:lnTo>
                  <a:pt x="1848535" y="774331"/>
                </a:lnTo>
                <a:lnTo>
                  <a:pt x="1842312" y="821728"/>
                </a:lnTo>
                <a:lnTo>
                  <a:pt x="1838528" y="869848"/>
                </a:lnTo>
                <a:lnTo>
                  <a:pt x="1837258" y="918641"/>
                </a:lnTo>
                <a:lnTo>
                  <a:pt x="2165337" y="918641"/>
                </a:lnTo>
                <a:lnTo>
                  <a:pt x="2167293" y="870216"/>
                </a:lnTo>
                <a:lnTo>
                  <a:pt x="2173071" y="822858"/>
                </a:lnTo>
                <a:lnTo>
                  <a:pt x="2182507" y="776732"/>
                </a:lnTo>
                <a:lnTo>
                  <a:pt x="2195449" y="731989"/>
                </a:lnTo>
                <a:lnTo>
                  <a:pt x="2211743" y="688771"/>
                </a:lnTo>
                <a:lnTo>
                  <a:pt x="2231250" y="647255"/>
                </a:lnTo>
                <a:lnTo>
                  <a:pt x="2253818" y="607568"/>
                </a:lnTo>
                <a:lnTo>
                  <a:pt x="2279281" y="569874"/>
                </a:lnTo>
                <a:lnTo>
                  <a:pt x="2307501" y="534314"/>
                </a:lnTo>
                <a:lnTo>
                  <a:pt x="2338311" y="501053"/>
                </a:lnTo>
                <a:lnTo>
                  <a:pt x="2371572" y="470242"/>
                </a:lnTo>
                <a:lnTo>
                  <a:pt x="2407120" y="442023"/>
                </a:lnTo>
                <a:lnTo>
                  <a:pt x="2444813" y="416560"/>
                </a:lnTo>
                <a:lnTo>
                  <a:pt x="2484501" y="394004"/>
                </a:lnTo>
                <a:lnTo>
                  <a:pt x="2526017" y="374497"/>
                </a:lnTo>
                <a:lnTo>
                  <a:pt x="2569235" y="358190"/>
                </a:lnTo>
                <a:lnTo>
                  <a:pt x="2613977" y="345249"/>
                </a:lnTo>
                <a:lnTo>
                  <a:pt x="2660104" y="335813"/>
                </a:lnTo>
                <a:lnTo>
                  <a:pt x="2707462" y="330047"/>
                </a:lnTo>
                <a:lnTo>
                  <a:pt x="2755887" y="328079"/>
                </a:lnTo>
                <a:lnTo>
                  <a:pt x="2755887" y="0"/>
                </a:lnTo>
                <a:close/>
              </a:path>
              <a:path w="4593590" h="3674745" extrusionOk="0">
                <a:moveTo>
                  <a:pt x="3674516" y="2755925"/>
                </a:moveTo>
                <a:lnTo>
                  <a:pt x="3625735" y="2757208"/>
                </a:lnTo>
                <a:lnTo>
                  <a:pt x="3577615" y="2760980"/>
                </a:lnTo>
                <a:lnTo>
                  <a:pt x="3530219" y="2767203"/>
                </a:lnTo>
                <a:lnTo>
                  <a:pt x="3483610" y="2775801"/>
                </a:lnTo>
                <a:lnTo>
                  <a:pt x="3437852" y="2786710"/>
                </a:lnTo>
                <a:lnTo>
                  <a:pt x="3393021" y="2799867"/>
                </a:lnTo>
                <a:lnTo>
                  <a:pt x="3349167" y="2815221"/>
                </a:lnTo>
                <a:lnTo>
                  <a:pt x="3306356" y="2832684"/>
                </a:lnTo>
                <a:lnTo>
                  <a:pt x="3264649" y="2852216"/>
                </a:lnTo>
                <a:lnTo>
                  <a:pt x="3224111" y="2873743"/>
                </a:lnTo>
                <a:lnTo>
                  <a:pt x="3184817" y="2897200"/>
                </a:lnTo>
                <a:lnTo>
                  <a:pt x="3146818" y="2922536"/>
                </a:lnTo>
                <a:lnTo>
                  <a:pt x="3110179" y="2949664"/>
                </a:lnTo>
                <a:lnTo>
                  <a:pt x="3074962" y="2978543"/>
                </a:lnTo>
                <a:lnTo>
                  <a:pt x="3041243" y="3009100"/>
                </a:lnTo>
                <a:lnTo>
                  <a:pt x="3009061" y="3041281"/>
                </a:lnTo>
                <a:lnTo>
                  <a:pt x="2978505" y="3075000"/>
                </a:lnTo>
                <a:lnTo>
                  <a:pt x="2949625" y="3110217"/>
                </a:lnTo>
                <a:lnTo>
                  <a:pt x="2922498" y="3146856"/>
                </a:lnTo>
                <a:lnTo>
                  <a:pt x="2897162" y="3184855"/>
                </a:lnTo>
                <a:lnTo>
                  <a:pt x="2873705" y="3224149"/>
                </a:lnTo>
                <a:lnTo>
                  <a:pt x="2852178" y="3264687"/>
                </a:lnTo>
                <a:lnTo>
                  <a:pt x="2832646" y="3306394"/>
                </a:lnTo>
                <a:lnTo>
                  <a:pt x="2815171" y="3349206"/>
                </a:lnTo>
                <a:lnTo>
                  <a:pt x="2799829" y="3393059"/>
                </a:lnTo>
                <a:lnTo>
                  <a:pt x="2786672" y="3437890"/>
                </a:lnTo>
                <a:lnTo>
                  <a:pt x="2775762" y="3483648"/>
                </a:lnTo>
                <a:lnTo>
                  <a:pt x="2767165" y="3530257"/>
                </a:lnTo>
                <a:lnTo>
                  <a:pt x="2760942" y="3577653"/>
                </a:lnTo>
                <a:lnTo>
                  <a:pt x="2757170" y="3625773"/>
                </a:lnTo>
                <a:lnTo>
                  <a:pt x="2755887" y="3674567"/>
                </a:lnTo>
                <a:lnTo>
                  <a:pt x="3083966" y="3674567"/>
                </a:lnTo>
                <a:lnTo>
                  <a:pt x="3085935" y="3626142"/>
                </a:lnTo>
                <a:lnTo>
                  <a:pt x="3091700" y="3578783"/>
                </a:lnTo>
                <a:lnTo>
                  <a:pt x="3101136" y="3532657"/>
                </a:lnTo>
                <a:lnTo>
                  <a:pt x="3114078" y="3487915"/>
                </a:lnTo>
                <a:lnTo>
                  <a:pt x="3130385" y="3444697"/>
                </a:lnTo>
                <a:lnTo>
                  <a:pt x="3149892" y="3403181"/>
                </a:lnTo>
                <a:lnTo>
                  <a:pt x="3172447" y="3363493"/>
                </a:lnTo>
                <a:lnTo>
                  <a:pt x="3197910" y="3325799"/>
                </a:lnTo>
                <a:lnTo>
                  <a:pt x="3226130" y="3290239"/>
                </a:lnTo>
                <a:lnTo>
                  <a:pt x="3256940" y="3256978"/>
                </a:lnTo>
                <a:lnTo>
                  <a:pt x="3290201" y="3226168"/>
                </a:lnTo>
                <a:lnTo>
                  <a:pt x="3325749" y="3197949"/>
                </a:lnTo>
                <a:lnTo>
                  <a:pt x="3363442" y="3172485"/>
                </a:lnTo>
                <a:lnTo>
                  <a:pt x="3403130" y="3149930"/>
                </a:lnTo>
                <a:lnTo>
                  <a:pt x="3444659" y="3130423"/>
                </a:lnTo>
                <a:lnTo>
                  <a:pt x="3487864" y="3114116"/>
                </a:lnTo>
                <a:lnTo>
                  <a:pt x="3532606" y="3101175"/>
                </a:lnTo>
                <a:lnTo>
                  <a:pt x="3578733" y="3091738"/>
                </a:lnTo>
                <a:lnTo>
                  <a:pt x="3626091" y="3085973"/>
                </a:lnTo>
                <a:lnTo>
                  <a:pt x="3674516" y="3084004"/>
                </a:lnTo>
                <a:lnTo>
                  <a:pt x="3674516" y="2755925"/>
                </a:lnTo>
                <a:close/>
              </a:path>
              <a:path w="4593590" h="3674745" extrusionOk="0">
                <a:moveTo>
                  <a:pt x="3674516" y="918641"/>
                </a:moveTo>
                <a:lnTo>
                  <a:pt x="3625735" y="919924"/>
                </a:lnTo>
                <a:lnTo>
                  <a:pt x="3577615" y="923696"/>
                </a:lnTo>
                <a:lnTo>
                  <a:pt x="3530219" y="929919"/>
                </a:lnTo>
                <a:lnTo>
                  <a:pt x="3483610" y="938517"/>
                </a:lnTo>
                <a:lnTo>
                  <a:pt x="3437852" y="949426"/>
                </a:lnTo>
                <a:lnTo>
                  <a:pt x="3393021" y="962583"/>
                </a:lnTo>
                <a:lnTo>
                  <a:pt x="3349167" y="977938"/>
                </a:lnTo>
                <a:lnTo>
                  <a:pt x="3306356" y="995400"/>
                </a:lnTo>
                <a:lnTo>
                  <a:pt x="3264649" y="1014933"/>
                </a:lnTo>
                <a:lnTo>
                  <a:pt x="3224111" y="1036459"/>
                </a:lnTo>
                <a:lnTo>
                  <a:pt x="3184817" y="1059916"/>
                </a:lnTo>
                <a:lnTo>
                  <a:pt x="3146818" y="1085253"/>
                </a:lnTo>
                <a:lnTo>
                  <a:pt x="3110179" y="1112380"/>
                </a:lnTo>
                <a:lnTo>
                  <a:pt x="3074962" y="1141260"/>
                </a:lnTo>
                <a:lnTo>
                  <a:pt x="3041243" y="1171816"/>
                </a:lnTo>
                <a:lnTo>
                  <a:pt x="3009061" y="1203998"/>
                </a:lnTo>
                <a:lnTo>
                  <a:pt x="2978505" y="1237716"/>
                </a:lnTo>
                <a:lnTo>
                  <a:pt x="2949625" y="1272933"/>
                </a:lnTo>
                <a:lnTo>
                  <a:pt x="2922498" y="1309573"/>
                </a:lnTo>
                <a:lnTo>
                  <a:pt x="2897162" y="1347571"/>
                </a:lnTo>
                <a:lnTo>
                  <a:pt x="2873705" y="1386865"/>
                </a:lnTo>
                <a:lnTo>
                  <a:pt x="2852178" y="1427403"/>
                </a:lnTo>
                <a:lnTo>
                  <a:pt x="2832646" y="1469110"/>
                </a:lnTo>
                <a:lnTo>
                  <a:pt x="2815171" y="1511922"/>
                </a:lnTo>
                <a:lnTo>
                  <a:pt x="2799829" y="1555775"/>
                </a:lnTo>
                <a:lnTo>
                  <a:pt x="2786672" y="1600606"/>
                </a:lnTo>
                <a:lnTo>
                  <a:pt x="2775762" y="1646364"/>
                </a:lnTo>
                <a:lnTo>
                  <a:pt x="2767165" y="1692973"/>
                </a:lnTo>
                <a:lnTo>
                  <a:pt x="2760942" y="1740369"/>
                </a:lnTo>
                <a:lnTo>
                  <a:pt x="2757170" y="1788490"/>
                </a:lnTo>
                <a:lnTo>
                  <a:pt x="2755887" y="1837283"/>
                </a:lnTo>
                <a:lnTo>
                  <a:pt x="3083966" y="1837283"/>
                </a:lnTo>
                <a:lnTo>
                  <a:pt x="3085935" y="1788858"/>
                </a:lnTo>
                <a:lnTo>
                  <a:pt x="3091700" y="1741500"/>
                </a:lnTo>
                <a:lnTo>
                  <a:pt x="3101136" y="1695373"/>
                </a:lnTo>
                <a:lnTo>
                  <a:pt x="3114078" y="1650631"/>
                </a:lnTo>
                <a:lnTo>
                  <a:pt x="3130385" y="1607413"/>
                </a:lnTo>
                <a:lnTo>
                  <a:pt x="3149892" y="1565897"/>
                </a:lnTo>
                <a:lnTo>
                  <a:pt x="3172447" y="1526209"/>
                </a:lnTo>
                <a:lnTo>
                  <a:pt x="3197910" y="1488516"/>
                </a:lnTo>
                <a:lnTo>
                  <a:pt x="3226130" y="1452956"/>
                </a:lnTo>
                <a:lnTo>
                  <a:pt x="3256940" y="1419694"/>
                </a:lnTo>
                <a:lnTo>
                  <a:pt x="3290201" y="1388884"/>
                </a:lnTo>
                <a:lnTo>
                  <a:pt x="3325749" y="1360665"/>
                </a:lnTo>
                <a:lnTo>
                  <a:pt x="3363442" y="1335201"/>
                </a:lnTo>
                <a:lnTo>
                  <a:pt x="3403130" y="1312646"/>
                </a:lnTo>
                <a:lnTo>
                  <a:pt x="3444659" y="1293139"/>
                </a:lnTo>
                <a:lnTo>
                  <a:pt x="3487864" y="1276832"/>
                </a:lnTo>
                <a:lnTo>
                  <a:pt x="3532606" y="1263891"/>
                </a:lnTo>
                <a:lnTo>
                  <a:pt x="3578733" y="1254455"/>
                </a:lnTo>
                <a:lnTo>
                  <a:pt x="3626091" y="1248689"/>
                </a:lnTo>
                <a:lnTo>
                  <a:pt x="3674516" y="1246720"/>
                </a:lnTo>
                <a:lnTo>
                  <a:pt x="3674516" y="918641"/>
                </a:lnTo>
                <a:close/>
              </a:path>
              <a:path w="4593590" h="3674745" extrusionOk="0">
                <a:moveTo>
                  <a:pt x="3674516" y="0"/>
                </a:moveTo>
                <a:lnTo>
                  <a:pt x="3625735" y="1282"/>
                </a:lnTo>
                <a:lnTo>
                  <a:pt x="3577615" y="5054"/>
                </a:lnTo>
                <a:lnTo>
                  <a:pt x="3530219" y="11277"/>
                </a:lnTo>
                <a:lnTo>
                  <a:pt x="3483610" y="19875"/>
                </a:lnTo>
                <a:lnTo>
                  <a:pt x="3437852" y="30784"/>
                </a:lnTo>
                <a:lnTo>
                  <a:pt x="3393021" y="43942"/>
                </a:lnTo>
                <a:lnTo>
                  <a:pt x="3349167" y="59296"/>
                </a:lnTo>
                <a:lnTo>
                  <a:pt x="3306356" y="76758"/>
                </a:lnTo>
                <a:lnTo>
                  <a:pt x="3264649" y="96291"/>
                </a:lnTo>
                <a:lnTo>
                  <a:pt x="3224111" y="117817"/>
                </a:lnTo>
                <a:lnTo>
                  <a:pt x="3184817" y="141274"/>
                </a:lnTo>
                <a:lnTo>
                  <a:pt x="3146818" y="166611"/>
                </a:lnTo>
                <a:lnTo>
                  <a:pt x="3110179" y="193738"/>
                </a:lnTo>
                <a:lnTo>
                  <a:pt x="3074962" y="222618"/>
                </a:lnTo>
                <a:lnTo>
                  <a:pt x="3041243" y="253174"/>
                </a:lnTo>
                <a:lnTo>
                  <a:pt x="3009061" y="285356"/>
                </a:lnTo>
                <a:lnTo>
                  <a:pt x="2978505" y="319074"/>
                </a:lnTo>
                <a:lnTo>
                  <a:pt x="2949625" y="354291"/>
                </a:lnTo>
                <a:lnTo>
                  <a:pt x="2922498" y="390931"/>
                </a:lnTo>
                <a:lnTo>
                  <a:pt x="2897162" y="428929"/>
                </a:lnTo>
                <a:lnTo>
                  <a:pt x="2873705" y="468223"/>
                </a:lnTo>
                <a:lnTo>
                  <a:pt x="2852178" y="508762"/>
                </a:lnTo>
                <a:lnTo>
                  <a:pt x="2832646" y="550468"/>
                </a:lnTo>
                <a:lnTo>
                  <a:pt x="2815171" y="593280"/>
                </a:lnTo>
                <a:lnTo>
                  <a:pt x="2799829" y="637133"/>
                </a:lnTo>
                <a:lnTo>
                  <a:pt x="2786672" y="681964"/>
                </a:lnTo>
                <a:lnTo>
                  <a:pt x="2775762" y="727722"/>
                </a:lnTo>
                <a:lnTo>
                  <a:pt x="2767165" y="774331"/>
                </a:lnTo>
                <a:lnTo>
                  <a:pt x="2760942" y="821728"/>
                </a:lnTo>
                <a:lnTo>
                  <a:pt x="2757170" y="869848"/>
                </a:lnTo>
                <a:lnTo>
                  <a:pt x="2755887" y="918641"/>
                </a:lnTo>
                <a:lnTo>
                  <a:pt x="3083966" y="918641"/>
                </a:lnTo>
                <a:lnTo>
                  <a:pt x="3085935" y="870216"/>
                </a:lnTo>
                <a:lnTo>
                  <a:pt x="3091700" y="822858"/>
                </a:lnTo>
                <a:lnTo>
                  <a:pt x="3101136" y="776732"/>
                </a:lnTo>
                <a:lnTo>
                  <a:pt x="3114078" y="731989"/>
                </a:lnTo>
                <a:lnTo>
                  <a:pt x="3130385" y="688771"/>
                </a:lnTo>
                <a:lnTo>
                  <a:pt x="3149892" y="647255"/>
                </a:lnTo>
                <a:lnTo>
                  <a:pt x="3172447" y="607568"/>
                </a:lnTo>
                <a:lnTo>
                  <a:pt x="3197910" y="569874"/>
                </a:lnTo>
                <a:lnTo>
                  <a:pt x="3226130" y="534314"/>
                </a:lnTo>
                <a:lnTo>
                  <a:pt x="3256940" y="501053"/>
                </a:lnTo>
                <a:lnTo>
                  <a:pt x="3290201" y="470242"/>
                </a:lnTo>
                <a:lnTo>
                  <a:pt x="3325749" y="442023"/>
                </a:lnTo>
                <a:lnTo>
                  <a:pt x="3363442" y="416560"/>
                </a:lnTo>
                <a:lnTo>
                  <a:pt x="3403130" y="394004"/>
                </a:lnTo>
                <a:lnTo>
                  <a:pt x="3444659" y="374497"/>
                </a:lnTo>
                <a:lnTo>
                  <a:pt x="3487864" y="358190"/>
                </a:lnTo>
                <a:lnTo>
                  <a:pt x="3532606" y="345249"/>
                </a:lnTo>
                <a:lnTo>
                  <a:pt x="3578733" y="335813"/>
                </a:lnTo>
                <a:lnTo>
                  <a:pt x="3626091" y="330047"/>
                </a:lnTo>
                <a:lnTo>
                  <a:pt x="3674516" y="328079"/>
                </a:lnTo>
                <a:lnTo>
                  <a:pt x="3674516" y="0"/>
                </a:lnTo>
                <a:close/>
              </a:path>
              <a:path w="4593590" h="3674745" extrusionOk="0">
                <a:moveTo>
                  <a:pt x="4593158" y="1837283"/>
                </a:moveTo>
                <a:lnTo>
                  <a:pt x="4544365" y="1838566"/>
                </a:lnTo>
                <a:lnTo>
                  <a:pt x="4496244" y="1842338"/>
                </a:lnTo>
                <a:lnTo>
                  <a:pt x="4448848" y="1848561"/>
                </a:lnTo>
                <a:lnTo>
                  <a:pt x="4402239" y="1857159"/>
                </a:lnTo>
                <a:lnTo>
                  <a:pt x="4356481" y="1868068"/>
                </a:lnTo>
                <a:lnTo>
                  <a:pt x="4311650" y="1881225"/>
                </a:lnTo>
                <a:lnTo>
                  <a:pt x="4267797" y="1896579"/>
                </a:lnTo>
                <a:lnTo>
                  <a:pt x="4224985" y="1914042"/>
                </a:lnTo>
                <a:lnTo>
                  <a:pt x="4183278" y="1933575"/>
                </a:lnTo>
                <a:lnTo>
                  <a:pt x="4142740" y="1955101"/>
                </a:lnTo>
                <a:lnTo>
                  <a:pt x="4103446" y="1978558"/>
                </a:lnTo>
                <a:lnTo>
                  <a:pt x="4065447" y="2003894"/>
                </a:lnTo>
                <a:lnTo>
                  <a:pt x="4028808" y="2031022"/>
                </a:lnTo>
                <a:lnTo>
                  <a:pt x="3993591" y="2059901"/>
                </a:lnTo>
                <a:lnTo>
                  <a:pt x="3959872" y="2090458"/>
                </a:lnTo>
                <a:lnTo>
                  <a:pt x="3927691" y="2122640"/>
                </a:lnTo>
                <a:lnTo>
                  <a:pt x="3897134" y="2156358"/>
                </a:lnTo>
                <a:lnTo>
                  <a:pt x="3868255" y="2191575"/>
                </a:lnTo>
                <a:lnTo>
                  <a:pt x="3841127" y="2228215"/>
                </a:lnTo>
                <a:lnTo>
                  <a:pt x="3815791" y="2266213"/>
                </a:lnTo>
                <a:lnTo>
                  <a:pt x="3792334" y="2305507"/>
                </a:lnTo>
                <a:lnTo>
                  <a:pt x="3770807" y="2346045"/>
                </a:lnTo>
                <a:lnTo>
                  <a:pt x="3751275" y="2387752"/>
                </a:lnTo>
                <a:lnTo>
                  <a:pt x="3733812" y="2430564"/>
                </a:lnTo>
                <a:lnTo>
                  <a:pt x="3718458" y="2474417"/>
                </a:lnTo>
                <a:lnTo>
                  <a:pt x="3705301" y="2519248"/>
                </a:lnTo>
                <a:lnTo>
                  <a:pt x="3694392" y="2565006"/>
                </a:lnTo>
                <a:lnTo>
                  <a:pt x="3685794" y="2611615"/>
                </a:lnTo>
                <a:lnTo>
                  <a:pt x="3679571" y="2659011"/>
                </a:lnTo>
                <a:lnTo>
                  <a:pt x="3675799" y="2707132"/>
                </a:lnTo>
                <a:lnTo>
                  <a:pt x="3674529" y="2755925"/>
                </a:lnTo>
                <a:lnTo>
                  <a:pt x="4002608" y="2755925"/>
                </a:lnTo>
                <a:lnTo>
                  <a:pt x="4004564" y="2707500"/>
                </a:lnTo>
                <a:lnTo>
                  <a:pt x="4010329" y="2660142"/>
                </a:lnTo>
                <a:lnTo>
                  <a:pt x="4019766" y="2614015"/>
                </a:lnTo>
                <a:lnTo>
                  <a:pt x="4032707" y="2569273"/>
                </a:lnTo>
                <a:lnTo>
                  <a:pt x="4049014" y="2526055"/>
                </a:lnTo>
                <a:lnTo>
                  <a:pt x="4068521" y="2484539"/>
                </a:lnTo>
                <a:lnTo>
                  <a:pt x="4091076" y="2444851"/>
                </a:lnTo>
                <a:lnTo>
                  <a:pt x="4116540" y="2407158"/>
                </a:lnTo>
                <a:lnTo>
                  <a:pt x="4144759" y="2371598"/>
                </a:lnTo>
                <a:lnTo>
                  <a:pt x="4175569" y="2338336"/>
                </a:lnTo>
                <a:lnTo>
                  <a:pt x="4208830" y="2307526"/>
                </a:lnTo>
                <a:lnTo>
                  <a:pt x="4244378" y="2279307"/>
                </a:lnTo>
                <a:lnTo>
                  <a:pt x="4282071" y="2253843"/>
                </a:lnTo>
                <a:lnTo>
                  <a:pt x="4321759" y="2231288"/>
                </a:lnTo>
                <a:lnTo>
                  <a:pt x="4363288" y="2211781"/>
                </a:lnTo>
                <a:lnTo>
                  <a:pt x="4406493" y="2195474"/>
                </a:lnTo>
                <a:lnTo>
                  <a:pt x="4451235" y="2182533"/>
                </a:lnTo>
                <a:lnTo>
                  <a:pt x="4497362" y="2173097"/>
                </a:lnTo>
                <a:lnTo>
                  <a:pt x="4544720" y="2167331"/>
                </a:lnTo>
                <a:lnTo>
                  <a:pt x="4593158" y="2165362"/>
                </a:lnTo>
                <a:lnTo>
                  <a:pt x="4593158" y="1837283"/>
                </a:lnTo>
                <a:close/>
              </a:path>
              <a:path w="4593590" h="3674745" extrusionOk="0">
                <a:moveTo>
                  <a:pt x="4593158" y="0"/>
                </a:moveTo>
                <a:lnTo>
                  <a:pt x="4544365" y="1282"/>
                </a:lnTo>
                <a:lnTo>
                  <a:pt x="4496244" y="5054"/>
                </a:lnTo>
                <a:lnTo>
                  <a:pt x="4448848" y="11277"/>
                </a:lnTo>
                <a:lnTo>
                  <a:pt x="4402239" y="19875"/>
                </a:lnTo>
                <a:lnTo>
                  <a:pt x="4356481" y="30784"/>
                </a:lnTo>
                <a:lnTo>
                  <a:pt x="4311650" y="43942"/>
                </a:lnTo>
                <a:lnTo>
                  <a:pt x="4267797" y="59296"/>
                </a:lnTo>
                <a:lnTo>
                  <a:pt x="4224985" y="76758"/>
                </a:lnTo>
                <a:lnTo>
                  <a:pt x="4183278" y="96291"/>
                </a:lnTo>
                <a:lnTo>
                  <a:pt x="4142740" y="117817"/>
                </a:lnTo>
                <a:lnTo>
                  <a:pt x="4103446" y="141274"/>
                </a:lnTo>
                <a:lnTo>
                  <a:pt x="4065447" y="166611"/>
                </a:lnTo>
                <a:lnTo>
                  <a:pt x="4028808" y="193738"/>
                </a:lnTo>
                <a:lnTo>
                  <a:pt x="3993591" y="222618"/>
                </a:lnTo>
                <a:lnTo>
                  <a:pt x="3959872" y="253174"/>
                </a:lnTo>
                <a:lnTo>
                  <a:pt x="3927691" y="285356"/>
                </a:lnTo>
                <a:lnTo>
                  <a:pt x="3897134" y="319074"/>
                </a:lnTo>
                <a:lnTo>
                  <a:pt x="3868255" y="354291"/>
                </a:lnTo>
                <a:lnTo>
                  <a:pt x="3841127" y="390931"/>
                </a:lnTo>
                <a:lnTo>
                  <a:pt x="3815791" y="428929"/>
                </a:lnTo>
                <a:lnTo>
                  <a:pt x="3792334" y="468223"/>
                </a:lnTo>
                <a:lnTo>
                  <a:pt x="3770807" y="508762"/>
                </a:lnTo>
                <a:lnTo>
                  <a:pt x="3751275" y="550468"/>
                </a:lnTo>
                <a:lnTo>
                  <a:pt x="3733812" y="593280"/>
                </a:lnTo>
                <a:lnTo>
                  <a:pt x="3718458" y="637133"/>
                </a:lnTo>
                <a:lnTo>
                  <a:pt x="3705301" y="681964"/>
                </a:lnTo>
                <a:lnTo>
                  <a:pt x="3694392" y="727722"/>
                </a:lnTo>
                <a:lnTo>
                  <a:pt x="3685794" y="774331"/>
                </a:lnTo>
                <a:lnTo>
                  <a:pt x="3679571" y="821728"/>
                </a:lnTo>
                <a:lnTo>
                  <a:pt x="3675799" y="869848"/>
                </a:lnTo>
                <a:lnTo>
                  <a:pt x="3674529" y="918641"/>
                </a:lnTo>
                <a:lnTo>
                  <a:pt x="4002608" y="918641"/>
                </a:lnTo>
                <a:lnTo>
                  <a:pt x="4004564" y="870216"/>
                </a:lnTo>
                <a:lnTo>
                  <a:pt x="4010329" y="822858"/>
                </a:lnTo>
                <a:lnTo>
                  <a:pt x="4019766" y="776732"/>
                </a:lnTo>
                <a:lnTo>
                  <a:pt x="4032707" y="731989"/>
                </a:lnTo>
                <a:lnTo>
                  <a:pt x="4049014" y="688771"/>
                </a:lnTo>
                <a:lnTo>
                  <a:pt x="4068521" y="647255"/>
                </a:lnTo>
                <a:lnTo>
                  <a:pt x="4091076" y="607568"/>
                </a:lnTo>
                <a:lnTo>
                  <a:pt x="4116540" y="569874"/>
                </a:lnTo>
                <a:lnTo>
                  <a:pt x="4144759" y="534314"/>
                </a:lnTo>
                <a:lnTo>
                  <a:pt x="4175569" y="501053"/>
                </a:lnTo>
                <a:lnTo>
                  <a:pt x="4208830" y="470242"/>
                </a:lnTo>
                <a:lnTo>
                  <a:pt x="4244378" y="442023"/>
                </a:lnTo>
                <a:lnTo>
                  <a:pt x="4282071" y="416560"/>
                </a:lnTo>
                <a:lnTo>
                  <a:pt x="4321759" y="394004"/>
                </a:lnTo>
                <a:lnTo>
                  <a:pt x="4363288" y="374497"/>
                </a:lnTo>
                <a:lnTo>
                  <a:pt x="4406493" y="358190"/>
                </a:lnTo>
                <a:lnTo>
                  <a:pt x="4451235" y="345249"/>
                </a:lnTo>
                <a:lnTo>
                  <a:pt x="4497362" y="335813"/>
                </a:lnTo>
                <a:lnTo>
                  <a:pt x="4544720" y="330047"/>
                </a:lnTo>
                <a:lnTo>
                  <a:pt x="4593158" y="328079"/>
                </a:lnTo>
                <a:lnTo>
                  <a:pt x="4593158" y="0"/>
                </a:lnTo>
                <a:close/>
              </a:path>
            </a:pathLst>
          </a:custGeom>
          <a:solidFill>
            <a:schemeClr val="accent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Tree>
    <p:extLst>
      <p:ext uri="{BB962C8B-B14F-4D97-AF65-F5344CB8AC3E}">
        <p14:creationId xmlns:p14="http://schemas.microsoft.com/office/powerpoint/2010/main" val="66415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64" name="Elipse 63">
            <a:extLst>
              <a:ext uri="{FF2B5EF4-FFF2-40B4-BE49-F238E27FC236}">
                <a16:creationId xmlns:a16="http://schemas.microsoft.com/office/drawing/2014/main" id="{EDBF7E0D-0DD7-AC21-82DF-4FB2A0CF58AA}"/>
              </a:ext>
            </a:extLst>
          </p:cNvPr>
          <p:cNvSpPr/>
          <p:nvPr/>
        </p:nvSpPr>
        <p:spPr>
          <a:xfrm>
            <a:off x="151623" y="1997783"/>
            <a:ext cx="3205090" cy="3212810"/>
          </a:xfrm>
          <a:prstGeom prst="ellipse">
            <a:avLst/>
          </a:pr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AutoNum type="arabicPeriod"/>
            </a:pPr>
            <a:endParaRPr lang="es-ES" sz="900" dirty="0">
              <a:solidFill>
                <a:schemeClr val="bg1"/>
              </a:solidFill>
              <a:cs typeface="Poppins ExtraBold" panose="00000900000000000000" pitchFamily="2" charset="0"/>
            </a:endParaRPr>
          </a:p>
        </p:txBody>
      </p:sp>
      <p:sp>
        <p:nvSpPr>
          <p:cNvPr id="518" name="Google Shape;518;p9"/>
          <p:cNvSpPr txBox="1">
            <a:spLocks noGrp="1"/>
          </p:cNvSpPr>
          <p:nvPr>
            <p:ph type="sldNum" idx="12"/>
          </p:nvPr>
        </p:nvSpPr>
        <p:spPr/>
        <p:txBody>
          <a:bodyPr/>
          <a:lstStyle/>
          <a:p>
            <a:pPr lvl="0"/>
            <a:fld id="{00000000-1234-1234-1234-123412341234}" type="slidenum">
              <a:rPr lang="es-ES">
                <a:sym typeface="Poppins Light"/>
              </a:rPr>
              <a:pPr lvl="0"/>
              <a:t>20</a:t>
            </a:fld>
            <a:endParaRPr lang="es-ES" dirty="0">
              <a:sym typeface="Poppins Light"/>
            </a:endParaRPr>
          </a:p>
        </p:txBody>
      </p:sp>
      <p:pic>
        <p:nvPicPr>
          <p:cNvPr id="20" name="Marcador de posición de imagen 19" descr="Laptop encima de una mesa&#10;&#10;Descripción generada automáticamente con confianza baja">
            <a:extLst>
              <a:ext uri="{FF2B5EF4-FFF2-40B4-BE49-F238E27FC236}">
                <a16:creationId xmlns:a16="http://schemas.microsoft.com/office/drawing/2014/main" id="{43363E4B-AC2A-F91B-2078-13BBAB6E4499}"/>
              </a:ext>
            </a:extLst>
          </p:cNvPr>
          <p:cNvPicPr>
            <a:picLocks noGrp="1" noChangeAspect="1"/>
          </p:cNvPicPr>
          <p:nvPr>
            <p:ph type="pic" idx="2"/>
          </p:nvPr>
        </p:nvPicPr>
        <p:blipFill rotWithShape="1">
          <a:blip r:embed="rId3"/>
          <a:srcRect l="29163" r="29163"/>
          <a:stretch/>
        </p:blipFill>
        <p:spPr/>
      </p:pic>
      <p:sp>
        <p:nvSpPr>
          <p:cNvPr id="4" name="Marcador de texto 3">
            <a:extLst>
              <a:ext uri="{FF2B5EF4-FFF2-40B4-BE49-F238E27FC236}">
                <a16:creationId xmlns:a16="http://schemas.microsoft.com/office/drawing/2014/main" id="{83DC9A41-4FB7-8429-B239-1569B66609EA}"/>
              </a:ext>
            </a:extLst>
          </p:cNvPr>
          <p:cNvSpPr>
            <a:spLocks noGrp="1"/>
          </p:cNvSpPr>
          <p:nvPr>
            <p:ph type="body" idx="1"/>
          </p:nvPr>
        </p:nvSpPr>
        <p:spPr/>
        <p:txBody>
          <a:bodyPr/>
          <a:lstStyle/>
          <a:p>
            <a:r>
              <a:rPr lang="es-ES" dirty="0">
                <a:sym typeface="Poppins Medium"/>
              </a:rPr>
              <a:t>Solución tecnológica</a:t>
            </a:r>
          </a:p>
        </p:txBody>
      </p:sp>
      <p:sp>
        <p:nvSpPr>
          <p:cNvPr id="6" name="Marcador de texto 5">
            <a:extLst>
              <a:ext uri="{FF2B5EF4-FFF2-40B4-BE49-F238E27FC236}">
                <a16:creationId xmlns:a16="http://schemas.microsoft.com/office/drawing/2014/main" id="{ABBBEA2A-6128-8C5C-0FCB-5028E402364C}"/>
              </a:ext>
            </a:extLst>
          </p:cNvPr>
          <p:cNvSpPr>
            <a:spLocks noGrp="1"/>
          </p:cNvSpPr>
          <p:nvPr>
            <p:ph type="body" idx="3"/>
          </p:nvPr>
        </p:nvSpPr>
        <p:spPr/>
        <p:txBody>
          <a:bodyPr/>
          <a:lstStyle/>
          <a:p>
            <a:r>
              <a:rPr lang="es-ES" dirty="0"/>
              <a:t>Nuestra solución toto en uno</a:t>
            </a:r>
            <a:endParaRPr lang="en-US" dirty="0"/>
          </a:p>
        </p:txBody>
      </p:sp>
      <p:sp>
        <p:nvSpPr>
          <p:cNvPr id="62" name="Rectángulo 61">
            <a:extLst>
              <a:ext uri="{FF2B5EF4-FFF2-40B4-BE49-F238E27FC236}">
                <a16:creationId xmlns:a16="http://schemas.microsoft.com/office/drawing/2014/main" id="{A444D6CD-097A-1987-76F4-EC764157F909}"/>
              </a:ext>
            </a:extLst>
          </p:cNvPr>
          <p:cNvSpPr/>
          <p:nvPr/>
        </p:nvSpPr>
        <p:spPr>
          <a:xfrm>
            <a:off x="13396093" y="0"/>
            <a:ext cx="4015032" cy="9753600"/>
          </a:xfrm>
          <a:prstGeom prst="rect">
            <a:avLst/>
          </a:prstGeom>
          <a:solidFill>
            <a:srgbClr val="507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upo 78">
            <a:extLst>
              <a:ext uri="{FF2B5EF4-FFF2-40B4-BE49-F238E27FC236}">
                <a16:creationId xmlns:a16="http://schemas.microsoft.com/office/drawing/2014/main" id="{3DD1EF98-D0E4-0778-F1E5-46A8CDC44694}"/>
              </a:ext>
            </a:extLst>
          </p:cNvPr>
          <p:cNvGrpSpPr/>
          <p:nvPr/>
        </p:nvGrpSpPr>
        <p:grpSpPr>
          <a:xfrm>
            <a:off x="2623895" y="3026192"/>
            <a:ext cx="4409100" cy="4477824"/>
            <a:chOff x="3440822" y="2559108"/>
            <a:chExt cx="5988685" cy="6082030"/>
          </a:xfrm>
        </p:grpSpPr>
        <p:sp>
          <p:nvSpPr>
            <p:cNvPr id="80" name="Google Shape;447;p9">
              <a:extLst>
                <a:ext uri="{FF2B5EF4-FFF2-40B4-BE49-F238E27FC236}">
                  <a16:creationId xmlns:a16="http://schemas.microsoft.com/office/drawing/2014/main" id="{8968BC02-632E-36F1-AE16-1231E9D312CD}"/>
                </a:ext>
              </a:extLst>
            </p:cNvPr>
            <p:cNvSpPr/>
            <p:nvPr/>
          </p:nvSpPr>
          <p:spPr>
            <a:xfrm>
              <a:off x="3440822" y="2559108"/>
              <a:ext cx="5988685" cy="6082030"/>
            </a:xfrm>
            <a:custGeom>
              <a:avLst/>
              <a:gdLst/>
              <a:ahLst/>
              <a:cxnLst/>
              <a:rect l="l" t="t" r="r" b="b"/>
              <a:pathLst>
                <a:path w="5988684" h="6082030" extrusionOk="0">
                  <a:moveTo>
                    <a:pt x="2994202" y="0"/>
                  </a:moveTo>
                  <a:lnTo>
                    <a:pt x="2946127" y="384"/>
                  </a:lnTo>
                  <a:lnTo>
                    <a:pt x="2898235" y="1532"/>
                  </a:lnTo>
                  <a:lnTo>
                    <a:pt x="2850530" y="3438"/>
                  </a:lnTo>
                  <a:lnTo>
                    <a:pt x="2803020" y="6098"/>
                  </a:lnTo>
                  <a:lnTo>
                    <a:pt x="2755710" y="9504"/>
                  </a:lnTo>
                  <a:lnTo>
                    <a:pt x="2708605" y="13652"/>
                  </a:lnTo>
                  <a:lnTo>
                    <a:pt x="2661710" y="18536"/>
                  </a:lnTo>
                  <a:lnTo>
                    <a:pt x="2615033" y="24149"/>
                  </a:lnTo>
                  <a:lnTo>
                    <a:pt x="2568577" y="30486"/>
                  </a:lnTo>
                  <a:lnTo>
                    <a:pt x="2522350" y="37542"/>
                  </a:lnTo>
                  <a:lnTo>
                    <a:pt x="2476356" y="45310"/>
                  </a:lnTo>
                  <a:lnTo>
                    <a:pt x="2430601" y="53785"/>
                  </a:lnTo>
                  <a:lnTo>
                    <a:pt x="2385090" y="62962"/>
                  </a:lnTo>
                  <a:lnTo>
                    <a:pt x="2339831" y="72834"/>
                  </a:lnTo>
                  <a:lnTo>
                    <a:pt x="2294827" y="83396"/>
                  </a:lnTo>
                  <a:lnTo>
                    <a:pt x="2250085" y="94641"/>
                  </a:lnTo>
                  <a:lnTo>
                    <a:pt x="2205610" y="106565"/>
                  </a:lnTo>
                  <a:lnTo>
                    <a:pt x="2161408" y="119162"/>
                  </a:lnTo>
                  <a:lnTo>
                    <a:pt x="2117485" y="132425"/>
                  </a:lnTo>
                  <a:lnTo>
                    <a:pt x="2073846" y="146349"/>
                  </a:lnTo>
                  <a:lnTo>
                    <a:pt x="2030498" y="160929"/>
                  </a:lnTo>
                  <a:lnTo>
                    <a:pt x="1987444" y="176159"/>
                  </a:lnTo>
                  <a:lnTo>
                    <a:pt x="1944692" y="192032"/>
                  </a:lnTo>
                  <a:lnTo>
                    <a:pt x="1902247" y="208543"/>
                  </a:lnTo>
                  <a:lnTo>
                    <a:pt x="1860114" y="225687"/>
                  </a:lnTo>
                  <a:lnTo>
                    <a:pt x="1818299" y="243458"/>
                  </a:lnTo>
                  <a:lnTo>
                    <a:pt x="1776808" y="261849"/>
                  </a:lnTo>
                  <a:lnTo>
                    <a:pt x="1735647" y="280856"/>
                  </a:lnTo>
                  <a:lnTo>
                    <a:pt x="1694820" y="300473"/>
                  </a:lnTo>
                  <a:lnTo>
                    <a:pt x="1654334" y="320693"/>
                  </a:lnTo>
                  <a:lnTo>
                    <a:pt x="1614195" y="341511"/>
                  </a:lnTo>
                  <a:lnTo>
                    <a:pt x="1574407" y="362922"/>
                  </a:lnTo>
                  <a:lnTo>
                    <a:pt x="1534977" y="384919"/>
                  </a:lnTo>
                  <a:lnTo>
                    <a:pt x="1495911" y="407497"/>
                  </a:lnTo>
                  <a:lnTo>
                    <a:pt x="1457213" y="430650"/>
                  </a:lnTo>
                  <a:lnTo>
                    <a:pt x="1418890" y="454373"/>
                  </a:lnTo>
                  <a:lnTo>
                    <a:pt x="1380946" y="478659"/>
                  </a:lnTo>
                  <a:lnTo>
                    <a:pt x="1343389" y="503504"/>
                  </a:lnTo>
                  <a:lnTo>
                    <a:pt x="1306223" y="528900"/>
                  </a:lnTo>
                  <a:lnTo>
                    <a:pt x="1269455" y="554843"/>
                  </a:lnTo>
                  <a:lnTo>
                    <a:pt x="1233089" y="581327"/>
                  </a:lnTo>
                  <a:lnTo>
                    <a:pt x="1197131" y="608346"/>
                  </a:lnTo>
                  <a:lnTo>
                    <a:pt x="1161587" y="635894"/>
                  </a:lnTo>
                  <a:lnTo>
                    <a:pt x="1126464" y="663966"/>
                  </a:lnTo>
                  <a:lnTo>
                    <a:pt x="1091765" y="692556"/>
                  </a:lnTo>
                  <a:lnTo>
                    <a:pt x="1057497" y="721657"/>
                  </a:lnTo>
                  <a:lnTo>
                    <a:pt x="1023666" y="751266"/>
                  </a:lnTo>
                  <a:lnTo>
                    <a:pt x="990277" y="781374"/>
                  </a:lnTo>
                  <a:lnTo>
                    <a:pt x="957336" y="811978"/>
                  </a:lnTo>
                  <a:lnTo>
                    <a:pt x="924849" y="843071"/>
                  </a:lnTo>
                  <a:lnTo>
                    <a:pt x="892821" y="874648"/>
                  </a:lnTo>
                  <a:lnTo>
                    <a:pt x="861257" y="906702"/>
                  </a:lnTo>
                  <a:lnTo>
                    <a:pt x="830164" y="939228"/>
                  </a:lnTo>
                  <a:lnTo>
                    <a:pt x="799547" y="972221"/>
                  </a:lnTo>
                  <a:lnTo>
                    <a:pt x="769412" y="1005674"/>
                  </a:lnTo>
                  <a:lnTo>
                    <a:pt x="739764" y="1039582"/>
                  </a:lnTo>
                  <a:lnTo>
                    <a:pt x="710609" y="1073939"/>
                  </a:lnTo>
                  <a:lnTo>
                    <a:pt x="681953" y="1108740"/>
                  </a:lnTo>
                  <a:lnTo>
                    <a:pt x="653801" y="1143978"/>
                  </a:lnTo>
                  <a:lnTo>
                    <a:pt x="626159" y="1179648"/>
                  </a:lnTo>
                  <a:lnTo>
                    <a:pt x="599033" y="1215744"/>
                  </a:lnTo>
                  <a:lnTo>
                    <a:pt x="572427" y="1252261"/>
                  </a:lnTo>
                  <a:lnTo>
                    <a:pt x="546349" y="1289192"/>
                  </a:lnTo>
                  <a:lnTo>
                    <a:pt x="520803" y="1326533"/>
                  </a:lnTo>
                  <a:lnTo>
                    <a:pt x="495795" y="1364276"/>
                  </a:lnTo>
                  <a:lnTo>
                    <a:pt x="471331" y="1402418"/>
                  </a:lnTo>
                  <a:lnTo>
                    <a:pt x="447417" y="1440951"/>
                  </a:lnTo>
                  <a:lnTo>
                    <a:pt x="424057" y="1479870"/>
                  </a:lnTo>
                  <a:lnTo>
                    <a:pt x="401259" y="1519169"/>
                  </a:lnTo>
                  <a:lnTo>
                    <a:pt x="379026" y="1558843"/>
                  </a:lnTo>
                  <a:lnTo>
                    <a:pt x="357366" y="1598887"/>
                  </a:lnTo>
                  <a:lnTo>
                    <a:pt x="336283" y="1639293"/>
                  </a:lnTo>
                  <a:lnTo>
                    <a:pt x="315783" y="1680056"/>
                  </a:lnTo>
                  <a:lnTo>
                    <a:pt x="295873" y="1721172"/>
                  </a:lnTo>
                  <a:lnTo>
                    <a:pt x="276557" y="1762633"/>
                  </a:lnTo>
                  <a:lnTo>
                    <a:pt x="257841" y="1804435"/>
                  </a:lnTo>
                  <a:lnTo>
                    <a:pt x="239731" y="1846571"/>
                  </a:lnTo>
                  <a:lnTo>
                    <a:pt x="222232" y="1889036"/>
                  </a:lnTo>
                  <a:lnTo>
                    <a:pt x="205351" y="1931824"/>
                  </a:lnTo>
                  <a:lnTo>
                    <a:pt x="189092" y="1974929"/>
                  </a:lnTo>
                  <a:lnTo>
                    <a:pt x="173462" y="2018346"/>
                  </a:lnTo>
                  <a:lnTo>
                    <a:pt x="158465" y="2062069"/>
                  </a:lnTo>
                  <a:lnTo>
                    <a:pt x="144109" y="2106092"/>
                  </a:lnTo>
                  <a:lnTo>
                    <a:pt x="130398" y="2150409"/>
                  </a:lnTo>
                  <a:lnTo>
                    <a:pt x="117337" y="2195016"/>
                  </a:lnTo>
                  <a:lnTo>
                    <a:pt x="104934" y="2239905"/>
                  </a:lnTo>
                  <a:lnTo>
                    <a:pt x="93192" y="2285071"/>
                  </a:lnTo>
                  <a:lnTo>
                    <a:pt x="82119" y="2330509"/>
                  </a:lnTo>
                  <a:lnTo>
                    <a:pt x="71719" y="2376212"/>
                  </a:lnTo>
                  <a:lnTo>
                    <a:pt x="61998" y="2422176"/>
                  </a:lnTo>
                  <a:lnTo>
                    <a:pt x="52962" y="2468394"/>
                  </a:lnTo>
                  <a:lnTo>
                    <a:pt x="44617" y="2514860"/>
                  </a:lnTo>
                  <a:lnTo>
                    <a:pt x="36967" y="2561570"/>
                  </a:lnTo>
                  <a:lnTo>
                    <a:pt x="30019" y="2608516"/>
                  </a:lnTo>
                  <a:lnTo>
                    <a:pt x="23779" y="2655694"/>
                  </a:lnTo>
                  <a:lnTo>
                    <a:pt x="18252" y="2703098"/>
                  </a:lnTo>
                  <a:lnTo>
                    <a:pt x="13443" y="2750721"/>
                  </a:lnTo>
                  <a:lnTo>
                    <a:pt x="9359" y="2798559"/>
                  </a:lnTo>
                  <a:lnTo>
                    <a:pt x="6005" y="2846605"/>
                  </a:lnTo>
                  <a:lnTo>
                    <a:pt x="3386" y="2894854"/>
                  </a:lnTo>
                  <a:lnTo>
                    <a:pt x="1508" y="2943300"/>
                  </a:lnTo>
                  <a:lnTo>
                    <a:pt x="378" y="2991938"/>
                  </a:lnTo>
                  <a:lnTo>
                    <a:pt x="0" y="3040761"/>
                  </a:lnTo>
                  <a:lnTo>
                    <a:pt x="378" y="3089583"/>
                  </a:lnTo>
                  <a:lnTo>
                    <a:pt x="1508" y="3138220"/>
                  </a:lnTo>
                  <a:lnTo>
                    <a:pt x="3386" y="3186666"/>
                  </a:lnTo>
                  <a:lnTo>
                    <a:pt x="6005" y="3234914"/>
                  </a:lnTo>
                  <a:lnTo>
                    <a:pt x="9359" y="3282960"/>
                  </a:lnTo>
                  <a:lnTo>
                    <a:pt x="13443" y="3330798"/>
                  </a:lnTo>
                  <a:lnTo>
                    <a:pt x="18252" y="3378421"/>
                  </a:lnTo>
                  <a:lnTo>
                    <a:pt x="23779" y="3425824"/>
                  </a:lnTo>
                  <a:lnTo>
                    <a:pt x="30019" y="3473002"/>
                  </a:lnTo>
                  <a:lnTo>
                    <a:pt x="36967" y="3519948"/>
                  </a:lnTo>
                  <a:lnTo>
                    <a:pt x="44617" y="3566657"/>
                  </a:lnTo>
                  <a:lnTo>
                    <a:pt x="52962" y="3613123"/>
                  </a:lnTo>
                  <a:lnTo>
                    <a:pt x="61998" y="3659341"/>
                  </a:lnTo>
                  <a:lnTo>
                    <a:pt x="71719" y="3705304"/>
                  </a:lnTo>
                  <a:lnTo>
                    <a:pt x="82119" y="3751007"/>
                  </a:lnTo>
                  <a:lnTo>
                    <a:pt x="93192" y="3796445"/>
                  </a:lnTo>
                  <a:lnTo>
                    <a:pt x="104934" y="3841611"/>
                  </a:lnTo>
                  <a:lnTo>
                    <a:pt x="117337" y="3886500"/>
                  </a:lnTo>
                  <a:lnTo>
                    <a:pt x="130398" y="3931106"/>
                  </a:lnTo>
                  <a:lnTo>
                    <a:pt x="144109" y="3975423"/>
                  </a:lnTo>
                  <a:lnTo>
                    <a:pt x="158465" y="4019446"/>
                  </a:lnTo>
                  <a:lnTo>
                    <a:pt x="173462" y="4063168"/>
                  </a:lnTo>
                  <a:lnTo>
                    <a:pt x="189092" y="4106585"/>
                  </a:lnTo>
                  <a:lnTo>
                    <a:pt x="205351" y="4149690"/>
                  </a:lnTo>
                  <a:lnTo>
                    <a:pt x="222232" y="4192478"/>
                  </a:lnTo>
                  <a:lnTo>
                    <a:pt x="239731" y="4234943"/>
                  </a:lnTo>
                  <a:lnTo>
                    <a:pt x="257841" y="4277079"/>
                  </a:lnTo>
                  <a:lnTo>
                    <a:pt x="276557" y="4318880"/>
                  </a:lnTo>
                  <a:lnTo>
                    <a:pt x="295873" y="4360341"/>
                  </a:lnTo>
                  <a:lnTo>
                    <a:pt x="315783" y="4401456"/>
                  </a:lnTo>
                  <a:lnTo>
                    <a:pt x="336283" y="4442220"/>
                  </a:lnTo>
                  <a:lnTo>
                    <a:pt x="357366" y="4482626"/>
                  </a:lnTo>
                  <a:lnTo>
                    <a:pt x="379026" y="4522669"/>
                  </a:lnTo>
                  <a:lnTo>
                    <a:pt x="401259" y="4562343"/>
                  </a:lnTo>
                  <a:lnTo>
                    <a:pt x="424057" y="4601642"/>
                  </a:lnTo>
                  <a:lnTo>
                    <a:pt x="447417" y="4640561"/>
                  </a:lnTo>
                  <a:lnTo>
                    <a:pt x="471331" y="4679094"/>
                  </a:lnTo>
                  <a:lnTo>
                    <a:pt x="495795" y="4717235"/>
                  </a:lnTo>
                  <a:lnTo>
                    <a:pt x="520803" y="4754979"/>
                  </a:lnTo>
                  <a:lnTo>
                    <a:pt x="546349" y="4792319"/>
                  </a:lnTo>
                  <a:lnTo>
                    <a:pt x="572427" y="4829250"/>
                  </a:lnTo>
                  <a:lnTo>
                    <a:pt x="599033" y="4865767"/>
                  </a:lnTo>
                  <a:lnTo>
                    <a:pt x="626159" y="4901863"/>
                  </a:lnTo>
                  <a:lnTo>
                    <a:pt x="653801" y="4937533"/>
                  </a:lnTo>
                  <a:lnTo>
                    <a:pt x="681953" y="4972771"/>
                  </a:lnTo>
                  <a:lnTo>
                    <a:pt x="710609" y="5007571"/>
                  </a:lnTo>
                  <a:lnTo>
                    <a:pt x="739764" y="5041928"/>
                  </a:lnTo>
                  <a:lnTo>
                    <a:pt x="769412" y="5075836"/>
                  </a:lnTo>
                  <a:lnTo>
                    <a:pt x="799547" y="5109289"/>
                  </a:lnTo>
                  <a:lnTo>
                    <a:pt x="830164" y="5142282"/>
                  </a:lnTo>
                  <a:lnTo>
                    <a:pt x="861257" y="5174808"/>
                  </a:lnTo>
                  <a:lnTo>
                    <a:pt x="892821" y="5206862"/>
                  </a:lnTo>
                  <a:lnTo>
                    <a:pt x="924849" y="5238438"/>
                  </a:lnTo>
                  <a:lnTo>
                    <a:pt x="957336" y="5269531"/>
                  </a:lnTo>
                  <a:lnTo>
                    <a:pt x="990277" y="5300135"/>
                  </a:lnTo>
                  <a:lnTo>
                    <a:pt x="1023666" y="5330244"/>
                  </a:lnTo>
                  <a:lnTo>
                    <a:pt x="1057497" y="5359852"/>
                  </a:lnTo>
                  <a:lnTo>
                    <a:pt x="1091765" y="5388954"/>
                  </a:lnTo>
                  <a:lnTo>
                    <a:pt x="1126464" y="5417543"/>
                  </a:lnTo>
                  <a:lnTo>
                    <a:pt x="1161587" y="5445615"/>
                  </a:lnTo>
                  <a:lnTo>
                    <a:pt x="1197131" y="5473163"/>
                  </a:lnTo>
                  <a:lnTo>
                    <a:pt x="1233089" y="5500182"/>
                  </a:lnTo>
                  <a:lnTo>
                    <a:pt x="1269455" y="5526666"/>
                  </a:lnTo>
                  <a:lnTo>
                    <a:pt x="1306223" y="5552609"/>
                  </a:lnTo>
                  <a:lnTo>
                    <a:pt x="1343389" y="5578005"/>
                  </a:lnTo>
                  <a:lnTo>
                    <a:pt x="1380946" y="5602850"/>
                  </a:lnTo>
                  <a:lnTo>
                    <a:pt x="1418890" y="5627136"/>
                  </a:lnTo>
                  <a:lnTo>
                    <a:pt x="1457213" y="5650858"/>
                  </a:lnTo>
                  <a:lnTo>
                    <a:pt x="1495911" y="5674012"/>
                  </a:lnTo>
                  <a:lnTo>
                    <a:pt x="1534977" y="5696590"/>
                  </a:lnTo>
                  <a:lnTo>
                    <a:pt x="1574407" y="5718587"/>
                  </a:lnTo>
                  <a:lnTo>
                    <a:pt x="1614195" y="5739997"/>
                  </a:lnTo>
                  <a:lnTo>
                    <a:pt x="1654334" y="5760816"/>
                  </a:lnTo>
                  <a:lnTo>
                    <a:pt x="1694820" y="5781036"/>
                  </a:lnTo>
                  <a:lnTo>
                    <a:pt x="1735647" y="5800652"/>
                  </a:lnTo>
                  <a:lnTo>
                    <a:pt x="1776808" y="5819659"/>
                  </a:lnTo>
                  <a:lnTo>
                    <a:pt x="1818299" y="5838051"/>
                  </a:lnTo>
                  <a:lnTo>
                    <a:pt x="1860114" y="5855821"/>
                  </a:lnTo>
                  <a:lnTo>
                    <a:pt x="1902247" y="5872965"/>
                  </a:lnTo>
                  <a:lnTo>
                    <a:pt x="1944692" y="5889477"/>
                  </a:lnTo>
                  <a:lnTo>
                    <a:pt x="1987444" y="5905350"/>
                  </a:lnTo>
                  <a:lnTo>
                    <a:pt x="2030498" y="5920579"/>
                  </a:lnTo>
                  <a:lnTo>
                    <a:pt x="2073846" y="5935159"/>
                  </a:lnTo>
                  <a:lnTo>
                    <a:pt x="2117485" y="5949083"/>
                  </a:lnTo>
                  <a:lnTo>
                    <a:pt x="2161408" y="5962347"/>
                  </a:lnTo>
                  <a:lnTo>
                    <a:pt x="2205610" y="5974943"/>
                  </a:lnTo>
                  <a:lnTo>
                    <a:pt x="2250085" y="5986867"/>
                  </a:lnTo>
                  <a:lnTo>
                    <a:pt x="2294827" y="5998113"/>
                  </a:lnTo>
                  <a:lnTo>
                    <a:pt x="2339831" y="6008674"/>
                  </a:lnTo>
                  <a:lnTo>
                    <a:pt x="2385090" y="6018546"/>
                  </a:lnTo>
                  <a:lnTo>
                    <a:pt x="2430601" y="6027723"/>
                  </a:lnTo>
                  <a:lnTo>
                    <a:pt x="2476356" y="6036198"/>
                  </a:lnTo>
                  <a:lnTo>
                    <a:pt x="2522350" y="6043966"/>
                  </a:lnTo>
                  <a:lnTo>
                    <a:pt x="2568577" y="6051022"/>
                  </a:lnTo>
                  <a:lnTo>
                    <a:pt x="2615033" y="6057359"/>
                  </a:lnTo>
                  <a:lnTo>
                    <a:pt x="2661710" y="6062973"/>
                  </a:lnTo>
                  <a:lnTo>
                    <a:pt x="2708605" y="6067856"/>
                  </a:lnTo>
                  <a:lnTo>
                    <a:pt x="2755710" y="6072004"/>
                  </a:lnTo>
                  <a:lnTo>
                    <a:pt x="2803020" y="6075410"/>
                  </a:lnTo>
                  <a:lnTo>
                    <a:pt x="2850530" y="6078070"/>
                  </a:lnTo>
                  <a:lnTo>
                    <a:pt x="2898235" y="6079977"/>
                  </a:lnTo>
                  <a:lnTo>
                    <a:pt x="2946127" y="6081125"/>
                  </a:lnTo>
                  <a:lnTo>
                    <a:pt x="2994202" y="6081509"/>
                  </a:lnTo>
                  <a:lnTo>
                    <a:pt x="3042278" y="6081125"/>
                  </a:lnTo>
                  <a:lnTo>
                    <a:pt x="3090170" y="6079977"/>
                  </a:lnTo>
                  <a:lnTo>
                    <a:pt x="3137874" y="6078070"/>
                  </a:lnTo>
                  <a:lnTo>
                    <a:pt x="3185384" y="6075410"/>
                  </a:lnTo>
                  <a:lnTo>
                    <a:pt x="3232695" y="6072004"/>
                  </a:lnTo>
                  <a:lnTo>
                    <a:pt x="3279800" y="6067856"/>
                  </a:lnTo>
                  <a:lnTo>
                    <a:pt x="3326694" y="6062973"/>
                  </a:lnTo>
                  <a:lnTo>
                    <a:pt x="3373372" y="6057359"/>
                  </a:lnTo>
                  <a:lnTo>
                    <a:pt x="3419827" y="6051022"/>
                  </a:lnTo>
                  <a:lnTo>
                    <a:pt x="3466055" y="6043966"/>
                  </a:lnTo>
                  <a:lnTo>
                    <a:pt x="3512049" y="6036198"/>
                  </a:lnTo>
                  <a:lnTo>
                    <a:pt x="3557804" y="6027723"/>
                  </a:lnTo>
                  <a:lnTo>
                    <a:pt x="3603314" y="6018546"/>
                  </a:lnTo>
                  <a:lnTo>
                    <a:pt x="3648574" y="6008674"/>
                  </a:lnTo>
                  <a:lnTo>
                    <a:pt x="3693578" y="5998113"/>
                  </a:lnTo>
                  <a:lnTo>
                    <a:pt x="3738320" y="5986867"/>
                  </a:lnTo>
                  <a:lnTo>
                    <a:pt x="3782795" y="5974943"/>
                  </a:lnTo>
                  <a:lnTo>
                    <a:pt x="3826996" y="5962347"/>
                  </a:lnTo>
                  <a:lnTo>
                    <a:pt x="3870919" y="5949083"/>
                  </a:lnTo>
                  <a:lnTo>
                    <a:pt x="3914558" y="5935159"/>
                  </a:lnTo>
                  <a:lnTo>
                    <a:pt x="3957907" y="5920579"/>
                  </a:lnTo>
                  <a:lnTo>
                    <a:pt x="4000960" y="5905350"/>
                  </a:lnTo>
                  <a:lnTo>
                    <a:pt x="4043713" y="5889477"/>
                  </a:lnTo>
                  <a:lnTo>
                    <a:pt x="4086158" y="5872965"/>
                  </a:lnTo>
                  <a:lnTo>
                    <a:pt x="4128291" y="5855821"/>
                  </a:lnTo>
                  <a:lnTo>
                    <a:pt x="4170105" y="5838051"/>
                  </a:lnTo>
                  <a:lnTo>
                    <a:pt x="4211596" y="5819659"/>
                  </a:lnTo>
                  <a:lnTo>
                    <a:pt x="4252758" y="5800652"/>
                  </a:lnTo>
                  <a:lnTo>
                    <a:pt x="4293585" y="5781036"/>
                  </a:lnTo>
                  <a:lnTo>
                    <a:pt x="4334070" y="5760816"/>
                  </a:lnTo>
                  <a:lnTo>
                    <a:pt x="4374210" y="5739997"/>
                  </a:lnTo>
                  <a:lnTo>
                    <a:pt x="4413997" y="5718587"/>
                  </a:lnTo>
                  <a:lnTo>
                    <a:pt x="4453427" y="5696590"/>
                  </a:lnTo>
                  <a:lnTo>
                    <a:pt x="4492494" y="5674012"/>
                  </a:lnTo>
                  <a:lnTo>
                    <a:pt x="4531192" y="5650858"/>
                  </a:lnTo>
                  <a:lnTo>
                    <a:pt x="4569515" y="5627136"/>
                  </a:lnTo>
                  <a:lnTo>
                    <a:pt x="4607458" y="5602850"/>
                  </a:lnTo>
                  <a:lnTo>
                    <a:pt x="4645015" y="5578005"/>
                  </a:lnTo>
                  <a:lnTo>
                    <a:pt x="4682181" y="5552609"/>
                  </a:lnTo>
                  <a:lnTo>
                    <a:pt x="4718950" y="5526666"/>
                  </a:lnTo>
                  <a:lnTo>
                    <a:pt x="4755316" y="5500182"/>
                  </a:lnTo>
                  <a:lnTo>
                    <a:pt x="4791274" y="5473163"/>
                  </a:lnTo>
                  <a:lnTo>
                    <a:pt x="4826817" y="5445615"/>
                  </a:lnTo>
                  <a:lnTo>
                    <a:pt x="4861941" y="5417543"/>
                  </a:lnTo>
                  <a:lnTo>
                    <a:pt x="4896640" y="5388954"/>
                  </a:lnTo>
                  <a:lnTo>
                    <a:pt x="4930907" y="5359852"/>
                  </a:lnTo>
                  <a:lnTo>
                    <a:pt x="4964738" y="5330244"/>
                  </a:lnTo>
                  <a:lnTo>
                    <a:pt x="4998127" y="5300135"/>
                  </a:lnTo>
                  <a:lnTo>
                    <a:pt x="5031068" y="5269531"/>
                  </a:lnTo>
                  <a:lnTo>
                    <a:pt x="5063556" y="5238438"/>
                  </a:lnTo>
                  <a:lnTo>
                    <a:pt x="5095584" y="5206862"/>
                  </a:lnTo>
                  <a:lnTo>
                    <a:pt x="5127147" y="5174808"/>
                  </a:lnTo>
                  <a:lnTo>
                    <a:pt x="5158240" y="5142282"/>
                  </a:lnTo>
                  <a:lnTo>
                    <a:pt x="5188857" y="5109289"/>
                  </a:lnTo>
                  <a:lnTo>
                    <a:pt x="5218993" y="5075836"/>
                  </a:lnTo>
                  <a:lnTo>
                    <a:pt x="5248640" y="5041928"/>
                  </a:lnTo>
                  <a:lnTo>
                    <a:pt x="5277795" y="5007571"/>
                  </a:lnTo>
                  <a:lnTo>
                    <a:pt x="5306452" y="4972771"/>
                  </a:lnTo>
                  <a:lnTo>
                    <a:pt x="5334604" y="4937533"/>
                  </a:lnTo>
                  <a:lnTo>
                    <a:pt x="5362246" y="4901863"/>
                  </a:lnTo>
                  <a:lnTo>
                    <a:pt x="5389372" y="4865767"/>
                  </a:lnTo>
                  <a:lnTo>
                    <a:pt x="5415977" y="4829250"/>
                  </a:lnTo>
                  <a:lnTo>
                    <a:pt x="5442056" y="4792319"/>
                  </a:lnTo>
                  <a:lnTo>
                    <a:pt x="5467601" y="4754979"/>
                  </a:lnTo>
                  <a:lnTo>
                    <a:pt x="5492609" y="4717235"/>
                  </a:lnTo>
                  <a:lnTo>
                    <a:pt x="5517073" y="4679094"/>
                  </a:lnTo>
                  <a:lnTo>
                    <a:pt x="5540988" y="4640561"/>
                  </a:lnTo>
                  <a:lnTo>
                    <a:pt x="5564347" y="4601642"/>
                  </a:lnTo>
                  <a:lnTo>
                    <a:pt x="5587146" y="4562343"/>
                  </a:lnTo>
                  <a:lnTo>
                    <a:pt x="5609378" y="4522669"/>
                  </a:lnTo>
                  <a:lnTo>
                    <a:pt x="5631039" y="4482626"/>
                  </a:lnTo>
                  <a:lnTo>
                    <a:pt x="5652122" y="4442220"/>
                  </a:lnTo>
                  <a:lnTo>
                    <a:pt x="5672621" y="4401456"/>
                  </a:lnTo>
                  <a:lnTo>
                    <a:pt x="5692532" y="4360341"/>
                  </a:lnTo>
                  <a:lnTo>
                    <a:pt x="5711848" y="4318880"/>
                  </a:lnTo>
                  <a:lnTo>
                    <a:pt x="5730564" y="4277079"/>
                  </a:lnTo>
                  <a:lnTo>
                    <a:pt x="5748674" y="4234943"/>
                  </a:lnTo>
                  <a:lnTo>
                    <a:pt x="5766172" y="4192478"/>
                  </a:lnTo>
                  <a:lnTo>
                    <a:pt x="5783054" y="4149690"/>
                  </a:lnTo>
                  <a:lnTo>
                    <a:pt x="5799313" y="4106585"/>
                  </a:lnTo>
                  <a:lnTo>
                    <a:pt x="5814943" y="4063168"/>
                  </a:lnTo>
                  <a:lnTo>
                    <a:pt x="5829939" y="4019446"/>
                  </a:lnTo>
                  <a:lnTo>
                    <a:pt x="5844296" y="3975423"/>
                  </a:lnTo>
                  <a:lnTo>
                    <a:pt x="5858007" y="3931106"/>
                  </a:lnTo>
                  <a:lnTo>
                    <a:pt x="5871067" y="3886500"/>
                  </a:lnTo>
                  <a:lnTo>
                    <a:pt x="5883471" y="3841611"/>
                  </a:lnTo>
                  <a:lnTo>
                    <a:pt x="5895212" y="3796445"/>
                  </a:lnTo>
                  <a:lnTo>
                    <a:pt x="5906286" y="3751007"/>
                  </a:lnTo>
                  <a:lnTo>
                    <a:pt x="5916686" y="3705304"/>
                  </a:lnTo>
                  <a:lnTo>
                    <a:pt x="5926407" y="3659341"/>
                  </a:lnTo>
                  <a:lnTo>
                    <a:pt x="5935443" y="3613123"/>
                  </a:lnTo>
                  <a:lnTo>
                    <a:pt x="5943788" y="3566657"/>
                  </a:lnTo>
                  <a:lnTo>
                    <a:pt x="5951437" y="3519948"/>
                  </a:lnTo>
                  <a:lnTo>
                    <a:pt x="5958385" y="3473002"/>
                  </a:lnTo>
                  <a:lnTo>
                    <a:pt x="5964625" y="3425824"/>
                  </a:lnTo>
                  <a:lnTo>
                    <a:pt x="5970153" y="3378421"/>
                  </a:lnTo>
                  <a:lnTo>
                    <a:pt x="5974961" y="3330798"/>
                  </a:lnTo>
                  <a:lnTo>
                    <a:pt x="5979046" y="3282960"/>
                  </a:lnTo>
                  <a:lnTo>
                    <a:pt x="5982400" y="3234914"/>
                  </a:lnTo>
                  <a:lnTo>
                    <a:pt x="5985019" y="3186666"/>
                  </a:lnTo>
                  <a:lnTo>
                    <a:pt x="5986896" y="3138220"/>
                  </a:lnTo>
                  <a:lnTo>
                    <a:pt x="5988027" y="3089583"/>
                  </a:lnTo>
                  <a:lnTo>
                    <a:pt x="5988405" y="3040761"/>
                  </a:lnTo>
                  <a:lnTo>
                    <a:pt x="5988027" y="2991938"/>
                  </a:lnTo>
                  <a:lnTo>
                    <a:pt x="5986896" y="2943300"/>
                  </a:lnTo>
                  <a:lnTo>
                    <a:pt x="5985019" y="2894854"/>
                  </a:lnTo>
                  <a:lnTo>
                    <a:pt x="5982400" y="2846605"/>
                  </a:lnTo>
                  <a:lnTo>
                    <a:pt x="5979046" y="2798559"/>
                  </a:lnTo>
                  <a:lnTo>
                    <a:pt x="5974961" y="2750721"/>
                  </a:lnTo>
                  <a:lnTo>
                    <a:pt x="5970153" y="2703098"/>
                  </a:lnTo>
                  <a:lnTo>
                    <a:pt x="5964625" y="2655694"/>
                  </a:lnTo>
                  <a:lnTo>
                    <a:pt x="5958385" y="2608516"/>
                  </a:lnTo>
                  <a:lnTo>
                    <a:pt x="5951437" y="2561570"/>
                  </a:lnTo>
                  <a:lnTo>
                    <a:pt x="5943788" y="2514860"/>
                  </a:lnTo>
                  <a:lnTo>
                    <a:pt x="5935443" y="2468394"/>
                  </a:lnTo>
                  <a:lnTo>
                    <a:pt x="5926407" y="2422176"/>
                  </a:lnTo>
                  <a:lnTo>
                    <a:pt x="5916686" y="2376212"/>
                  </a:lnTo>
                  <a:lnTo>
                    <a:pt x="5906286" y="2330509"/>
                  </a:lnTo>
                  <a:lnTo>
                    <a:pt x="5895212" y="2285071"/>
                  </a:lnTo>
                  <a:lnTo>
                    <a:pt x="5883471" y="2239905"/>
                  </a:lnTo>
                  <a:lnTo>
                    <a:pt x="5871067" y="2195016"/>
                  </a:lnTo>
                  <a:lnTo>
                    <a:pt x="5858007" y="2150409"/>
                  </a:lnTo>
                  <a:lnTo>
                    <a:pt x="5844296" y="2106092"/>
                  </a:lnTo>
                  <a:lnTo>
                    <a:pt x="5829939" y="2062069"/>
                  </a:lnTo>
                  <a:lnTo>
                    <a:pt x="5814943" y="2018346"/>
                  </a:lnTo>
                  <a:lnTo>
                    <a:pt x="5799313" y="1974929"/>
                  </a:lnTo>
                  <a:lnTo>
                    <a:pt x="5783054" y="1931824"/>
                  </a:lnTo>
                  <a:lnTo>
                    <a:pt x="5766172" y="1889036"/>
                  </a:lnTo>
                  <a:lnTo>
                    <a:pt x="5748674" y="1846571"/>
                  </a:lnTo>
                  <a:lnTo>
                    <a:pt x="5730564" y="1804435"/>
                  </a:lnTo>
                  <a:lnTo>
                    <a:pt x="5711848" y="1762633"/>
                  </a:lnTo>
                  <a:lnTo>
                    <a:pt x="5692532" y="1721172"/>
                  </a:lnTo>
                  <a:lnTo>
                    <a:pt x="5672621" y="1680056"/>
                  </a:lnTo>
                  <a:lnTo>
                    <a:pt x="5652122" y="1639293"/>
                  </a:lnTo>
                  <a:lnTo>
                    <a:pt x="5631039" y="1598887"/>
                  </a:lnTo>
                  <a:lnTo>
                    <a:pt x="5609378" y="1558843"/>
                  </a:lnTo>
                  <a:lnTo>
                    <a:pt x="5587146" y="1519169"/>
                  </a:lnTo>
                  <a:lnTo>
                    <a:pt x="5564347" y="1479870"/>
                  </a:lnTo>
                  <a:lnTo>
                    <a:pt x="5540988" y="1440951"/>
                  </a:lnTo>
                  <a:lnTo>
                    <a:pt x="5517073" y="1402418"/>
                  </a:lnTo>
                  <a:lnTo>
                    <a:pt x="5492609" y="1364276"/>
                  </a:lnTo>
                  <a:lnTo>
                    <a:pt x="5467601" y="1326533"/>
                  </a:lnTo>
                  <a:lnTo>
                    <a:pt x="5442056" y="1289192"/>
                  </a:lnTo>
                  <a:lnTo>
                    <a:pt x="5415977" y="1252261"/>
                  </a:lnTo>
                  <a:lnTo>
                    <a:pt x="5389372" y="1215744"/>
                  </a:lnTo>
                  <a:lnTo>
                    <a:pt x="5362246" y="1179648"/>
                  </a:lnTo>
                  <a:lnTo>
                    <a:pt x="5334604" y="1143978"/>
                  </a:lnTo>
                  <a:lnTo>
                    <a:pt x="5306452" y="1108740"/>
                  </a:lnTo>
                  <a:lnTo>
                    <a:pt x="5277795" y="1073939"/>
                  </a:lnTo>
                  <a:lnTo>
                    <a:pt x="5248640" y="1039582"/>
                  </a:lnTo>
                  <a:lnTo>
                    <a:pt x="5218993" y="1005674"/>
                  </a:lnTo>
                  <a:lnTo>
                    <a:pt x="5188857" y="972221"/>
                  </a:lnTo>
                  <a:lnTo>
                    <a:pt x="5158240" y="939228"/>
                  </a:lnTo>
                  <a:lnTo>
                    <a:pt x="5127147" y="906702"/>
                  </a:lnTo>
                  <a:lnTo>
                    <a:pt x="5095584" y="874648"/>
                  </a:lnTo>
                  <a:lnTo>
                    <a:pt x="5063556" y="843071"/>
                  </a:lnTo>
                  <a:lnTo>
                    <a:pt x="5031068" y="811978"/>
                  </a:lnTo>
                  <a:lnTo>
                    <a:pt x="4998127" y="781374"/>
                  </a:lnTo>
                  <a:lnTo>
                    <a:pt x="4964738" y="751266"/>
                  </a:lnTo>
                  <a:lnTo>
                    <a:pt x="4930907" y="721657"/>
                  </a:lnTo>
                  <a:lnTo>
                    <a:pt x="4896640" y="692556"/>
                  </a:lnTo>
                  <a:lnTo>
                    <a:pt x="4861941" y="663966"/>
                  </a:lnTo>
                  <a:lnTo>
                    <a:pt x="4826817" y="635894"/>
                  </a:lnTo>
                  <a:lnTo>
                    <a:pt x="4791274" y="608346"/>
                  </a:lnTo>
                  <a:lnTo>
                    <a:pt x="4755316" y="581327"/>
                  </a:lnTo>
                  <a:lnTo>
                    <a:pt x="4718950" y="554843"/>
                  </a:lnTo>
                  <a:lnTo>
                    <a:pt x="4682181" y="528900"/>
                  </a:lnTo>
                  <a:lnTo>
                    <a:pt x="4645015" y="503504"/>
                  </a:lnTo>
                  <a:lnTo>
                    <a:pt x="4607458" y="478659"/>
                  </a:lnTo>
                  <a:lnTo>
                    <a:pt x="4569515" y="454373"/>
                  </a:lnTo>
                  <a:lnTo>
                    <a:pt x="4531192" y="430650"/>
                  </a:lnTo>
                  <a:lnTo>
                    <a:pt x="4492494" y="407497"/>
                  </a:lnTo>
                  <a:lnTo>
                    <a:pt x="4453427" y="384919"/>
                  </a:lnTo>
                  <a:lnTo>
                    <a:pt x="4413997" y="362922"/>
                  </a:lnTo>
                  <a:lnTo>
                    <a:pt x="4374210" y="341511"/>
                  </a:lnTo>
                  <a:lnTo>
                    <a:pt x="4334070" y="320693"/>
                  </a:lnTo>
                  <a:lnTo>
                    <a:pt x="4293585" y="300473"/>
                  </a:lnTo>
                  <a:lnTo>
                    <a:pt x="4252758" y="280856"/>
                  </a:lnTo>
                  <a:lnTo>
                    <a:pt x="4211596" y="261849"/>
                  </a:lnTo>
                  <a:lnTo>
                    <a:pt x="4170105" y="243458"/>
                  </a:lnTo>
                  <a:lnTo>
                    <a:pt x="4128291" y="225687"/>
                  </a:lnTo>
                  <a:lnTo>
                    <a:pt x="4086158" y="208543"/>
                  </a:lnTo>
                  <a:lnTo>
                    <a:pt x="4043713" y="192032"/>
                  </a:lnTo>
                  <a:lnTo>
                    <a:pt x="4000960" y="176159"/>
                  </a:lnTo>
                  <a:lnTo>
                    <a:pt x="3957907" y="160929"/>
                  </a:lnTo>
                  <a:lnTo>
                    <a:pt x="3914558" y="146349"/>
                  </a:lnTo>
                  <a:lnTo>
                    <a:pt x="3870919" y="132425"/>
                  </a:lnTo>
                  <a:lnTo>
                    <a:pt x="3826996" y="119162"/>
                  </a:lnTo>
                  <a:lnTo>
                    <a:pt x="3782795" y="106565"/>
                  </a:lnTo>
                  <a:lnTo>
                    <a:pt x="3738320" y="94641"/>
                  </a:lnTo>
                  <a:lnTo>
                    <a:pt x="3693578" y="83396"/>
                  </a:lnTo>
                  <a:lnTo>
                    <a:pt x="3648574" y="72834"/>
                  </a:lnTo>
                  <a:lnTo>
                    <a:pt x="3603314" y="62962"/>
                  </a:lnTo>
                  <a:lnTo>
                    <a:pt x="3557804" y="53785"/>
                  </a:lnTo>
                  <a:lnTo>
                    <a:pt x="3512049" y="45310"/>
                  </a:lnTo>
                  <a:lnTo>
                    <a:pt x="3466055" y="37542"/>
                  </a:lnTo>
                  <a:lnTo>
                    <a:pt x="3419827" y="30486"/>
                  </a:lnTo>
                  <a:lnTo>
                    <a:pt x="3373372" y="24149"/>
                  </a:lnTo>
                  <a:lnTo>
                    <a:pt x="3326694" y="18536"/>
                  </a:lnTo>
                  <a:lnTo>
                    <a:pt x="3279800" y="13652"/>
                  </a:lnTo>
                  <a:lnTo>
                    <a:pt x="3232695" y="9504"/>
                  </a:lnTo>
                  <a:lnTo>
                    <a:pt x="3185384" y="6098"/>
                  </a:lnTo>
                  <a:lnTo>
                    <a:pt x="3137874" y="3438"/>
                  </a:lnTo>
                  <a:lnTo>
                    <a:pt x="3090170" y="1532"/>
                  </a:lnTo>
                  <a:lnTo>
                    <a:pt x="3042278" y="384"/>
                  </a:lnTo>
                  <a:lnTo>
                    <a:pt x="2994202" y="0"/>
                  </a:lnTo>
                  <a:close/>
                </a:path>
              </a:pathLst>
            </a:custGeom>
            <a:solidFill>
              <a:srgbClr val="F1F5F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81" name="Google Shape;449;p9">
              <a:extLst>
                <a:ext uri="{FF2B5EF4-FFF2-40B4-BE49-F238E27FC236}">
                  <a16:creationId xmlns:a16="http://schemas.microsoft.com/office/drawing/2014/main" id="{3B746CF9-9055-D202-79DA-5EFB3F02B41B}"/>
                </a:ext>
              </a:extLst>
            </p:cNvPr>
            <p:cNvSpPr/>
            <p:nvPr/>
          </p:nvSpPr>
          <p:spPr>
            <a:xfrm>
              <a:off x="5074613" y="4218304"/>
              <a:ext cx="2720975" cy="2763520"/>
            </a:xfrm>
            <a:custGeom>
              <a:avLst/>
              <a:gdLst/>
              <a:ahLst/>
              <a:cxnLst/>
              <a:rect l="l" t="t" r="r" b="b"/>
              <a:pathLst>
                <a:path w="2720975" h="2763520" extrusionOk="0">
                  <a:moveTo>
                    <a:pt x="1360411" y="0"/>
                  </a:moveTo>
                  <a:lnTo>
                    <a:pt x="1312651" y="835"/>
                  </a:lnTo>
                  <a:lnTo>
                    <a:pt x="1265305" y="3323"/>
                  </a:lnTo>
                  <a:lnTo>
                    <a:pt x="1218399" y="7437"/>
                  </a:lnTo>
                  <a:lnTo>
                    <a:pt x="1171960" y="13148"/>
                  </a:lnTo>
                  <a:lnTo>
                    <a:pt x="1126016" y="20430"/>
                  </a:lnTo>
                  <a:lnTo>
                    <a:pt x="1080593" y="29255"/>
                  </a:lnTo>
                  <a:lnTo>
                    <a:pt x="1035718" y="39595"/>
                  </a:lnTo>
                  <a:lnTo>
                    <a:pt x="991418" y="51424"/>
                  </a:lnTo>
                  <a:lnTo>
                    <a:pt x="947721" y="64714"/>
                  </a:lnTo>
                  <a:lnTo>
                    <a:pt x="904653" y="79438"/>
                  </a:lnTo>
                  <a:lnTo>
                    <a:pt x="862241" y="95567"/>
                  </a:lnTo>
                  <a:lnTo>
                    <a:pt x="820512" y="113075"/>
                  </a:lnTo>
                  <a:lnTo>
                    <a:pt x="779493" y="131935"/>
                  </a:lnTo>
                  <a:lnTo>
                    <a:pt x="739211" y="152118"/>
                  </a:lnTo>
                  <a:lnTo>
                    <a:pt x="699694" y="173598"/>
                  </a:lnTo>
                  <a:lnTo>
                    <a:pt x="660967" y="196347"/>
                  </a:lnTo>
                  <a:lnTo>
                    <a:pt x="623058" y="220338"/>
                  </a:lnTo>
                  <a:lnTo>
                    <a:pt x="585995" y="245543"/>
                  </a:lnTo>
                  <a:lnTo>
                    <a:pt x="549803" y="271935"/>
                  </a:lnTo>
                  <a:lnTo>
                    <a:pt x="514511" y="299486"/>
                  </a:lnTo>
                  <a:lnTo>
                    <a:pt x="480144" y="328170"/>
                  </a:lnTo>
                  <a:lnTo>
                    <a:pt x="446730" y="357958"/>
                  </a:lnTo>
                  <a:lnTo>
                    <a:pt x="414297" y="388823"/>
                  </a:lnTo>
                  <a:lnTo>
                    <a:pt x="382870" y="420739"/>
                  </a:lnTo>
                  <a:lnTo>
                    <a:pt x="352477" y="453677"/>
                  </a:lnTo>
                  <a:lnTo>
                    <a:pt x="323144" y="487610"/>
                  </a:lnTo>
                  <a:lnTo>
                    <a:pt x="294900" y="522511"/>
                  </a:lnTo>
                  <a:lnTo>
                    <a:pt x="267770" y="558352"/>
                  </a:lnTo>
                  <a:lnTo>
                    <a:pt x="241783" y="595106"/>
                  </a:lnTo>
                  <a:lnTo>
                    <a:pt x="216963" y="632746"/>
                  </a:lnTo>
                  <a:lnTo>
                    <a:pt x="193340" y="671244"/>
                  </a:lnTo>
                  <a:lnTo>
                    <a:pt x="170939" y="710572"/>
                  </a:lnTo>
                  <a:lnTo>
                    <a:pt x="149788" y="750704"/>
                  </a:lnTo>
                  <a:lnTo>
                    <a:pt x="129914" y="791612"/>
                  </a:lnTo>
                  <a:lnTo>
                    <a:pt x="111344" y="833268"/>
                  </a:lnTo>
                  <a:lnTo>
                    <a:pt x="94103" y="875646"/>
                  </a:lnTo>
                  <a:lnTo>
                    <a:pt x="78221" y="918717"/>
                  </a:lnTo>
                  <a:lnTo>
                    <a:pt x="63723" y="962454"/>
                  </a:lnTo>
                  <a:lnTo>
                    <a:pt x="50637" y="1006831"/>
                  </a:lnTo>
                  <a:lnTo>
                    <a:pt x="38989" y="1051819"/>
                  </a:lnTo>
                  <a:lnTo>
                    <a:pt x="28807" y="1097391"/>
                  </a:lnTo>
                  <a:lnTo>
                    <a:pt x="20117" y="1143520"/>
                  </a:lnTo>
                  <a:lnTo>
                    <a:pt x="12947" y="1190178"/>
                  </a:lnTo>
                  <a:lnTo>
                    <a:pt x="7323" y="1237338"/>
                  </a:lnTo>
                  <a:lnTo>
                    <a:pt x="3272" y="1284973"/>
                  </a:lnTo>
                  <a:lnTo>
                    <a:pt x="822" y="1333055"/>
                  </a:lnTo>
                  <a:lnTo>
                    <a:pt x="0" y="1381556"/>
                  </a:lnTo>
                  <a:lnTo>
                    <a:pt x="822" y="1430059"/>
                  </a:lnTo>
                  <a:lnTo>
                    <a:pt x="3272" y="1478141"/>
                  </a:lnTo>
                  <a:lnTo>
                    <a:pt x="7323" y="1525777"/>
                  </a:lnTo>
                  <a:lnTo>
                    <a:pt x="12947" y="1572937"/>
                  </a:lnTo>
                  <a:lnTo>
                    <a:pt x="20117" y="1619596"/>
                  </a:lnTo>
                  <a:lnTo>
                    <a:pt x="28807" y="1665725"/>
                  </a:lnTo>
                  <a:lnTo>
                    <a:pt x="38989" y="1711298"/>
                  </a:lnTo>
                  <a:lnTo>
                    <a:pt x="50637" y="1756286"/>
                  </a:lnTo>
                  <a:lnTo>
                    <a:pt x="63723" y="1800663"/>
                  </a:lnTo>
                  <a:lnTo>
                    <a:pt x="78221" y="1844401"/>
                  </a:lnTo>
                  <a:lnTo>
                    <a:pt x="94103" y="1887472"/>
                  </a:lnTo>
                  <a:lnTo>
                    <a:pt x="111344" y="1929850"/>
                  </a:lnTo>
                  <a:lnTo>
                    <a:pt x="129914" y="1971506"/>
                  </a:lnTo>
                  <a:lnTo>
                    <a:pt x="149788" y="2012414"/>
                  </a:lnTo>
                  <a:lnTo>
                    <a:pt x="170939" y="2052546"/>
                  </a:lnTo>
                  <a:lnTo>
                    <a:pt x="193340" y="2091874"/>
                  </a:lnTo>
                  <a:lnTo>
                    <a:pt x="216963" y="2130372"/>
                  </a:lnTo>
                  <a:lnTo>
                    <a:pt x="241783" y="2168012"/>
                  </a:lnTo>
                  <a:lnTo>
                    <a:pt x="267770" y="2204766"/>
                  </a:lnTo>
                  <a:lnTo>
                    <a:pt x="294900" y="2240607"/>
                  </a:lnTo>
                  <a:lnTo>
                    <a:pt x="323144" y="2275508"/>
                  </a:lnTo>
                  <a:lnTo>
                    <a:pt x="352477" y="2309441"/>
                  </a:lnTo>
                  <a:lnTo>
                    <a:pt x="382870" y="2342379"/>
                  </a:lnTo>
                  <a:lnTo>
                    <a:pt x="414297" y="2374294"/>
                  </a:lnTo>
                  <a:lnTo>
                    <a:pt x="446730" y="2405159"/>
                  </a:lnTo>
                  <a:lnTo>
                    <a:pt x="480144" y="2434947"/>
                  </a:lnTo>
                  <a:lnTo>
                    <a:pt x="514511" y="2463631"/>
                  </a:lnTo>
                  <a:lnTo>
                    <a:pt x="549803" y="2491182"/>
                  </a:lnTo>
                  <a:lnTo>
                    <a:pt x="585995" y="2517573"/>
                  </a:lnTo>
                  <a:lnTo>
                    <a:pt x="623058" y="2542778"/>
                  </a:lnTo>
                  <a:lnTo>
                    <a:pt x="660967" y="2566769"/>
                  </a:lnTo>
                  <a:lnTo>
                    <a:pt x="699694" y="2589517"/>
                  </a:lnTo>
                  <a:lnTo>
                    <a:pt x="739211" y="2610997"/>
                  </a:lnTo>
                  <a:lnTo>
                    <a:pt x="779493" y="2631180"/>
                  </a:lnTo>
                  <a:lnTo>
                    <a:pt x="820512" y="2650039"/>
                  </a:lnTo>
                  <a:lnTo>
                    <a:pt x="862241" y="2667547"/>
                  </a:lnTo>
                  <a:lnTo>
                    <a:pt x="904653" y="2683676"/>
                  </a:lnTo>
                  <a:lnTo>
                    <a:pt x="947721" y="2698399"/>
                  </a:lnTo>
                  <a:lnTo>
                    <a:pt x="991418" y="2711689"/>
                  </a:lnTo>
                  <a:lnTo>
                    <a:pt x="1035718" y="2723518"/>
                  </a:lnTo>
                  <a:lnTo>
                    <a:pt x="1080593" y="2733858"/>
                  </a:lnTo>
                  <a:lnTo>
                    <a:pt x="1126016" y="2742683"/>
                  </a:lnTo>
                  <a:lnTo>
                    <a:pt x="1171960" y="2749965"/>
                  </a:lnTo>
                  <a:lnTo>
                    <a:pt x="1218399" y="2755676"/>
                  </a:lnTo>
                  <a:lnTo>
                    <a:pt x="1265305" y="2759790"/>
                  </a:lnTo>
                  <a:lnTo>
                    <a:pt x="1312651" y="2762278"/>
                  </a:lnTo>
                  <a:lnTo>
                    <a:pt x="1360411" y="2763113"/>
                  </a:lnTo>
                  <a:lnTo>
                    <a:pt x="1408170" y="2762278"/>
                  </a:lnTo>
                  <a:lnTo>
                    <a:pt x="1455517" y="2759790"/>
                  </a:lnTo>
                  <a:lnTo>
                    <a:pt x="1502423" y="2755676"/>
                  </a:lnTo>
                  <a:lnTo>
                    <a:pt x="1548861" y="2749965"/>
                  </a:lnTo>
                  <a:lnTo>
                    <a:pt x="1594806" y="2742683"/>
                  </a:lnTo>
                  <a:lnTo>
                    <a:pt x="1640229" y="2733858"/>
                  </a:lnTo>
                  <a:lnTo>
                    <a:pt x="1685104" y="2723518"/>
                  </a:lnTo>
                  <a:lnTo>
                    <a:pt x="1729403" y="2711689"/>
                  </a:lnTo>
                  <a:lnTo>
                    <a:pt x="1773101" y="2698399"/>
                  </a:lnTo>
                  <a:lnTo>
                    <a:pt x="1816169" y="2683676"/>
                  </a:lnTo>
                  <a:lnTo>
                    <a:pt x="1858581" y="2667547"/>
                  </a:lnTo>
                  <a:lnTo>
                    <a:pt x="1900310" y="2650039"/>
                  </a:lnTo>
                  <a:lnTo>
                    <a:pt x="1941329" y="2631180"/>
                  </a:lnTo>
                  <a:lnTo>
                    <a:pt x="1981610" y="2610997"/>
                  </a:lnTo>
                  <a:lnTo>
                    <a:pt x="2021128" y="2589517"/>
                  </a:lnTo>
                  <a:lnTo>
                    <a:pt x="2059855" y="2566769"/>
                  </a:lnTo>
                  <a:lnTo>
                    <a:pt x="2097763" y="2542778"/>
                  </a:lnTo>
                  <a:lnTo>
                    <a:pt x="2134827" y="2517573"/>
                  </a:lnTo>
                  <a:lnTo>
                    <a:pt x="2171018" y="2491182"/>
                  </a:lnTo>
                  <a:lnTo>
                    <a:pt x="2206311" y="2463631"/>
                  </a:lnTo>
                  <a:lnTo>
                    <a:pt x="2240677" y="2434947"/>
                  </a:lnTo>
                  <a:lnTo>
                    <a:pt x="2274091" y="2405159"/>
                  </a:lnTo>
                  <a:lnTo>
                    <a:pt x="2306525" y="2374294"/>
                  </a:lnTo>
                  <a:lnTo>
                    <a:pt x="2337952" y="2342379"/>
                  </a:lnTo>
                  <a:lnTo>
                    <a:pt x="2368345" y="2309441"/>
                  </a:lnTo>
                  <a:lnTo>
                    <a:pt x="2397677" y="2275508"/>
                  </a:lnTo>
                  <a:lnTo>
                    <a:pt x="2425922" y="2240607"/>
                  </a:lnTo>
                  <a:lnTo>
                    <a:pt x="2453051" y="2204766"/>
                  </a:lnTo>
                  <a:lnTo>
                    <a:pt x="2479039" y="2168012"/>
                  </a:lnTo>
                  <a:lnTo>
                    <a:pt x="2503858" y="2130372"/>
                  </a:lnTo>
                  <a:lnTo>
                    <a:pt x="2527481" y="2091874"/>
                  </a:lnTo>
                  <a:lnTo>
                    <a:pt x="2549882" y="2052546"/>
                  </a:lnTo>
                  <a:lnTo>
                    <a:pt x="2571033" y="2012414"/>
                  </a:lnTo>
                  <a:lnTo>
                    <a:pt x="2590907" y="1971506"/>
                  </a:lnTo>
                  <a:lnTo>
                    <a:pt x="2609478" y="1929850"/>
                  </a:lnTo>
                  <a:lnTo>
                    <a:pt x="2626718" y="1887472"/>
                  </a:lnTo>
                  <a:lnTo>
                    <a:pt x="2642601" y="1844401"/>
                  </a:lnTo>
                  <a:lnTo>
                    <a:pt x="2657098" y="1800663"/>
                  </a:lnTo>
                  <a:lnTo>
                    <a:pt x="2670185" y="1756286"/>
                  </a:lnTo>
                  <a:lnTo>
                    <a:pt x="2681833" y="1711298"/>
                  </a:lnTo>
                  <a:lnTo>
                    <a:pt x="2692015" y="1665725"/>
                  </a:lnTo>
                  <a:lnTo>
                    <a:pt x="2700705" y="1619596"/>
                  </a:lnTo>
                  <a:lnTo>
                    <a:pt x="2707875" y="1572937"/>
                  </a:lnTo>
                  <a:lnTo>
                    <a:pt x="2713499" y="1525777"/>
                  </a:lnTo>
                  <a:lnTo>
                    <a:pt x="2717549" y="1478141"/>
                  </a:lnTo>
                  <a:lnTo>
                    <a:pt x="2719999" y="1430059"/>
                  </a:lnTo>
                  <a:lnTo>
                    <a:pt x="2720822" y="1381556"/>
                  </a:lnTo>
                  <a:lnTo>
                    <a:pt x="2719999" y="1333055"/>
                  </a:lnTo>
                  <a:lnTo>
                    <a:pt x="2717549" y="1284973"/>
                  </a:lnTo>
                  <a:lnTo>
                    <a:pt x="2713499" y="1237338"/>
                  </a:lnTo>
                  <a:lnTo>
                    <a:pt x="2707875" y="1190178"/>
                  </a:lnTo>
                  <a:lnTo>
                    <a:pt x="2700705" y="1143520"/>
                  </a:lnTo>
                  <a:lnTo>
                    <a:pt x="2692015" y="1097391"/>
                  </a:lnTo>
                  <a:lnTo>
                    <a:pt x="2681833" y="1051819"/>
                  </a:lnTo>
                  <a:lnTo>
                    <a:pt x="2670185" y="1006831"/>
                  </a:lnTo>
                  <a:lnTo>
                    <a:pt x="2657098" y="962454"/>
                  </a:lnTo>
                  <a:lnTo>
                    <a:pt x="2642601" y="918717"/>
                  </a:lnTo>
                  <a:lnTo>
                    <a:pt x="2626718" y="875646"/>
                  </a:lnTo>
                  <a:lnTo>
                    <a:pt x="2609478" y="833268"/>
                  </a:lnTo>
                  <a:lnTo>
                    <a:pt x="2590907" y="791612"/>
                  </a:lnTo>
                  <a:lnTo>
                    <a:pt x="2571033" y="750704"/>
                  </a:lnTo>
                  <a:lnTo>
                    <a:pt x="2549882" y="710572"/>
                  </a:lnTo>
                  <a:lnTo>
                    <a:pt x="2527481" y="671244"/>
                  </a:lnTo>
                  <a:lnTo>
                    <a:pt x="2503858" y="632746"/>
                  </a:lnTo>
                  <a:lnTo>
                    <a:pt x="2479039" y="595106"/>
                  </a:lnTo>
                  <a:lnTo>
                    <a:pt x="2453051" y="558352"/>
                  </a:lnTo>
                  <a:lnTo>
                    <a:pt x="2425922" y="522511"/>
                  </a:lnTo>
                  <a:lnTo>
                    <a:pt x="2397677" y="487610"/>
                  </a:lnTo>
                  <a:lnTo>
                    <a:pt x="2368345" y="453677"/>
                  </a:lnTo>
                  <a:lnTo>
                    <a:pt x="2337952" y="420739"/>
                  </a:lnTo>
                  <a:lnTo>
                    <a:pt x="2306525" y="388823"/>
                  </a:lnTo>
                  <a:lnTo>
                    <a:pt x="2274091" y="357958"/>
                  </a:lnTo>
                  <a:lnTo>
                    <a:pt x="2240677" y="328170"/>
                  </a:lnTo>
                  <a:lnTo>
                    <a:pt x="2206311" y="299486"/>
                  </a:lnTo>
                  <a:lnTo>
                    <a:pt x="2171018" y="271935"/>
                  </a:lnTo>
                  <a:lnTo>
                    <a:pt x="2134827" y="245543"/>
                  </a:lnTo>
                  <a:lnTo>
                    <a:pt x="2097763" y="220338"/>
                  </a:lnTo>
                  <a:lnTo>
                    <a:pt x="2059855" y="196347"/>
                  </a:lnTo>
                  <a:lnTo>
                    <a:pt x="2021128" y="173598"/>
                  </a:lnTo>
                  <a:lnTo>
                    <a:pt x="1981610" y="152118"/>
                  </a:lnTo>
                  <a:lnTo>
                    <a:pt x="1941329" y="131935"/>
                  </a:lnTo>
                  <a:lnTo>
                    <a:pt x="1900310" y="113075"/>
                  </a:lnTo>
                  <a:lnTo>
                    <a:pt x="1858581" y="95567"/>
                  </a:lnTo>
                  <a:lnTo>
                    <a:pt x="1816169" y="79438"/>
                  </a:lnTo>
                  <a:lnTo>
                    <a:pt x="1773101" y="64714"/>
                  </a:lnTo>
                  <a:lnTo>
                    <a:pt x="1729403" y="51424"/>
                  </a:lnTo>
                  <a:lnTo>
                    <a:pt x="1685104" y="39595"/>
                  </a:lnTo>
                  <a:lnTo>
                    <a:pt x="1640229" y="29255"/>
                  </a:lnTo>
                  <a:lnTo>
                    <a:pt x="1594806" y="20430"/>
                  </a:lnTo>
                  <a:lnTo>
                    <a:pt x="1548861" y="13148"/>
                  </a:lnTo>
                  <a:lnTo>
                    <a:pt x="1502423" y="7437"/>
                  </a:lnTo>
                  <a:lnTo>
                    <a:pt x="1455517" y="3323"/>
                  </a:lnTo>
                  <a:lnTo>
                    <a:pt x="1408170" y="835"/>
                  </a:lnTo>
                  <a:lnTo>
                    <a:pt x="1360411" y="0"/>
                  </a:lnTo>
                  <a:close/>
                </a:path>
              </a:pathLst>
            </a:custGeom>
            <a:solidFill>
              <a:srgbClr val="D2DCD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grpSp>
          <p:nvGrpSpPr>
            <p:cNvPr id="82" name="Google Shape;450;p9">
              <a:extLst>
                <a:ext uri="{FF2B5EF4-FFF2-40B4-BE49-F238E27FC236}">
                  <a16:creationId xmlns:a16="http://schemas.microsoft.com/office/drawing/2014/main" id="{F67CCCC1-1D34-62D7-55A3-BFF0245D4679}"/>
                </a:ext>
              </a:extLst>
            </p:cNvPr>
            <p:cNvGrpSpPr/>
            <p:nvPr/>
          </p:nvGrpSpPr>
          <p:grpSpPr>
            <a:xfrm>
              <a:off x="6015914" y="2953384"/>
              <a:ext cx="838390" cy="987521"/>
              <a:chOff x="6015914" y="2953384"/>
              <a:chExt cx="838390" cy="987521"/>
            </a:xfrm>
          </p:grpSpPr>
          <p:sp>
            <p:nvSpPr>
              <p:cNvPr id="128" name="Google Shape;451;p9">
                <a:extLst>
                  <a:ext uri="{FF2B5EF4-FFF2-40B4-BE49-F238E27FC236}">
                    <a16:creationId xmlns:a16="http://schemas.microsoft.com/office/drawing/2014/main" id="{B1A3CE47-55C4-046A-7DAE-EA9F10C90CEC}"/>
                  </a:ext>
                </a:extLst>
              </p:cNvPr>
              <p:cNvSpPr/>
              <p:nvPr/>
            </p:nvSpPr>
            <p:spPr>
              <a:xfrm>
                <a:off x="6435026" y="2953384"/>
                <a:ext cx="419100" cy="419100"/>
              </a:xfrm>
              <a:custGeom>
                <a:avLst/>
                <a:gdLst/>
                <a:ahLst/>
                <a:cxnLst/>
                <a:rect l="l" t="t" r="r" b="b"/>
                <a:pathLst>
                  <a:path w="419100" h="419100" extrusionOk="0">
                    <a:moveTo>
                      <a:pt x="419100" y="0"/>
                    </a:moveTo>
                    <a:lnTo>
                      <a:pt x="0" y="0"/>
                    </a:lnTo>
                    <a:lnTo>
                      <a:pt x="0" y="149860"/>
                    </a:lnTo>
                    <a:lnTo>
                      <a:pt x="269417" y="149860"/>
                    </a:lnTo>
                    <a:lnTo>
                      <a:pt x="269417" y="419100"/>
                    </a:lnTo>
                    <a:lnTo>
                      <a:pt x="419100" y="419100"/>
                    </a:lnTo>
                    <a:lnTo>
                      <a:pt x="419100" y="149860"/>
                    </a:lnTo>
                    <a:lnTo>
                      <a:pt x="419100"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29" name="Google Shape;452;p9">
                <a:extLst>
                  <a:ext uri="{FF2B5EF4-FFF2-40B4-BE49-F238E27FC236}">
                    <a16:creationId xmlns:a16="http://schemas.microsoft.com/office/drawing/2014/main" id="{4646DE84-CCA0-4163-CA6C-EA9C414E7018}"/>
                  </a:ext>
                </a:extLst>
              </p:cNvPr>
              <p:cNvSpPr/>
              <p:nvPr/>
            </p:nvSpPr>
            <p:spPr>
              <a:xfrm>
                <a:off x="6015914" y="2953384"/>
                <a:ext cx="419100" cy="568325"/>
              </a:xfrm>
              <a:custGeom>
                <a:avLst/>
                <a:gdLst/>
                <a:ahLst/>
                <a:cxnLst/>
                <a:rect l="l" t="t" r="r" b="b"/>
                <a:pathLst>
                  <a:path w="419100" h="568325" extrusionOk="0">
                    <a:moveTo>
                      <a:pt x="419100" y="0"/>
                    </a:moveTo>
                    <a:lnTo>
                      <a:pt x="0" y="0"/>
                    </a:lnTo>
                    <a:lnTo>
                      <a:pt x="0" y="149860"/>
                    </a:lnTo>
                    <a:lnTo>
                      <a:pt x="0" y="418642"/>
                    </a:lnTo>
                    <a:lnTo>
                      <a:pt x="0" y="419100"/>
                    </a:lnTo>
                    <a:lnTo>
                      <a:pt x="0" y="568223"/>
                    </a:lnTo>
                    <a:lnTo>
                      <a:pt x="149682" y="568223"/>
                    </a:lnTo>
                    <a:lnTo>
                      <a:pt x="149682" y="419100"/>
                    </a:lnTo>
                    <a:lnTo>
                      <a:pt x="149682" y="418642"/>
                    </a:lnTo>
                    <a:lnTo>
                      <a:pt x="149682" y="149860"/>
                    </a:lnTo>
                    <a:lnTo>
                      <a:pt x="419100" y="149860"/>
                    </a:lnTo>
                    <a:lnTo>
                      <a:pt x="419100"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30" name="Google Shape;453;p9">
                <a:extLst>
                  <a:ext uri="{FF2B5EF4-FFF2-40B4-BE49-F238E27FC236}">
                    <a16:creationId xmlns:a16="http://schemas.microsoft.com/office/drawing/2014/main" id="{F24967C2-91C1-3A88-68FC-3F56036ECA5A}"/>
                  </a:ext>
                </a:extLst>
              </p:cNvPr>
              <p:cNvSpPr/>
              <p:nvPr/>
            </p:nvSpPr>
            <p:spPr>
              <a:xfrm>
                <a:off x="6704444" y="3372027"/>
                <a:ext cx="149860" cy="149860"/>
              </a:xfrm>
              <a:custGeom>
                <a:avLst/>
                <a:gdLst/>
                <a:ahLst/>
                <a:cxnLst/>
                <a:rect l="l" t="t" r="r" b="b"/>
                <a:pathLst>
                  <a:path w="149859" h="149860" extrusionOk="0">
                    <a:moveTo>
                      <a:pt x="149682" y="0"/>
                    </a:moveTo>
                    <a:lnTo>
                      <a:pt x="0" y="0"/>
                    </a:lnTo>
                    <a:lnTo>
                      <a:pt x="0" y="149580"/>
                    </a:lnTo>
                    <a:lnTo>
                      <a:pt x="149682" y="149580"/>
                    </a:lnTo>
                    <a:lnTo>
                      <a:pt x="149682"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31" name="Google Shape;454;p9">
                <a:extLst>
                  <a:ext uri="{FF2B5EF4-FFF2-40B4-BE49-F238E27FC236}">
                    <a16:creationId xmlns:a16="http://schemas.microsoft.com/office/drawing/2014/main" id="{CCA1FB61-9193-A489-5F13-80E6339F3321}"/>
                  </a:ext>
                </a:extLst>
              </p:cNvPr>
              <p:cNvSpPr/>
              <p:nvPr/>
            </p:nvSpPr>
            <p:spPr>
              <a:xfrm>
                <a:off x="6015923" y="3521805"/>
                <a:ext cx="419100" cy="419100"/>
              </a:xfrm>
              <a:custGeom>
                <a:avLst/>
                <a:gdLst/>
                <a:ahLst/>
                <a:cxnLst/>
                <a:rect l="l" t="t" r="r" b="b"/>
                <a:pathLst>
                  <a:path w="419100" h="419100" extrusionOk="0">
                    <a:moveTo>
                      <a:pt x="149682" y="0"/>
                    </a:moveTo>
                    <a:lnTo>
                      <a:pt x="0" y="0"/>
                    </a:lnTo>
                    <a:lnTo>
                      <a:pt x="2819" y="48845"/>
                    </a:lnTo>
                    <a:lnTo>
                      <a:pt x="11068" y="96035"/>
                    </a:lnTo>
                    <a:lnTo>
                      <a:pt x="24432" y="141256"/>
                    </a:lnTo>
                    <a:lnTo>
                      <a:pt x="42596" y="184193"/>
                    </a:lnTo>
                    <a:lnTo>
                      <a:pt x="65246" y="224532"/>
                    </a:lnTo>
                    <a:lnTo>
                      <a:pt x="92069" y="261959"/>
                    </a:lnTo>
                    <a:lnTo>
                      <a:pt x="122748" y="296160"/>
                    </a:lnTo>
                    <a:lnTo>
                      <a:pt x="156971" y="326821"/>
                    </a:lnTo>
                    <a:lnTo>
                      <a:pt x="194422" y="353626"/>
                    </a:lnTo>
                    <a:lnTo>
                      <a:pt x="234787" y="376263"/>
                    </a:lnTo>
                    <a:lnTo>
                      <a:pt x="277751" y="394416"/>
                    </a:lnTo>
                    <a:lnTo>
                      <a:pt x="323001" y="407771"/>
                    </a:lnTo>
                    <a:lnTo>
                      <a:pt x="370222" y="416015"/>
                    </a:lnTo>
                    <a:lnTo>
                      <a:pt x="419100" y="418833"/>
                    </a:lnTo>
                    <a:lnTo>
                      <a:pt x="419100" y="269252"/>
                    </a:lnTo>
                    <a:lnTo>
                      <a:pt x="370669" y="264914"/>
                    </a:lnTo>
                    <a:lnTo>
                      <a:pt x="325087" y="252407"/>
                    </a:lnTo>
                    <a:lnTo>
                      <a:pt x="283114" y="232491"/>
                    </a:lnTo>
                    <a:lnTo>
                      <a:pt x="245513" y="205927"/>
                    </a:lnTo>
                    <a:lnTo>
                      <a:pt x="213042" y="173476"/>
                    </a:lnTo>
                    <a:lnTo>
                      <a:pt x="186463" y="135897"/>
                    </a:lnTo>
                    <a:lnTo>
                      <a:pt x="166536" y="93951"/>
                    </a:lnTo>
                    <a:lnTo>
                      <a:pt x="154022" y="48398"/>
                    </a:lnTo>
                    <a:lnTo>
                      <a:pt x="149682"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32" name="Google Shape;455;p9">
                <a:extLst>
                  <a:ext uri="{FF2B5EF4-FFF2-40B4-BE49-F238E27FC236}">
                    <a16:creationId xmlns:a16="http://schemas.microsoft.com/office/drawing/2014/main" id="{CFC503C1-AC4C-E548-ED6B-314E1F43E856}"/>
                  </a:ext>
                </a:extLst>
              </p:cNvPr>
              <p:cNvSpPr/>
              <p:nvPr/>
            </p:nvSpPr>
            <p:spPr>
              <a:xfrm>
                <a:off x="6435030" y="3521800"/>
                <a:ext cx="419100" cy="419100"/>
              </a:xfrm>
              <a:custGeom>
                <a:avLst/>
                <a:gdLst/>
                <a:ahLst/>
                <a:cxnLst/>
                <a:rect l="l" t="t" r="r" b="b"/>
                <a:pathLst>
                  <a:path w="419100" h="419100" extrusionOk="0">
                    <a:moveTo>
                      <a:pt x="419100" y="0"/>
                    </a:moveTo>
                    <a:lnTo>
                      <a:pt x="269417" y="0"/>
                    </a:lnTo>
                    <a:lnTo>
                      <a:pt x="265077" y="48398"/>
                    </a:lnTo>
                    <a:lnTo>
                      <a:pt x="252562" y="93951"/>
                    </a:lnTo>
                    <a:lnTo>
                      <a:pt x="232633" y="135897"/>
                    </a:lnTo>
                    <a:lnTo>
                      <a:pt x="206053" y="173476"/>
                    </a:lnTo>
                    <a:lnTo>
                      <a:pt x="173581" y="205927"/>
                    </a:lnTo>
                    <a:lnTo>
                      <a:pt x="135979" y="232491"/>
                    </a:lnTo>
                    <a:lnTo>
                      <a:pt x="94007" y="252407"/>
                    </a:lnTo>
                    <a:lnTo>
                      <a:pt x="48427" y="264914"/>
                    </a:lnTo>
                    <a:lnTo>
                      <a:pt x="0" y="269252"/>
                    </a:lnTo>
                    <a:lnTo>
                      <a:pt x="0" y="418833"/>
                    </a:lnTo>
                    <a:lnTo>
                      <a:pt x="48874" y="416015"/>
                    </a:lnTo>
                    <a:lnTo>
                      <a:pt x="96094" y="407771"/>
                    </a:lnTo>
                    <a:lnTo>
                      <a:pt x="141343" y="394416"/>
                    </a:lnTo>
                    <a:lnTo>
                      <a:pt x="184307" y="376263"/>
                    </a:lnTo>
                    <a:lnTo>
                      <a:pt x="224672" y="353626"/>
                    </a:lnTo>
                    <a:lnTo>
                      <a:pt x="262123" y="326821"/>
                    </a:lnTo>
                    <a:lnTo>
                      <a:pt x="296346" y="296160"/>
                    </a:lnTo>
                    <a:lnTo>
                      <a:pt x="327026" y="261959"/>
                    </a:lnTo>
                    <a:lnTo>
                      <a:pt x="353849" y="224532"/>
                    </a:lnTo>
                    <a:lnTo>
                      <a:pt x="376501" y="184193"/>
                    </a:lnTo>
                    <a:lnTo>
                      <a:pt x="394666" y="141256"/>
                    </a:lnTo>
                    <a:lnTo>
                      <a:pt x="408031" y="96035"/>
                    </a:lnTo>
                    <a:lnTo>
                      <a:pt x="416280" y="48845"/>
                    </a:lnTo>
                    <a:lnTo>
                      <a:pt x="419100" y="0"/>
                    </a:lnTo>
                    <a:close/>
                  </a:path>
                </a:pathLst>
              </a:custGeom>
              <a:solidFill>
                <a:schemeClr val="accent2">
                  <a:alpha val="49803"/>
                </a:scheme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grpSp>
        <p:sp>
          <p:nvSpPr>
            <p:cNvPr id="83" name="Google Shape;456;p9">
              <a:extLst>
                <a:ext uri="{FF2B5EF4-FFF2-40B4-BE49-F238E27FC236}">
                  <a16:creationId xmlns:a16="http://schemas.microsoft.com/office/drawing/2014/main" id="{0C16E361-125C-AE3F-0157-C28487A94626}"/>
                </a:ext>
              </a:extLst>
            </p:cNvPr>
            <p:cNvSpPr/>
            <p:nvPr/>
          </p:nvSpPr>
          <p:spPr>
            <a:xfrm>
              <a:off x="4141215" y="6600735"/>
              <a:ext cx="838835" cy="149860"/>
            </a:xfrm>
            <a:custGeom>
              <a:avLst/>
              <a:gdLst/>
              <a:ahLst/>
              <a:cxnLst/>
              <a:rect l="l" t="t" r="r" b="b"/>
              <a:pathLst>
                <a:path w="838835" h="149859" extrusionOk="0">
                  <a:moveTo>
                    <a:pt x="838212" y="0"/>
                  </a:moveTo>
                  <a:lnTo>
                    <a:pt x="0" y="0"/>
                  </a:lnTo>
                  <a:lnTo>
                    <a:pt x="0" y="149580"/>
                  </a:lnTo>
                  <a:lnTo>
                    <a:pt x="838212" y="149580"/>
                  </a:lnTo>
                  <a:lnTo>
                    <a:pt x="838212"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84" name="Google Shape;457;p9">
              <a:extLst>
                <a:ext uri="{FF2B5EF4-FFF2-40B4-BE49-F238E27FC236}">
                  <a16:creationId xmlns:a16="http://schemas.microsoft.com/office/drawing/2014/main" id="{396146F1-733E-C8CA-C01A-67968DF7C7C5}"/>
                </a:ext>
              </a:extLst>
            </p:cNvPr>
            <p:cNvSpPr/>
            <p:nvPr/>
          </p:nvSpPr>
          <p:spPr>
            <a:xfrm>
              <a:off x="4141203" y="6749910"/>
              <a:ext cx="838835" cy="419100"/>
            </a:xfrm>
            <a:custGeom>
              <a:avLst/>
              <a:gdLst/>
              <a:ahLst/>
              <a:cxnLst/>
              <a:rect l="l" t="t" r="r" b="b"/>
              <a:pathLst>
                <a:path w="838835" h="419100" extrusionOk="0">
                  <a:moveTo>
                    <a:pt x="419100" y="269240"/>
                  </a:moveTo>
                  <a:lnTo>
                    <a:pt x="149682" y="269240"/>
                  </a:lnTo>
                  <a:lnTo>
                    <a:pt x="149682" y="0"/>
                  </a:lnTo>
                  <a:lnTo>
                    <a:pt x="0" y="0"/>
                  </a:lnTo>
                  <a:lnTo>
                    <a:pt x="0" y="269240"/>
                  </a:lnTo>
                  <a:lnTo>
                    <a:pt x="0" y="419100"/>
                  </a:lnTo>
                  <a:lnTo>
                    <a:pt x="419100" y="419100"/>
                  </a:lnTo>
                  <a:lnTo>
                    <a:pt x="419100" y="269240"/>
                  </a:lnTo>
                  <a:close/>
                </a:path>
                <a:path w="838835" h="419100" extrusionOk="0">
                  <a:moveTo>
                    <a:pt x="838212" y="0"/>
                  </a:moveTo>
                  <a:lnTo>
                    <a:pt x="688530" y="0"/>
                  </a:lnTo>
                  <a:lnTo>
                    <a:pt x="688530" y="269240"/>
                  </a:lnTo>
                  <a:lnTo>
                    <a:pt x="419112" y="269240"/>
                  </a:lnTo>
                  <a:lnTo>
                    <a:pt x="419112" y="419100"/>
                  </a:lnTo>
                  <a:lnTo>
                    <a:pt x="838212" y="419100"/>
                  </a:lnTo>
                  <a:lnTo>
                    <a:pt x="838212" y="269240"/>
                  </a:lnTo>
                  <a:lnTo>
                    <a:pt x="838212"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grpSp>
          <p:nvGrpSpPr>
            <p:cNvPr id="85" name="Google Shape;458;p9">
              <a:extLst>
                <a:ext uri="{FF2B5EF4-FFF2-40B4-BE49-F238E27FC236}">
                  <a16:creationId xmlns:a16="http://schemas.microsoft.com/office/drawing/2014/main" id="{5D83FA2D-CCB7-B5FA-0090-89685AF9D06C}"/>
                </a:ext>
              </a:extLst>
            </p:cNvPr>
            <p:cNvGrpSpPr/>
            <p:nvPr/>
          </p:nvGrpSpPr>
          <p:grpSpPr>
            <a:xfrm>
              <a:off x="4141210" y="6181747"/>
              <a:ext cx="838207" cy="419105"/>
              <a:chOff x="4141210" y="6181747"/>
              <a:chExt cx="838207" cy="419105"/>
            </a:xfrm>
          </p:grpSpPr>
          <p:sp>
            <p:nvSpPr>
              <p:cNvPr id="126" name="Google Shape;459;p9">
                <a:extLst>
                  <a:ext uri="{FF2B5EF4-FFF2-40B4-BE49-F238E27FC236}">
                    <a16:creationId xmlns:a16="http://schemas.microsoft.com/office/drawing/2014/main" id="{340D8058-C98D-B8E7-5152-D51299C80FB7}"/>
                  </a:ext>
                </a:extLst>
              </p:cNvPr>
              <p:cNvSpPr/>
              <p:nvPr/>
            </p:nvSpPr>
            <p:spPr>
              <a:xfrm>
                <a:off x="4560317" y="6181747"/>
                <a:ext cx="419100" cy="419100"/>
              </a:xfrm>
              <a:custGeom>
                <a:avLst/>
                <a:gdLst/>
                <a:ahLst/>
                <a:cxnLst/>
                <a:rect l="l" t="t" r="r" b="b"/>
                <a:pathLst>
                  <a:path w="419100" h="419100" extrusionOk="0">
                    <a:moveTo>
                      <a:pt x="0" y="0"/>
                    </a:moveTo>
                    <a:lnTo>
                      <a:pt x="0" y="149580"/>
                    </a:lnTo>
                    <a:lnTo>
                      <a:pt x="48430" y="153918"/>
                    </a:lnTo>
                    <a:lnTo>
                      <a:pt x="94012" y="166425"/>
                    </a:lnTo>
                    <a:lnTo>
                      <a:pt x="135985" y="186341"/>
                    </a:lnTo>
                    <a:lnTo>
                      <a:pt x="173586" y="212905"/>
                    </a:lnTo>
                    <a:lnTo>
                      <a:pt x="206057" y="245357"/>
                    </a:lnTo>
                    <a:lnTo>
                      <a:pt x="232636" y="282936"/>
                    </a:lnTo>
                    <a:lnTo>
                      <a:pt x="252563" y="324882"/>
                    </a:lnTo>
                    <a:lnTo>
                      <a:pt x="265077" y="370434"/>
                    </a:lnTo>
                    <a:lnTo>
                      <a:pt x="269417" y="418833"/>
                    </a:lnTo>
                    <a:lnTo>
                      <a:pt x="419100" y="418833"/>
                    </a:lnTo>
                    <a:lnTo>
                      <a:pt x="416280" y="369988"/>
                    </a:lnTo>
                    <a:lnTo>
                      <a:pt x="408031" y="322797"/>
                    </a:lnTo>
                    <a:lnTo>
                      <a:pt x="394667" y="277577"/>
                    </a:lnTo>
                    <a:lnTo>
                      <a:pt x="376503" y="234639"/>
                    </a:lnTo>
                    <a:lnTo>
                      <a:pt x="353853" y="194300"/>
                    </a:lnTo>
                    <a:lnTo>
                      <a:pt x="327030" y="156873"/>
                    </a:lnTo>
                    <a:lnTo>
                      <a:pt x="296351" y="122672"/>
                    </a:lnTo>
                    <a:lnTo>
                      <a:pt x="262128" y="92012"/>
                    </a:lnTo>
                    <a:lnTo>
                      <a:pt x="224677" y="65206"/>
                    </a:lnTo>
                    <a:lnTo>
                      <a:pt x="184312" y="42570"/>
                    </a:lnTo>
                    <a:lnTo>
                      <a:pt x="141348" y="24417"/>
                    </a:lnTo>
                    <a:lnTo>
                      <a:pt x="96098" y="11061"/>
                    </a:lnTo>
                    <a:lnTo>
                      <a:pt x="48877" y="2817"/>
                    </a:lnTo>
                    <a:lnTo>
                      <a:pt x="0"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27" name="Google Shape;460;p9">
                <a:extLst>
                  <a:ext uri="{FF2B5EF4-FFF2-40B4-BE49-F238E27FC236}">
                    <a16:creationId xmlns:a16="http://schemas.microsoft.com/office/drawing/2014/main" id="{D40762EE-334A-7680-0DCD-3872C1AE0659}"/>
                  </a:ext>
                </a:extLst>
              </p:cNvPr>
              <p:cNvSpPr/>
              <p:nvPr/>
            </p:nvSpPr>
            <p:spPr>
              <a:xfrm>
                <a:off x="4141210" y="6181752"/>
                <a:ext cx="419100" cy="419100"/>
              </a:xfrm>
              <a:custGeom>
                <a:avLst/>
                <a:gdLst/>
                <a:ahLst/>
                <a:cxnLst/>
                <a:rect l="l" t="t" r="r" b="b"/>
                <a:pathLst>
                  <a:path w="419100" h="419100" extrusionOk="0">
                    <a:moveTo>
                      <a:pt x="419100" y="0"/>
                    </a:moveTo>
                    <a:lnTo>
                      <a:pt x="370225" y="2817"/>
                    </a:lnTo>
                    <a:lnTo>
                      <a:pt x="323005" y="11061"/>
                    </a:lnTo>
                    <a:lnTo>
                      <a:pt x="277756" y="24417"/>
                    </a:lnTo>
                    <a:lnTo>
                      <a:pt x="234792" y="42570"/>
                    </a:lnTo>
                    <a:lnTo>
                      <a:pt x="194427" y="65206"/>
                    </a:lnTo>
                    <a:lnTo>
                      <a:pt x="156976" y="92012"/>
                    </a:lnTo>
                    <a:lnTo>
                      <a:pt x="122753" y="122672"/>
                    </a:lnTo>
                    <a:lnTo>
                      <a:pt x="92073" y="156873"/>
                    </a:lnTo>
                    <a:lnTo>
                      <a:pt x="65250" y="194300"/>
                    </a:lnTo>
                    <a:lnTo>
                      <a:pt x="42598" y="234639"/>
                    </a:lnTo>
                    <a:lnTo>
                      <a:pt x="24433" y="277577"/>
                    </a:lnTo>
                    <a:lnTo>
                      <a:pt x="11068" y="322797"/>
                    </a:lnTo>
                    <a:lnTo>
                      <a:pt x="2819" y="369988"/>
                    </a:lnTo>
                    <a:lnTo>
                      <a:pt x="0" y="418833"/>
                    </a:lnTo>
                    <a:lnTo>
                      <a:pt x="149682" y="418833"/>
                    </a:lnTo>
                    <a:lnTo>
                      <a:pt x="154022" y="370434"/>
                    </a:lnTo>
                    <a:lnTo>
                      <a:pt x="166537" y="324882"/>
                    </a:lnTo>
                    <a:lnTo>
                      <a:pt x="186466" y="282936"/>
                    </a:lnTo>
                    <a:lnTo>
                      <a:pt x="213046" y="245357"/>
                    </a:lnTo>
                    <a:lnTo>
                      <a:pt x="245518" y="212905"/>
                    </a:lnTo>
                    <a:lnTo>
                      <a:pt x="283120" y="186341"/>
                    </a:lnTo>
                    <a:lnTo>
                      <a:pt x="325092" y="166425"/>
                    </a:lnTo>
                    <a:lnTo>
                      <a:pt x="370672" y="153918"/>
                    </a:lnTo>
                    <a:lnTo>
                      <a:pt x="419100" y="149580"/>
                    </a:lnTo>
                    <a:lnTo>
                      <a:pt x="419100" y="0"/>
                    </a:lnTo>
                    <a:close/>
                  </a:path>
                </a:pathLst>
              </a:custGeom>
              <a:solidFill>
                <a:srgbClr val="00FF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grpSp>
        <p:sp>
          <p:nvSpPr>
            <p:cNvPr id="86" name="Google Shape;461;p9">
              <a:extLst>
                <a:ext uri="{FF2B5EF4-FFF2-40B4-BE49-F238E27FC236}">
                  <a16:creationId xmlns:a16="http://schemas.microsoft.com/office/drawing/2014/main" id="{23D3742D-F391-54A1-4211-892FD587FBF6}"/>
                </a:ext>
              </a:extLst>
            </p:cNvPr>
            <p:cNvSpPr/>
            <p:nvPr/>
          </p:nvSpPr>
          <p:spPr>
            <a:xfrm>
              <a:off x="7945297" y="3930560"/>
              <a:ext cx="838200" cy="419734"/>
            </a:xfrm>
            <a:custGeom>
              <a:avLst/>
              <a:gdLst/>
              <a:ahLst/>
              <a:cxnLst/>
              <a:rect l="l" t="t" r="r" b="b"/>
              <a:pathLst>
                <a:path w="838200" h="419735" extrusionOk="0">
                  <a:moveTo>
                    <a:pt x="838200" y="269240"/>
                  </a:moveTo>
                  <a:lnTo>
                    <a:pt x="568782" y="269240"/>
                  </a:lnTo>
                  <a:lnTo>
                    <a:pt x="568782" y="0"/>
                  </a:lnTo>
                  <a:lnTo>
                    <a:pt x="419100" y="0"/>
                  </a:lnTo>
                  <a:lnTo>
                    <a:pt x="419100" y="266"/>
                  </a:lnTo>
                  <a:lnTo>
                    <a:pt x="0" y="266"/>
                  </a:lnTo>
                  <a:lnTo>
                    <a:pt x="0" y="150126"/>
                  </a:lnTo>
                  <a:lnTo>
                    <a:pt x="0" y="419366"/>
                  </a:lnTo>
                  <a:lnTo>
                    <a:pt x="149682" y="419366"/>
                  </a:lnTo>
                  <a:lnTo>
                    <a:pt x="149682" y="150126"/>
                  </a:lnTo>
                  <a:lnTo>
                    <a:pt x="419100" y="150126"/>
                  </a:lnTo>
                  <a:lnTo>
                    <a:pt x="419100" y="269240"/>
                  </a:lnTo>
                  <a:lnTo>
                    <a:pt x="419100" y="419100"/>
                  </a:lnTo>
                  <a:lnTo>
                    <a:pt x="838200" y="419100"/>
                  </a:lnTo>
                  <a:lnTo>
                    <a:pt x="838200" y="26924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grpSp>
          <p:nvGrpSpPr>
            <p:cNvPr id="87" name="Google Shape;462;p9">
              <a:extLst>
                <a:ext uri="{FF2B5EF4-FFF2-40B4-BE49-F238E27FC236}">
                  <a16:creationId xmlns:a16="http://schemas.microsoft.com/office/drawing/2014/main" id="{5A43E6DE-BE7B-9C42-E2E3-270C8E378EBF}"/>
                </a:ext>
              </a:extLst>
            </p:cNvPr>
            <p:cNvGrpSpPr/>
            <p:nvPr/>
          </p:nvGrpSpPr>
          <p:grpSpPr>
            <a:xfrm>
              <a:off x="7945298" y="4349660"/>
              <a:ext cx="838390" cy="568960"/>
              <a:chOff x="7945298" y="4349660"/>
              <a:chExt cx="838390" cy="568960"/>
            </a:xfrm>
          </p:grpSpPr>
          <p:sp>
            <p:nvSpPr>
              <p:cNvPr id="123" name="Google Shape;463;p9">
                <a:extLst>
                  <a:ext uri="{FF2B5EF4-FFF2-40B4-BE49-F238E27FC236}">
                    <a16:creationId xmlns:a16="http://schemas.microsoft.com/office/drawing/2014/main" id="{D0319611-2E2C-A802-4594-23055FA308DB}"/>
                  </a:ext>
                </a:extLst>
              </p:cNvPr>
              <p:cNvSpPr/>
              <p:nvPr/>
            </p:nvSpPr>
            <p:spPr>
              <a:xfrm>
                <a:off x="8364411" y="4498987"/>
                <a:ext cx="419100" cy="419100"/>
              </a:xfrm>
              <a:custGeom>
                <a:avLst/>
                <a:gdLst/>
                <a:ahLst/>
                <a:cxnLst/>
                <a:rect l="l" t="t" r="r" b="b"/>
                <a:pathLst>
                  <a:path w="419100" h="419100" extrusionOk="0">
                    <a:moveTo>
                      <a:pt x="419100" y="0"/>
                    </a:moveTo>
                    <a:lnTo>
                      <a:pt x="269417" y="0"/>
                    </a:lnTo>
                    <a:lnTo>
                      <a:pt x="269417" y="269240"/>
                    </a:lnTo>
                    <a:lnTo>
                      <a:pt x="0" y="269240"/>
                    </a:lnTo>
                    <a:lnTo>
                      <a:pt x="0" y="419100"/>
                    </a:lnTo>
                    <a:lnTo>
                      <a:pt x="419100" y="419100"/>
                    </a:lnTo>
                    <a:lnTo>
                      <a:pt x="419100" y="269240"/>
                    </a:lnTo>
                    <a:lnTo>
                      <a:pt x="419100" y="0"/>
                    </a:lnTo>
                    <a:close/>
                  </a:path>
                </a:pathLst>
              </a:custGeom>
              <a:solidFill>
                <a:srgbClr val="00FF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24" name="Google Shape;464;p9">
                <a:extLst>
                  <a:ext uri="{FF2B5EF4-FFF2-40B4-BE49-F238E27FC236}">
                    <a16:creationId xmlns:a16="http://schemas.microsoft.com/office/drawing/2014/main" id="{54C85662-E346-8A72-9FF0-EF51694F64B0}"/>
                  </a:ext>
                </a:extLst>
              </p:cNvPr>
              <p:cNvSpPr/>
              <p:nvPr/>
            </p:nvSpPr>
            <p:spPr>
              <a:xfrm>
                <a:off x="7945298" y="4349660"/>
                <a:ext cx="419100" cy="568960"/>
              </a:xfrm>
              <a:custGeom>
                <a:avLst/>
                <a:gdLst/>
                <a:ahLst/>
                <a:cxnLst/>
                <a:rect l="l" t="t" r="r" b="b"/>
                <a:pathLst>
                  <a:path w="419100" h="568960" extrusionOk="0">
                    <a:moveTo>
                      <a:pt x="419100" y="418566"/>
                    </a:moveTo>
                    <a:lnTo>
                      <a:pt x="149682" y="418566"/>
                    </a:lnTo>
                    <a:lnTo>
                      <a:pt x="149682" y="149580"/>
                    </a:lnTo>
                    <a:lnTo>
                      <a:pt x="149682" y="149326"/>
                    </a:lnTo>
                    <a:lnTo>
                      <a:pt x="149682" y="0"/>
                    </a:lnTo>
                    <a:lnTo>
                      <a:pt x="0" y="0"/>
                    </a:lnTo>
                    <a:lnTo>
                      <a:pt x="0" y="149326"/>
                    </a:lnTo>
                    <a:lnTo>
                      <a:pt x="0" y="149580"/>
                    </a:lnTo>
                    <a:lnTo>
                      <a:pt x="0" y="418566"/>
                    </a:lnTo>
                    <a:lnTo>
                      <a:pt x="0" y="568426"/>
                    </a:lnTo>
                    <a:lnTo>
                      <a:pt x="419100" y="568426"/>
                    </a:lnTo>
                    <a:lnTo>
                      <a:pt x="419100" y="418566"/>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25" name="Google Shape;465;p9">
                <a:extLst>
                  <a:ext uri="{FF2B5EF4-FFF2-40B4-BE49-F238E27FC236}">
                    <a16:creationId xmlns:a16="http://schemas.microsoft.com/office/drawing/2014/main" id="{4A761486-4AE6-79AF-8D1C-C8138F3A0890}"/>
                  </a:ext>
                </a:extLst>
              </p:cNvPr>
              <p:cNvSpPr/>
              <p:nvPr/>
            </p:nvSpPr>
            <p:spPr>
              <a:xfrm>
                <a:off x="8633828" y="4349661"/>
                <a:ext cx="149860" cy="149860"/>
              </a:xfrm>
              <a:custGeom>
                <a:avLst/>
                <a:gdLst/>
                <a:ahLst/>
                <a:cxnLst/>
                <a:rect l="l" t="t" r="r" b="b"/>
                <a:pathLst>
                  <a:path w="149859" h="149860" extrusionOk="0">
                    <a:moveTo>
                      <a:pt x="149682" y="0"/>
                    </a:moveTo>
                    <a:lnTo>
                      <a:pt x="0" y="0"/>
                    </a:lnTo>
                    <a:lnTo>
                      <a:pt x="0" y="149580"/>
                    </a:lnTo>
                    <a:lnTo>
                      <a:pt x="149682" y="149580"/>
                    </a:lnTo>
                    <a:lnTo>
                      <a:pt x="149682" y="0"/>
                    </a:lnTo>
                    <a:close/>
                  </a:path>
                </a:pathLst>
              </a:custGeom>
              <a:solidFill>
                <a:srgbClr val="00FF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grpSp>
        <p:sp>
          <p:nvSpPr>
            <p:cNvPr id="88" name="Google Shape;466;p9">
              <a:extLst>
                <a:ext uri="{FF2B5EF4-FFF2-40B4-BE49-F238E27FC236}">
                  <a16:creationId xmlns:a16="http://schemas.microsoft.com/office/drawing/2014/main" id="{88D63D56-3658-82A7-86EA-7EA2E36AA8C8}"/>
                </a:ext>
              </a:extLst>
            </p:cNvPr>
            <p:cNvSpPr/>
            <p:nvPr/>
          </p:nvSpPr>
          <p:spPr>
            <a:xfrm>
              <a:off x="8514088" y="3930900"/>
              <a:ext cx="269875" cy="269240"/>
            </a:xfrm>
            <a:custGeom>
              <a:avLst/>
              <a:gdLst/>
              <a:ahLst/>
              <a:cxnLst/>
              <a:rect l="l" t="t" r="r" b="b"/>
              <a:pathLst>
                <a:path w="269875" h="269239" extrusionOk="0">
                  <a:moveTo>
                    <a:pt x="0" y="0"/>
                  </a:moveTo>
                  <a:lnTo>
                    <a:pt x="76" y="213817"/>
                  </a:lnTo>
                  <a:lnTo>
                    <a:pt x="55473" y="269227"/>
                  </a:lnTo>
                  <a:lnTo>
                    <a:pt x="269417" y="269227"/>
                  </a:lnTo>
                  <a:lnTo>
                    <a:pt x="0"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grpSp>
          <p:nvGrpSpPr>
            <p:cNvPr id="89" name="Google Shape;467;p9">
              <a:extLst>
                <a:ext uri="{FF2B5EF4-FFF2-40B4-BE49-F238E27FC236}">
                  <a16:creationId xmlns:a16="http://schemas.microsoft.com/office/drawing/2014/main" id="{872096CB-9887-C030-FD35-131F970C9611}"/>
                </a:ext>
              </a:extLst>
            </p:cNvPr>
            <p:cNvGrpSpPr/>
            <p:nvPr/>
          </p:nvGrpSpPr>
          <p:grpSpPr>
            <a:xfrm>
              <a:off x="6011367" y="7268311"/>
              <a:ext cx="988073" cy="981444"/>
              <a:chOff x="6011367" y="7268311"/>
              <a:chExt cx="988073" cy="981444"/>
            </a:xfrm>
          </p:grpSpPr>
          <p:sp>
            <p:nvSpPr>
              <p:cNvPr id="121" name="Google Shape;468;p9">
                <a:extLst>
                  <a:ext uri="{FF2B5EF4-FFF2-40B4-BE49-F238E27FC236}">
                    <a16:creationId xmlns:a16="http://schemas.microsoft.com/office/drawing/2014/main" id="{D753CA0F-6671-28FE-0762-925C03009E13}"/>
                  </a:ext>
                </a:extLst>
              </p:cNvPr>
              <p:cNvSpPr/>
              <p:nvPr/>
            </p:nvSpPr>
            <p:spPr>
              <a:xfrm>
                <a:off x="6430480" y="7687145"/>
                <a:ext cx="568960" cy="562610"/>
              </a:xfrm>
              <a:custGeom>
                <a:avLst/>
                <a:gdLst/>
                <a:ahLst/>
                <a:cxnLst/>
                <a:rect l="l" t="t" r="r" b="b"/>
                <a:pathLst>
                  <a:path w="568959" h="562609" extrusionOk="0">
                    <a:moveTo>
                      <a:pt x="568782" y="456692"/>
                    </a:moveTo>
                    <a:lnTo>
                      <a:pt x="346595" y="234657"/>
                    </a:lnTo>
                    <a:lnTo>
                      <a:pt x="353847" y="224536"/>
                    </a:lnTo>
                    <a:lnTo>
                      <a:pt x="376491" y="184200"/>
                    </a:lnTo>
                    <a:lnTo>
                      <a:pt x="394665" y="141262"/>
                    </a:lnTo>
                    <a:lnTo>
                      <a:pt x="408025" y="96037"/>
                    </a:lnTo>
                    <a:lnTo>
                      <a:pt x="416280" y="48856"/>
                    </a:lnTo>
                    <a:lnTo>
                      <a:pt x="419100" y="0"/>
                    </a:lnTo>
                    <a:lnTo>
                      <a:pt x="269417" y="0"/>
                    </a:lnTo>
                    <a:lnTo>
                      <a:pt x="265074" y="48399"/>
                    </a:lnTo>
                    <a:lnTo>
                      <a:pt x="252552" y="93954"/>
                    </a:lnTo>
                    <a:lnTo>
                      <a:pt x="232625" y="135902"/>
                    </a:lnTo>
                    <a:lnTo>
                      <a:pt x="206044" y="173482"/>
                    </a:lnTo>
                    <a:lnTo>
                      <a:pt x="173583" y="205930"/>
                    </a:lnTo>
                    <a:lnTo>
                      <a:pt x="135978" y="232498"/>
                    </a:lnTo>
                    <a:lnTo>
                      <a:pt x="94005" y="252412"/>
                    </a:lnTo>
                    <a:lnTo>
                      <a:pt x="48425" y="264922"/>
                    </a:lnTo>
                    <a:lnTo>
                      <a:pt x="0" y="269252"/>
                    </a:lnTo>
                    <a:lnTo>
                      <a:pt x="0" y="418833"/>
                    </a:lnTo>
                    <a:lnTo>
                      <a:pt x="48869" y="416026"/>
                    </a:lnTo>
                    <a:lnTo>
                      <a:pt x="96088" y="407784"/>
                    </a:lnTo>
                    <a:lnTo>
                      <a:pt x="141338" y="394423"/>
                    </a:lnTo>
                    <a:lnTo>
                      <a:pt x="184302" y="376275"/>
                    </a:lnTo>
                    <a:lnTo>
                      <a:pt x="224663" y="353631"/>
                    </a:lnTo>
                    <a:lnTo>
                      <a:pt x="241744" y="341414"/>
                    </a:lnTo>
                    <a:lnTo>
                      <a:pt x="462940" y="562457"/>
                    </a:lnTo>
                    <a:lnTo>
                      <a:pt x="568782" y="456692"/>
                    </a:lnTo>
                    <a:close/>
                  </a:path>
                </a:pathLst>
              </a:custGeom>
              <a:solidFill>
                <a:srgbClr val="00FF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22" name="Google Shape;469;p9">
                <a:extLst>
                  <a:ext uri="{FF2B5EF4-FFF2-40B4-BE49-F238E27FC236}">
                    <a16:creationId xmlns:a16="http://schemas.microsoft.com/office/drawing/2014/main" id="{5ECB3C2A-005D-D5C3-7DC5-B66E5D092D42}"/>
                  </a:ext>
                </a:extLst>
              </p:cNvPr>
              <p:cNvSpPr/>
              <p:nvPr/>
            </p:nvSpPr>
            <p:spPr>
              <a:xfrm>
                <a:off x="6011367" y="7268311"/>
                <a:ext cx="838200" cy="838200"/>
              </a:xfrm>
              <a:custGeom>
                <a:avLst/>
                <a:gdLst/>
                <a:ahLst/>
                <a:cxnLst/>
                <a:rect l="l" t="t" r="r" b="b"/>
                <a:pathLst>
                  <a:path w="838200" h="838200" extrusionOk="0">
                    <a:moveTo>
                      <a:pt x="419100" y="688098"/>
                    </a:moveTo>
                    <a:lnTo>
                      <a:pt x="370674" y="683755"/>
                    </a:lnTo>
                    <a:lnTo>
                      <a:pt x="325094" y="671258"/>
                    </a:lnTo>
                    <a:lnTo>
                      <a:pt x="283121" y="651332"/>
                    </a:lnTo>
                    <a:lnTo>
                      <a:pt x="245516" y="624776"/>
                    </a:lnTo>
                    <a:lnTo>
                      <a:pt x="213042" y="592315"/>
                    </a:lnTo>
                    <a:lnTo>
                      <a:pt x="186461" y="554736"/>
                    </a:lnTo>
                    <a:lnTo>
                      <a:pt x="166535" y="512800"/>
                    </a:lnTo>
                    <a:lnTo>
                      <a:pt x="154012" y="467245"/>
                    </a:lnTo>
                    <a:lnTo>
                      <a:pt x="149669" y="418846"/>
                    </a:lnTo>
                    <a:lnTo>
                      <a:pt x="0" y="418846"/>
                    </a:lnTo>
                    <a:lnTo>
                      <a:pt x="2819" y="467690"/>
                    </a:lnTo>
                    <a:lnTo>
                      <a:pt x="11074" y="514883"/>
                    </a:lnTo>
                    <a:lnTo>
                      <a:pt x="24434" y="560095"/>
                    </a:lnTo>
                    <a:lnTo>
                      <a:pt x="42595" y="603034"/>
                    </a:lnTo>
                    <a:lnTo>
                      <a:pt x="65252" y="643382"/>
                    </a:lnTo>
                    <a:lnTo>
                      <a:pt x="92075" y="680808"/>
                    </a:lnTo>
                    <a:lnTo>
                      <a:pt x="122758" y="715010"/>
                    </a:lnTo>
                    <a:lnTo>
                      <a:pt x="156972" y="745667"/>
                    </a:lnTo>
                    <a:lnTo>
                      <a:pt x="194424" y="772477"/>
                    </a:lnTo>
                    <a:lnTo>
                      <a:pt x="234797" y="795108"/>
                    </a:lnTo>
                    <a:lnTo>
                      <a:pt x="277761" y="813257"/>
                    </a:lnTo>
                    <a:lnTo>
                      <a:pt x="323011" y="826617"/>
                    </a:lnTo>
                    <a:lnTo>
                      <a:pt x="370230" y="834859"/>
                    </a:lnTo>
                    <a:lnTo>
                      <a:pt x="419100" y="837679"/>
                    </a:lnTo>
                    <a:lnTo>
                      <a:pt x="419100" y="688098"/>
                    </a:lnTo>
                    <a:close/>
                  </a:path>
                  <a:path w="838200" h="838200" extrusionOk="0">
                    <a:moveTo>
                      <a:pt x="838200" y="418833"/>
                    </a:moveTo>
                    <a:lnTo>
                      <a:pt x="835380" y="369989"/>
                    </a:lnTo>
                    <a:lnTo>
                      <a:pt x="827138" y="322795"/>
                    </a:lnTo>
                    <a:lnTo>
                      <a:pt x="813777" y="277583"/>
                    </a:lnTo>
                    <a:lnTo>
                      <a:pt x="795604" y="234645"/>
                    </a:lnTo>
                    <a:lnTo>
                      <a:pt x="772960" y="194297"/>
                    </a:lnTo>
                    <a:lnTo>
                      <a:pt x="746137" y="156870"/>
                    </a:lnTo>
                    <a:lnTo>
                      <a:pt x="715454" y="122669"/>
                    </a:lnTo>
                    <a:lnTo>
                      <a:pt x="681228" y="92011"/>
                    </a:lnTo>
                    <a:lnTo>
                      <a:pt x="643788" y="65201"/>
                    </a:lnTo>
                    <a:lnTo>
                      <a:pt x="603415" y="42570"/>
                    </a:lnTo>
                    <a:lnTo>
                      <a:pt x="560451" y="24422"/>
                    </a:lnTo>
                    <a:lnTo>
                      <a:pt x="515200" y="11061"/>
                    </a:lnTo>
                    <a:lnTo>
                      <a:pt x="467982" y="2819"/>
                    </a:lnTo>
                    <a:lnTo>
                      <a:pt x="419100" y="0"/>
                    </a:lnTo>
                    <a:lnTo>
                      <a:pt x="370217" y="2819"/>
                    </a:lnTo>
                    <a:lnTo>
                      <a:pt x="322999" y="11061"/>
                    </a:lnTo>
                    <a:lnTo>
                      <a:pt x="277761" y="24422"/>
                    </a:lnTo>
                    <a:lnTo>
                      <a:pt x="234797" y="42570"/>
                    </a:lnTo>
                    <a:lnTo>
                      <a:pt x="194424" y="65214"/>
                    </a:lnTo>
                    <a:lnTo>
                      <a:pt x="156972" y="92024"/>
                    </a:lnTo>
                    <a:lnTo>
                      <a:pt x="122758" y="122682"/>
                    </a:lnTo>
                    <a:lnTo>
                      <a:pt x="92075" y="156883"/>
                    </a:lnTo>
                    <a:lnTo>
                      <a:pt x="65252" y="194310"/>
                    </a:lnTo>
                    <a:lnTo>
                      <a:pt x="42595" y="234645"/>
                    </a:lnTo>
                    <a:lnTo>
                      <a:pt x="24434" y="277583"/>
                    </a:lnTo>
                    <a:lnTo>
                      <a:pt x="11061" y="322808"/>
                    </a:lnTo>
                    <a:lnTo>
                      <a:pt x="2819" y="369989"/>
                    </a:lnTo>
                    <a:lnTo>
                      <a:pt x="0" y="418833"/>
                    </a:lnTo>
                    <a:lnTo>
                      <a:pt x="149682" y="418833"/>
                    </a:lnTo>
                    <a:lnTo>
                      <a:pt x="154025" y="370446"/>
                    </a:lnTo>
                    <a:lnTo>
                      <a:pt x="166535" y="324891"/>
                    </a:lnTo>
                    <a:lnTo>
                      <a:pt x="186461" y="282943"/>
                    </a:lnTo>
                    <a:lnTo>
                      <a:pt x="213042" y="245364"/>
                    </a:lnTo>
                    <a:lnTo>
                      <a:pt x="245516" y="212915"/>
                    </a:lnTo>
                    <a:lnTo>
                      <a:pt x="283121" y="186347"/>
                    </a:lnTo>
                    <a:lnTo>
                      <a:pt x="325094" y="166433"/>
                    </a:lnTo>
                    <a:lnTo>
                      <a:pt x="370674" y="153924"/>
                    </a:lnTo>
                    <a:lnTo>
                      <a:pt x="419100" y="149580"/>
                    </a:lnTo>
                    <a:lnTo>
                      <a:pt x="467537" y="153924"/>
                    </a:lnTo>
                    <a:lnTo>
                      <a:pt x="513118" y="166420"/>
                    </a:lnTo>
                    <a:lnTo>
                      <a:pt x="555091" y="186347"/>
                    </a:lnTo>
                    <a:lnTo>
                      <a:pt x="592696" y="212902"/>
                    </a:lnTo>
                    <a:lnTo>
                      <a:pt x="625157" y="245364"/>
                    </a:lnTo>
                    <a:lnTo>
                      <a:pt x="651738" y="282943"/>
                    </a:lnTo>
                    <a:lnTo>
                      <a:pt x="671664" y="324878"/>
                    </a:lnTo>
                    <a:lnTo>
                      <a:pt x="684187" y="370433"/>
                    </a:lnTo>
                    <a:lnTo>
                      <a:pt x="688517" y="418833"/>
                    </a:lnTo>
                    <a:lnTo>
                      <a:pt x="838200" y="418833"/>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grpSp>
        <p:sp>
          <p:nvSpPr>
            <p:cNvPr id="91" name="Google Shape;470;p9">
              <a:extLst>
                <a:ext uri="{FF2B5EF4-FFF2-40B4-BE49-F238E27FC236}">
                  <a16:creationId xmlns:a16="http://schemas.microsoft.com/office/drawing/2014/main" id="{DAEAA161-1A79-1D7A-BB6C-1E21A4AA9FC4}"/>
                </a:ext>
              </a:extLst>
            </p:cNvPr>
            <p:cNvSpPr/>
            <p:nvPr/>
          </p:nvSpPr>
          <p:spPr>
            <a:xfrm>
              <a:off x="4744872" y="4382642"/>
              <a:ext cx="149860" cy="419100"/>
            </a:xfrm>
            <a:custGeom>
              <a:avLst/>
              <a:gdLst/>
              <a:ahLst/>
              <a:cxnLst/>
              <a:rect l="l" t="t" r="r" b="b"/>
              <a:pathLst>
                <a:path w="149860" h="419100" extrusionOk="0">
                  <a:moveTo>
                    <a:pt x="149682" y="0"/>
                  </a:moveTo>
                  <a:lnTo>
                    <a:pt x="0" y="0"/>
                  </a:lnTo>
                  <a:lnTo>
                    <a:pt x="0" y="418833"/>
                  </a:lnTo>
                  <a:lnTo>
                    <a:pt x="149682" y="418833"/>
                  </a:lnTo>
                  <a:lnTo>
                    <a:pt x="149682" y="0"/>
                  </a:lnTo>
                  <a:close/>
                </a:path>
              </a:pathLst>
            </a:custGeom>
            <a:solidFill>
              <a:srgbClr val="00FF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08" name="Google Shape;471;p9">
              <a:extLst>
                <a:ext uri="{FF2B5EF4-FFF2-40B4-BE49-F238E27FC236}">
                  <a16:creationId xmlns:a16="http://schemas.microsoft.com/office/drawing/2014/main" id="{ABDDE457-DF1D-7E1D-44BF-752A3A840276}"/>
                </a:ext>
              </a:extLst>
            </p:cNvPr>
            <p:cNvSpPr/>
            <p:nvPr/>
          </p:nvSpPr>
          <p:spPr>
            <a:xfrm>
              <a:off x="4141215" y="4801476"/>
              <a:ext cx="419100" cy="149860"/>
            </a:xfrm>
            <a:custGeom>
              <a:avLst/>
              <a:gdLst/>
              <a:ahLst/>
              <a:cxnLst/>
              <a:rect l="l" t="t" r="r" b="b"/>
              <a:pathLst>
                <a:path w="419100" h="149860" extrusionOk="0">
                  <a:moveTo>
                    <a:pt x="419100" y="0"/>
                  </a:moveTo>
                  <a:lnTo>
                    <a:pt x="0" y="0"/>
                  </a:lnTo>
                  <a:lnTo>
                    <a:pt x="0" y="149580"/>
                  </a:lnTo>
                  <a:lnTo>
                    <a:pt x="419100" y="149580"/>
                  </a:lnTo>
                  <a:lnTo>
                    <a:pt x="419100"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09" name="Google Shape;472;p9">
              <a:extLst>
                <a:ext uri="{FF2B5EF4-FFF2-40B4-BE49-F238E27FC236}">
                  <a16:creationId xmlns:a16="http://schemas.microsoft.com/office/drawing/2014/main" id="{F450DBAD-2CAC-9949-15CB-EA08058D2D13}"/>
                </a:ext>
              </a:extLst>
            </p:cNvPr>
            <p:cNvSpPr/>
            <p:nvPr/>
          </p:nvSpPr>
          <p:spPr>
            <a:xfrm>
              <a:off x="4560328" y="4801476"/>
              <a:ext cx="419100" cy="149860"/>
            </a:xfrm>
            <a:custGeom>
              <a:avLst/>
              <a:gdLst/>
              <a:ahLst/>
              <a:cxnLst/>
              <a:rect l="l" t="t" r="r" b="b"/>
              <a:pathLst>
                <a:path w="419100" h="149860" extrusionOk="0">
                  <a:moveTo>
                    <a:pt x="419100" y="0"/>
                  </a:moveTo>
                  <a:lnTo>
                    <a:pt x="0" y="0"/>
                  </a:lnTo>
                  <a:lnTo>
                    <a:pt x="0" y="149580"/>
                  </a:lnTo>
                  <a:lnTo>
                    <a:pt x="419100" y="149580"/>
                  </a:lnTo>
                  <a:lnTo>
                    <a:pt x="419100" y="0"/>
                  </a:lnTo>
                  <a:close/>
                </a:path>
              </a:pathLst>
            </a:custGeom>
            <a:solidFill>
              <a:srgbClr val="00FF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10" name="Google Shape;473;p9">
              <a:extLst>
                <a:ext uri="{FF2B5EF4-FFF2-40B4-BE49-F238E27FC236}">
                  <a16:creationId xmlns:a16="http://schemas.microsoft.com/office/drawing/2014/main" id="{7C33EB17-94CB-6086-E774-756B1F75171F}"/>
                </a:ext>
              </a:extLst>
            </p:cNvPr>
            <p:cNvSpPr/>
            <p:nvPr/>
          </p:nvSpPr>
          <p:spPr>
            <a:xfrm>
              <a:off x="4141203" y="3951858"/>
              <a:ext cx="838835" cy="849630"/>
            </a:xfrm>
            <a:custGeom>
              <a:avLst/>
              <a:gdLst/>
              <a:ahLst/>
              <a:cxnLst/>
              <a:rect l="l" t="t" r="r" b="b"/>
              <a:pathLst>
                <a:path w="838835" h="849629" extrusionOk="0">
                  <a:moveTo>
                    <a:pt x="238747" y="430796"/>
                  </a:moveTo>
                  <a:lnTo>
                    <a:pt x="89065" y="430796"/>
                  </a:lnTo>
                  <a:lnTo>
                    <a:pt x="89065" y="849617"/>
                  </a:lnTo>
                  <a:lnTo>
                    <a:pt x="238747" y="849617"/>
                  </a:lnTo>
                  <a:lnTo>
                    <a:pt x="238747" y="430796"/>
                  </a:lnTo>
                  <a:close/>
                </a:path>
                <a:path w="838835" h="849629" extrusionOk="0">
                  <a:moveTo>
                    <a:pt x="493953" y="430796"/>
                  </a:moveTo>
                  <a:lnTo>
                    <a:pt x="344271" y="430796"/>
                  </a:lnTo>
                  <a:lnTo>
                    <a:pt x="344271" y="849617"/>
                  </a:lnTo>
                  <a:lnTo>
                    <a:pt x="493953" y="849617"/>
                  </a:lnTo>
                  <a:lnTo>
                    <a:pt x="493953" y="430796"/>
                  </a:lnTo>
                  <a:close/>
                </a:path>
                <a:path w="838835" h="849629" extrusionOk="0">
                  <a:moveTo>
                    <a:pt x="838225" y="281190"/>
                  </a:moveTo>
                  <a:lnTo>
                    <a:pt x="838098" y="281190"/>
                  </a:lnTo>
                  <a:lnTo>
                    <a:pt x="838212" y="281038"/>
                  </a:lnTo>
                  <a:lnTo>
                    <a:pt x="419214" y="0"/>
                  </a:lnTo>
                  <a:lnTo>
                    <a:pt x="419100" y="165"/>
                  </a:lnTo>
                  <a:lnTo>
                    <a:pt x="418998" y="0"/>
                  </a:lnTo>
                  <a:lnTo>
                    <a:pt x="0" y="281038"/>
                  </a:lnTo>
                  <a:lnTo>
                    <a:pt x="101" y="281190"/>
                  </a:lnTo>
                  <a:lnTo>
                    <a:pt x="12" y="430771"/>
                  </a:lnTo>
                  <a:lnTo>
                    <a:pt x="419112" y="430771"/>
                  </a:lnTo>
                  <a:lnTo>
                    <a:pt x="419112" y="281190"/>
                  </a:lnTo>
                  <a:lnTo>
                    <a:pt x="268363" y="281190"/>
                  </a:lnTo>
                  <a:lnTo>
                    <a:pt x="419100" y="180086"/>
                  </a:lnTo>
                  <a:lnTo>
                    <a:pt x="569836" y="281190"/>
                  </a:lnTo>
                  <a:lnTo>
                    <a:pt x="419125" y="281190"/>
                  </a:lnTo>
                  <a:lnTo>
                    <a:pt x="419125" y="430771"/>
                  </a:lnTo>
                  <a:lnTo>
                    <a:pt x="838225" y="430771"/>
                  </a:lnTo>
                  <a:lnTo>
                    <a:pt x="838225" y="28119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11" name="Google Shape;474;p9">
              <a:extLst>
                <a:ext uri="{FF2B5EF4-FFF2-40B4-BE49-F238E27FC236}">
                  <a16:creationId xmlns:a16="http://schemas.microsoft.com/office/drawing/2014/main" id="{EE48462A-47FA-F42A-602B-0B2512E576B0}"/>
                </a:ext>
              </a:extLst>
            </p:cNvPr>
            <p:cNvSpPr/>
            <p:nvPr/>
          </p:nvSpPr>
          <p:spPr>
            <a:xfrm>
              <a:off x="8361032" y="6181750"/>
              <a:ext cx="419100" cy="149860"/>
            </a:xfrm>
            <a:custGeom>
              <a:avLst/>
              <a:gdLst/>
              <a:ahLst/>
              <a:cxnLst/>
              <a:rect l="l" t="t" r="r" b="b"/>
              <a:pathLst>
                <a:path w="419100" h="149860" extrusionOk="0">
                  <a:moveTo>
                    <a:pt x="419100" y="0"/>
                  </a:moveTo>
                  <a:lnTo>
                    <a:pt x="0" y="0"/>
                  </a:lnTo>
                  <a:lnTo>
                    <a:pt x="0" y="149580"/>
                  </a:lnTo>
                  <a:lnTo>
                    <a:pt x="419100" y="149580"/>
                  </a:lnTo>
                  <a:lnTo>
                    <a:pt x="419100"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12" name="Google Shape;475;p9">
              <a:extLst>
                <a:ext uri="{FF2B5EF4-FFF2-40B4-BE49-F238E27FC236}">
                  <a16:creationId xmlns:a16="http://schemas.microsoft.com/office/drawing/2014/main" id="{F2641CAD-0412-DFB2-918F-E134FBB4AB2B}"/>
                </a:ext>
              </a:extLst>
            </p:cNvPr>
            <p:cNvSpPr/>
            <p:nvPr/>
          </p:nvSpPr>
          <p:spPr>
            <a:xfrm>
              <a:off x="7941919" y="6750177"/>
              <a:ext cx="838835" cy="419100"/>
            </a:xfrm>
            <a:custGeom>
              <a:avLst/>
              <a:gdLst/>
              <a:ahLst/>
              <a:cxnLst/>
              <a:rect l="l" t="t" r="r" b="b"/>
              <a:pathLst>
                <a:path w="838834" h="419100" extrusionOk="0">
                  <a:moveTo>
                    <a:pt x="419100" y="269252"/>
                  </a:moveTo>
                  <a:lnTo>
                    <a:pt x="0" y="269252"/>
                  </a:lnTo>
                  <a:lnTo>
                    <a:pt x="0" y="418833"/>
                  </a:lnTo>
                  <a:lnTo>
                    <a:pt x="419100" y="418833"/>
                  </a:lnTo>
                  <a:lnTo>
                    <a:pt x="419100" y="269252"/>
                  </a:lnTo>
                  <a:close/>
                </a:path>
                <a:path w="838834" h="419100" extrusionOk="0">
                  <a:moveTo>
                    <a:pt x="838212" y="0"/>
                  </a:moveTo>
                  <a:lnTo>
                    <a:pt x="688530" y="0"/>
                  </a:lnTo>
                  <a:lnTo>
                    <a:pt x="684187" y="48399"/>
                  </a:lnTo>
                  <a:lnTo>
                    <a:pt x="671664" y="93954"/>
                  </a:lnTo>
                  <a:lnTo>
                    <a:pt x="651738" y="135902"/>
                  </a:lnTo>
                  <a:lnTo>
                    <a:pt x="625157" y="173482"/>
                  </a:lnTo>
                  <a:lnTo>
                    <a:pt x="592683" y="205930"/>
                  </a:lnTo>
                  <a:lnTo>
                    <a:pt x="555091" y="232486"/>
                  </a:lnTo>
                  <a:lnTo>
                    <a:pt x="513118" y="252412"/>
                  </a:lnTo>
                  <a:lnTo>
                    <a:pt x="467537" y="264909"/>
                  </a:lnTo>
                  <a:lnTo>
                    <a:pt x="419112" y="269252"/>
                  </a:lnTo>
                  <a:lnTo>
                    <a:pt x="419112" y="418833"/>
                  </a:lnTo>
                  <a:lnTo>
                    <a:pt x="467982" y="416013"/>
                  </a:lnTo>
                  <a:lnTo>
                    <a:pt x="515200" y="407771"/>
                  </a:lnTo>
                  <a:lnTo>
                    <a:pt x="560451" y="394411"/>
                  </a:lnTo>
                  <a:lnTo>
                    <a:pt x="603415" y="376262"/>
                  </a:lnTo>
                  <a:lnTo>
                    <a:pt x="643775" y="353631"/>
                  </a:lnTo>
                  <a:lnTo>
                    <a:pt x="681228" y="326821"/>
                  </a:lnTo>
                  <a:lnTo>
                    <a:pt x="715454" y="296164"/>
                  </a:lnTo>
                  <a:lnTo>
                    <a:pt x="746137" y="261962"/>
                  </a:lnTo>
                  <a:lnTo>
                    <a:pt x="772960" y="224536"/>
                  </a:lnTo>
                  <a:lnTo>
                    <a:pt x="795604" y="184188"/>
                  </a:lnTo>
                  <a:lnTo>
                    <a:pt x="813777" y="141262"/>
                  </a:lnTo>
                  <a:lnTo>
                    <a:pt x="827138" y="96037"/>
                  </a:lnTo>
                  <a:lnTo>
                    <a:pt x="835393" y="48844"/>
                  </a:lnTo>
                  <a:lnTo>
                    <a:pt x="838212" y="0"/>
                  </a:lnTo>
                  <a:close/>
                </a:path>
              </a:pathLst>
            </a:custGeom>
            <a:solidFill>
              <a:srgbClr val="00FF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13" name="Google Shape;476;p9">
              <a:extLst>
                <a:ext uri="{FF2B5EF4-FFF2-40B4-BE49-F238E27FC236}">
                  <a16:creationId xmlns:a16="http://schemas.microsoft.com/office/drawing/2014/main" id="{0944D884-BD15-8F0F-758E-3CC6E9041F71}"/>
                </a:ext>
              </a:extLst>
            </p:cNvPr>
            <p:cNvSpPr/>
            <p:nvPr/>
          </p:nvSpPr>
          <p:spPr>
            <a:xfrm>
              <a:off x="7941924" y="6181752"/>
              <a:ext cx="419100" cy="419100"/>
            </a:xfrm>
            <a:custGeom>
              <a:avLst/>
              <a:gdLst/>
              <a:ahLst/>
              <a:cxnLst/>
              <a:rect l="l" t="t" r="r" b="b"/>
              <a:pathLst>
                <a:path w="419100" h="419100" extrusionOk="0">
                  <a:moveTo>
                    <a:pt x="419100" y="0"/>
                  </a:moveTo>
                  <a:lnTo>
                    <a:pt x="370222" y="2817"/>
                  </a:lnTo>
                  <a:lnTo>
                    <a:pt x="323001" y="11061"/>
                  </a:lnTo>
                  <a:lnTo>
                    <a:pt x="277751" y="24417"/>
                  </a:lnTo>
                  <a:lnTo>
                    <a:pt x="234787" y="42570"/>
                  </a:lnTo>
                  <a:lnTo>
                    <a:pt x="194422" y="65206"/>
                  </a:lnTo>
                  <a:lnTo>
                    <a:pt x="156971" y="92012"/>
                  </a:lnTo>
                  <a:lnTo>
                    <a:pt x="122748" y="122672"/>
                  </a:lnTo>
                  <a:lnTo>
                    <a:pt x="92069" y="156873"/>
                  </a:lnTo>
                  <a:lnTo>
                    <a:pt x="65246" y="194300"/>
                  </a:lnTo>
                  <a:lnTo>
                    <a:pt x="42596" y="234639"/>
                  </a:lnTo>
                  <a:lnTo>
                    <a:pt x="24432" y="277577"/>
                  </a:lnTo>
                  <a:lnTo>
                    <a:pt x="11068" y="322797"/>
                  </a:lnTo>
                  <a:lnTo>
                    <a:pt x="2819" y="369988"/>
                  </a:lnTo>
                  <a:lnTo>
                    <a:pt x="0" y="418833"/>
                  </a:lnTo>
                  <a:lnTo>
                    <a:pt x="149682" y="418833"/>
                  </a:lnTo>
                  <a:lnTo>
                    <a:pt x="154022" y="370434"/>
                  </a:lnTo>
                  <a:lnTo>
                    <a:pt x="166537" y="324882"/>
                  </a:lnTo>
                  <a:lnTo>
                    <a:pt x="186466" y="282936"/>
                  </a:lnTo>
                  <a:lnTo>
                    <a:pt x="213046" y="245357"/>
                  </a:lnTo>
                  <a:lnTo>
                    <a:pt x="245518" y="212905"/>
                  </a:lnTo>
                  <a:lnTo>
                    <a:pt x="283120" y="186341"/>
                  </a:lnTo>
                  <a:lnTo>
                    <a:pt x="325092" y="166425"/>
                  </a:lnTo>
                  <a:lnTo>
                    <a:pt x="370672" y="153918"/>
                  </a:lnTo>
                  <a:lnTo>
                    <a:pt x="419100" y="149580"/>
                  </a:lnTo>
                  <a:lnTo>
                    <a:pt x="419100"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14" name="Google Shape;477;p9">
              <a:extLst>
                <a:ext uri="{FF2B5EF4-FFF2-40B4-BE49-F238E27FC236}">
                  <a16:creationId xmlns:a16="http://schemas.microsoft.com/office/drawing/2014/main" id="{353D0E0C-1A08-77FF-A097-6F93919D8F15}"/>
                </a:ext>
              </a:extLst>
            </p:cNvPr>
            <p:cNvSpPr/>
            <p:nvPr/>
          </p:nvSpPr>
          <p:spPr>
            <a:xfrm>
              <a:off x="8563503" y="6536571"/>
              <a:ext cx="293370" cy="213995"/>
            </a:xfrm>
            <a:custGeom>
              <a:avLst/>
              <a:gdLst/>
              <a:ahLst/>
              <a:cxnLst/>
              <a:rect l="l" t="t" r="r" b="b"/>
              <a:pathLst>
                <a:path w="293370" h="213995" extrusionOk="0">
                  <a:moveTo>
                    <a:pt x="146672" y="0"/>
                  </a:moveTo>
                  <a:lnTo>
                    <a:pt x="0" y="213601"/>
                  </a:lnTo>
                  <a:lnTo>
                    <a:pt x="293344" y="213601"/>
                  </a:lnTo>
                  <a:lnTo>
                    <a:pt x="146672" y="0"/>
                  </a:lnTo>
                  <a:close/>
                </a:path>
              </a:pathLst>
            </a:custGeom>
            <a:solidFill>
              <a:srgbClr val="00FF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15" name="Google Shape;478;p9">
              <a:extLst>
                <a:ext uri="{FF2B5EF4-FFF2-40B4-BE49-F238E27FC236}">
                  <a16:creationId xmlns:a16="http://schemas.microsoft.com/office/drawing/2014/main" id="{86BBE041-74E3-F1D9-C1F8-69DB707AC7AC}"/>
                </a:ext>
              </a:extLst>
            </p:cNvPr>
            <p:cNvSpPr/>
            <p:nvPr/>
          </p:nvSpPr>
          <p:spPr>
            <a:xfrm>
              <a:off x="7871964" y="6600586"/>
              <a:ext cx="293370" cy="213995"/>
            </a:xfrm>
            <a:custGeom>
              <a:avLst/>
              <a:gdLst/>
              <a:ahLst/>
              <a:cxnLst/>
              <a:rect l="l" t="t" r="r" b="b"/>
              <a:pathLst>
                <a:path w="293370" h="213995" extrusionOk="0">
                  <a:moveTo>
                    <a:pt x="293344" y="0"/>
                  </a:moveTo>
                  <a:lnTo>
                    <a:pt x="0" y="0"/>
                  </a:lnTo>
                  <a:lnTo>
                    <a:pt x="146672" y="213601"/>
                  </a:lnTo>
                  <a:lnTo>
                    <a:pt x="293344"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16" name="Google Shape;479;p9">
              <a:extLst>
                <a:ext uri="{FF2B5EF4-FFF2-40B4-BE49-F238E27FC236}">
                  <a16:creationId xmlns:a16="http://schemas.microsoft.com/office/drawing/2014/main" id="{CCC847E5-5CEE-F651-AF44-FEACD6C79A55}"/>
                </a:ext>
              </a:extLst>
            </p:cNvPr>
            <p:cNvSpPr txBox="1"/>
            <p:nvPr/>
          </p:nvSpPr>
          <p:spPr>
            <a:xfrm>
              <a:off x="5530068" y="6122336"/>
              <a:ext cx="1940021" cy="519066"/>
            </a:xfrm>
            <a:prstGeom prst="rect">
              <a:avLst/>
            </a:prstGeom>
            <a:noFill/>
            <a:ln>
              <a:noFill/>
            </a:ln>
          </p:spPr>
          <p:txBody>
            <a:bodyPr spcFirstLastPara="1" wrap="square" lIns="0" tIns="12700" rIns="0" bIns="0" anchor="t" anchorCtr="0">
              <a:spAutoFit/>
            </a:bodyPr>
            <a:lstStyle/>
            <a:p>
              <a:pPr marL="12700" marR="0" lvl="0" indent="0" algn="ctr" rtl="0">
                <a:lnSpc>
                  <a:spcPct val="100000"/>
                </a:lnSpc>
                <a:spcBef>
                  <a:spcPts val="0"/>
                </a:spcBef>
                <a:spcAft>
                  <a:spcPts val="0"/>
                </a:spcAft>
                <a:buNone/>
              </a:pPr>
              <a:r>
                <a:rPr lang="es-ES" sz="2400" b="1" dirty="0">
                  <a:solidFill>
                    <a:srgbClr val="FFFFFF"/>
                  </a:solidFill>
                  <a:latin typeface="Poppins"/>
                  <a:ea typeface="Poppins"/>
                  <a:cs typeface="Poppins"/>
                  <a:sym typeface="Poppins"/>
                </a:rPr>
                <a:t>GRC+</a:t>
              </a:r>
              <a:endParaRPr sz="2400" dirty="0">
                <a:solidFill>
                  <a:schemeClr val="dk1"/>
                </a:solidFill>
                <a:latin typeface="Poppins"/>
                <a:ea typeface="Poppins"/>
                <a:cs typeface="Poppins"/>
                <a:sym typeface="Poppins"/>
              </a:endParaRPr>
            </a:p>
          </p:txBody>
        </p:sp>
        <p:grpSp>
          <p:nvGrpSpPr>
            <p:cNvPr id="117" name="Google Shape;480;p9">
              <a:extLst>
                <a:ext uri="{FF2B5EF4-FFF2-40B4-BE49-F238E27FC236}">
                  <a16:creationId xmlns:a16="http://schemas.microsoft.com/office/drawing/2014/main" id="{AA9099D4-781C-3155-112D-7B7566D5BD33}"/>
                </a:ext>
              </a:extLst>
            </p:cNvPr>
            <p:cNvGrpSpPr/>
            <p:nvPr/>
          </p:nvGrpSpPr>
          <p:grpSpPr>
            <a:xfrm>
              <a:off x="5730575" y="4672769"/>
              <a:ext cx="1305068" cy="1289909"/>
              <a:chOff x="5783577" y="4683408"/>
              <a:chExt cx="1305068" cy="1289909"/>
            </a:xfrm>
          </p:grpSpPr>
          <p:sp>
            <p:nvSpPr>
              <p:cNvPr id="118" name="Google Shape;481;p9">
                <a:extLst>
                  <a:ext uri="{FF2B5EF4-FFF2-40B4-BE49-F238E27FC236}">
                    <a16:creationId xmlns:a16="http://schemas.microsoft.com/office/drawing/2014/main" id="{4F3AF549-7541-2092-1353-EE3D8740C54D}"/>
                  </a:ext>
                </a:extLst>
              </p:cNvPr>
              <p:cNvSpPr/>
              <p:nvPr/>
            </p:nvSpPr>
            <p:spPr>
              <a:xfrm>
                <a:off x="6435865" y="5328157"/>
                <a:ext cx="652780" cy="645160"/>
              </a:xfrm>
              <a:custGeom>
                <a:avLst/>
                <a:gdLst/>
                <a:ahLst/>
                <a:cxnLst/>
                <a:rect l="l" t="t" r="r" b="b"/>
                <a:pathLst>
                  <a:path w="652779" h="645160" extrusionOk="0">
                    <a:moveTo>
                      <a:pt x="652297" y="0"/>
                    </a:moveTo>
                    <a:lnTo>
                      <a:pt x="0" y="0"/>
                    </a:lnTo>
                    <a:lnTo>
                      <a:pt x="0" y="229870"/>
                    </a:lnTo>
                    <a:lnTo>
                      <a:pt x="419354" y="229870"/>
                    </a:lnTo>
                    <a:lnTo>
                      <a:pt x="419354" y="645160"/>
                    </a:lnTo>
                    <a:lnTo>
                      <a:pt x="652297" y="645160"/>
                    </a:lnTo>
                    <a:lnTo>
                      <a:pt x="652297" y="229870"/>
                    </a:lnTo>
                    <a:lnTo>
                      <a:pt x="652297"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19" name="Google Shape;482;p9">
                <a:extLst>
                  <a:ext uri="{FF2B5EF4-FFF2-40B4-BE49-F238E27FC236}">
                    <a16:creationId xmlns:a16="http://schemas.microsoft.com/office/drawing/2014/main" id="{55866DE6-52F9-0B16-FE08-3A0C6F5FC9A8}"/>
                  </a:ext>
                </a:extLst>
              </p:cNvPr>
              <p:cNvSpPr/>
              <p:nvPr/>
            </p:nvSpPr>
            <p:spPr>
              <a:xfrm>
                <a:off x="5783577" y="4683408"/>
                <a:ext cx="1276985" cy="645160"/>
              </a:xfrm>
              <a:custGeom>
                <a:avLst/>
                <a:gdLst/>
                <a:ahLst/>
                <a:cxnLst/>
                <a:rect l="l" t="t" r="r" b="b"/>
                <a:pathLst>
                  <a:path w="1276984" h="645160" extrusionOk="0">
                    <a:moveTo>
                      <a:pt x="652322" y="0"/>
                    </a:moveTo>
                    <a:lnTo>
                      <a:pt x="603617" y="1793"/>
                    </a:lnTo>
                    <a:lnTo>
                      <a:pt x="555909" y="7015"/>
                    </a:lnTo>
                    <a:lnTo>
                      <a:pt x="509299" y="15565"/>
                    </a:lnTo>
                    <a:lnTo>
                      <a:pt x="463912" y="27320"/>
                    </a:lnTo>
                    <a:lnTo>
                      <a:pt x="419874" y="42154"/>
                    </a:lnTo>
                    <a:lnTo>
                      <a:pt x="377313" y="59944"/>
                    </a:lnTo>
                    <a:lnTo>
                      <a:pt x="336353" y="80563"/>
                    </a:lnTo>
                    <a:lnTo>
                      <a:pt x="297122" y="103888"/>
                    </a:lnTo>
                    <a:lnTo>
                      <a:pt x="259746" y="129794"/>
                    </a:lnTo>
                    <a:lnTo>
                      <a:pt x="224349" y="158156"/>
                    </a:lnTo>
                    <a:lnTo>
                      <a:pt x="191060" y="188850"/>
                    </a:lnTo>
                    <a:lnTo>
                      <a:pt x="160003" y="221751"/>
                    </a:lnTo>
                    <a:lnTo>
                      <a:pt x="131306" y="256735"/>
                    </a:lnTo>
                    <a:lnTo>
                      <a:pt x="105093" y="293676"/>
                    </a:lnTo>
                    <a:lnTo>
                      <a:pt x="81492" y="332450"/>
                    </a:lnTo>
                    <a:lnTo>
                      <a:pt x="60629" y="372933"/>
                    </a:lnTo>
                    <a:lnTo>
                      <a:pt x="42629" y="414999"/>
                    </a:lnTo>
                    <a:lnTo>
                      <a:pt x="27619" y="458525"/>
                    </a:lnTo>
                    <a:lnTo>
                      <a:pt x="15724" y="503386"/>
                    </a:lnTo>
                    <a:lnTo>
                      <a:pt x="7072" y="549456"/>
                    </a:lnTo>
                    <a:lnTo>
                      <a:pt x="1789" y="596611"/>
                    </a:lnTo>
                    <a:lnTo>
                      <a:pt x="0" y="644728"/>
                    </a:lnTo>
                    <a:lnTo>
                      <a:pt x="232968" y="644728"/>
                    </a:lnTo>
                    <a:lnTo>
                      <a:pt x="235790" y="596394"/>
                    </a:lnTo>
                    <a:lnTo>
                      <a:pt x="244043" y="549698"/>
                    </a:lnTo>
                    <a:lnTo>
                      <a:pt x="257415" y="504950"/>
                    </a:lnTo>
                    <a:lnTo>
                      <a:pt x="275591" y="462461"/>
                    </a:lnTo>
                    <a:lnTo>
                      <a:pt x="298255" y="422543"/>
                    </a:lnTo>
                    <a:lnTo>
                      <a:pt x="325093" y="385506"/>
                    </a:lnTo>
                    <a:lnTo>
                      <a:pt x="355792" y="351661"/>
                    </a:lnTo>
                    <a:lnTo>
                      <a:pt x="390035" y="321320"/>
                    </a:lnTo>
                    <a:lnTo>
                      <a:pt x="427508" y="294793"/>
                    </a:lnTo>
                    <a:lnTo>
                      <a:pt x="467898" y="272392"/>
                    </a:lnTo>
                    <a:lnTo>
                      <a:pt x="510889" y="254427"/>
                    </a:lnTo>
                    <a:lnTo>
                      <a:pt x="556166" y="241210"/>
                    </a:lnTo>
                    <a:lnTo>
                      <a:pt x="603415" y="233052"/>
                    </a:lnTo>
                    <a:lnTo>
                      <a:pt x="652322" y="230263"/>
                    </a:lnTo>
                    <a:lnTo>
                      <a:pt x="700793" y="233004"/>
                    </a:lnTo>
                    <a:lnTo>
                      <a:pt x="747636" y="241025"/>
                    </a:lnTo>
                    <a:lnTo>
                      <a:pt x="792545" y="254023"/>
                    </a:lnTo>
                    <a:lnTo>
                      <a:pt x="835214" y="271695"/>
                    </a:lnTo>
                    <a:lnTo>
                      <a:pt x="875339" y="293738"/>
                    </a:lnTo>
                    <a:lnTo>
                      <a:pt x="912614" y="319848"/>
                    </a:lnTo>
                    <a:lnTo>
                      <a:pt x="946732" y="349722"/>
                    </a:lnTo>
                    <a:lnTo>
                      <a:pt x="977390" y="383058"/>
                    </a:lnTo>
                    <a:lnTo>
                      <a:pt x="1004281" y="419552"/>
                    </a:lnTo>
                    <a:lnTo>
                      <a:pt x="1027099" y="458901"/>
                    </a:lnTo>
                    <a:lnTo>
                      <a:pt x="1276972" y="458901"/>
                    </a:lnTo>
                    <a:lnTo>
                      <a:pt x="1261002" y="412830"/>
                    </a:lnTo>
                    <a:lnTo>
                      <a:pt x="1241688" y="368402"/>
                    </a:lnTo>
                    <a:lnTo>
                      <a:pt x="1219178" y="325766"/>
                    </a:lnTo>
                    <a:lnTo>
                      <a:pt x="1193622" y="285068"/>
                    </a:lnTo>
                    <a:lnTo>
                      <a:pt x="1165170" y="246459"/>
                    </a:lnTo>
                    <a:lnTo>
                      <a:pt x="1133972" y="210085"/>
                    </a:lnTo>
                    <a:lnTo>
                      <a:pt x="1100177" y="176097"/>
                    </a:lnTo>
                    <a:lnTo>
                      <a:pt x="1063935" y="144641"/>
                    </a:lnTo>
                    <a:lnTo>
                      <a:pt x="1025395" y="115867"/>
                    </a:lnTo>
                    <a:lnTo>
                      <a:pt x="984707" y="89922"/>
                    </a:lnTo>
                    <a:lnTo>
                      <a:pt x="942022" y="66955"/>
                    </a:lnTo>
                    <a:lnTo>
                      <a:pt x="897487" y="47114"/>
                    </a:lnTo>
                    <a:lnTo>
                      <a:pt x="851253" y="30549"/>
                    </a:lnTo>
                    <a:lnTo>
                      <a:pt x="803471" y="17406"/>
                    </a:lnTo>
                    <a:lnTo>
                      <a:pt x="754288" y="7835"/>
                    </a:lnTo>
                    <a:lnTo>
                      <a:pt x="703855" y="1983"/>
                    </a:lnTo>
                    <a:lnTo>
                      <a:pt x="652322" y="0"/>
                    </a:lnTo>
                    <a:close/>
                  </a:path>
                </a:pathLst>
              </a:custGeom>
              <a:solidFill>
                <a:srgbClr val="FFFFFF">
                  <a:alpha val="49803"/>
                </a:srgbClr>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20" name="Google Shape;483;p9">
                <a:extLst>
                  <a:ext uri="{FF2B5EF4-FFF2-40B4-BE49-F238E27FC236}">
                    <a16:creationId xmlns:a16="http://schemas.microsoft.com/office/drawing/2014/main" id="{B9D8DD13-F9A0-EEED-91C5-CC08C3C35C83}"/>
                  </a:ext>
                </a:extLst>
              </p:cNvPr>
              <p:cNvSpPr/>
              <p:nvPr/>
            </p:nvSpPr>
            <p:spPr>
              <a:xfrm>
                <a:off x="5783585" y="5328156"/>
                <a:ext cx="885825" cy="645160"/>
              </a:xfrm>
              <a:custGeom>
                <a:avLst/>
                <a:gdLst/>
                <a:ahLst/>
                <a:cxnLst/>
                <a:rect l="l" t="t" r="r" b="b"/>
                <a:pathLst>
                  <a:path w="885825" h="645160" extrusionOk="0">
                    <a:moveTo>
                      <a:pt x="232981" y="0"/>
                    </a:moveTo>
                    <a:lnTo>
                      <a:pt x="0" y="0"/>
                    </a:lnTo>
                    <a:lnTo>
                      <a:pt x="1789" y="48116"/>
                    </a:lnTo>
                    <a:lnTo>
                      <a:pt x="7072" y="95272"/>
                    </a:lnTo>
                    <a:lnTo>
                      <a:pt x="15724" y="141343"/>
                    </a:lnTo>
                    <a:lnTo>
                      <a:pt x="27619" y="186204"/>
                    </a:lnTo>
                    <a:lnTo>
                      <a:pt x="42629" y="229731"/>
                    </a:lnTo>
                    <a:lnTo>
                      <a:pt x="60629" y="271799"/>
                    </a:lnTo>
                    <a:lnTo>
                      <a:pt x="81492" y="312283"/>
                    </a:lnTo>
                    <a:lnTo>
                      <a:pt x="105093" y="351059"/>
                    </a:lnTo>
                    <a:lnTo>
                      <a:pt x="131306" y="388002"/>
                    </a:lnTo>
                    <a:lnTo>
                      <a:pt x="160003" y="422987"/>
                    </a:lnTo>
                    <a:lnTo>
                      <a:pt x="191060" y="455890"/>
                    </a:lnTo>
                    <a:lnTo>
                      <a:pt x="224349" y="486586"/>
                    </a:lnTo>
                    <a:lnTo>
                      <a:pt x="259746" y="514949"/>
                    </a:lnTo>
                    <a:lnTo>
                      <a:pt x="297122" y="540857"/>
                    </a:lnTo>
                    <a:lnTo>
                      <a:pt x="336353" y="564184"/>
                    </a:lnTo>
                    <a:lnTo>
                      <a:pt x="377313" y="584804"/>
                    </a:lnTo>
                    <a:lnTo>
                      <a:pt x="419874" y="602595"/>
                    </a:lnTo>
                    <a:lnTo>
                      <a:pt x="463912" y="617430"/>
                    </a:lnTo>
                    <a:lnTo>
                      <a:pt x="509299" y="629186"/>
                    </a:lnTo>
                    <a:lnTo>
                      <a:pt x="555909" y="637737"/>
                    </a:lnTo>
                    <a:lnTo>
                      <a:pt x="603617" y="642959"/>
                    </a:lnTo>
                    <a:lnTo>
                      <a:pt x="652297" y="644728"/>
                    </a:lnTo>
                    <a:lnTo>
                      <a:pt x="885266" y="644740"/>
                    </a:lnTo>
                    <a:lnTo>
                      <a:pt x="885266" y="414464"/>
                    </a:lnTo>
                    <a:lnTo>
                      <a:pt x="652297" y="414464"/>
                    </a:lnTo>
                    <a:lnTo>
                      <a:pt x="603395" y="411675"/>
                    </a:lnTo>
                    <a:lnTo>
                      <a:pt x="556151" y="403517"/>
                    </a:lnTo>
                    <a:lnTo>
                      <a:pt x="510878" y="390300"/>
                    </a:lnTo>
                    <a:lnTo>
                      <a:pt x="467891" y="372336"/>
                    </a:lnTo>
                    <a:lnTo>
                      <a:pt x="427505" y="349934"/>
                    </a:lnTo>
                    <a:lnTo>
                      <a:pt x="390035" y="323408"/>
                    </a:lnTo>
                    <a:lnTo>
                      <a:pt x="355795" y="293066"/>
                    </a:lnTo>
                    <a:lnTo>
                      <a:pt x="325099" y="259222"/>
                    </a:lnTo>
                    <a:lnTo>
                      <a:pt x="298263" y="222184"/>
                    </a:lnTo>
                    <a:lnTo>
                      <a:pt x="275600" y="182266"/>
                    </a:lnTo>
                    <a:lnTo>
                      <a:pt x="257426" y="139777"/>
                    </a:lnTo>
                    <a:lnTo>
                      <a:pt x="244055" y="95029"/>
                    </a:lnTo>
                    <a:lnTo>
                      <a:pt x="235802" y="48333"/>
                    </a:lnTo>
                    <a:lnTo>
                      <a:pt x="232981"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grpSp>
      </p:grpSp>
      <p:sp>
        <p:nvSpPr>
          <p:cNvPr id="133" name="Google Shape;484;p9">
            <a:extLst>
              <a:ext uri="{FF2B5EF4-FFF2-40B4-BE49-F238E27FC236}">
                <a16:creationId xmlns:a16="http://schemas.microsoft.com/office/drawing/2014/main" id="{CF900BF6-F5D3-6091-E47F-D09D67D9B36A}"/>
              </a:ext>
            </a:extLst>
          </p:cNvPr>
          <p:cNvSpPr txBox="1"/>
          <p:nvPr/>
        </p:nvSpPr>
        <p:spPr>
          <a:xfrm>
            <a:off x="4290099" y="1734195"/>
            <a:ext cx="1473200" cy="443711"/>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s-ES" sz="1400" b="1" dirty="0" err="1">
                <a:solidFill>
                  <a:srgbClr val="444C59"/>
                </a:solidFill>
                <a:latin typeface="Poppins SemiBold"/>
                <a:ea typeface="Poppins SemiBold"/>
                <a:cs typeface="Poppins SemiBold"/>
                <a:sym typeface="Poppins SemiBold"/>
              </a:rPr>
              <a:t>Risk</a:t>
            </a:r>
            <a:r>
              <a:rPr lang="es-ES" sz="1400" b="1" dirty="0">
                <a:solidFill>
                  <a:srgbClr val="444C59"/>
                </a:solidFill>
                <a:latin typeface="Poppins SemiBold"/>
                <a:ea typeface="Poppins SemiBold"/>
                <a:cs typeface="Poppins SemiBold"/>
                <a:sym typeface="Poppins SemiBold"/>
              </a:rPr>
              <a:t> Management</a:t>
            </a:r>
            <a:endParaRPr sz="1400" dirty="0">
              <a:solidFill>
                <a:schemeClr val="dk1"/>
              </a:solidFill>
              <a:latin typeface="Poppins SemiBold"/>
              <a:ea typeface="Poppins SemiBold"/>
              <a:cs typeface="Poppins SemiBold"/>
              <a:sym typeface="Poppins SemiBold"/>
            </a:endParaRPr>
          </a:p>
        </p:txBody>
      </p:sp>
      <p:sp>
        <p:nvSpPr>
          <p:cNvPr id="134" name="Google Shape;485;p9">
            <a:extLst>
              <a:ext uri="{FF2B5EF4-FFF2-40B4-BE49-F238E27FC236}">
                <a16:creationId xmlns:a16="http://schemas.microsoft.com/office/drawing/2014/main" id="{308DCE83-FF3C-6CF1-AB6C-03B25B101EA7}"/>
              </a:ext>
            </a:extLst>
          </p:cNvPr>
          <p:cNvSpPr txBox="1"/>
          <p:nvPr/>
        </p:nvSpPr>
        <p:spPr>
          <a:xfrm>
            <a:off x="4290099" y="2169358"/>
            <a:ext cx="1887220" cy="729046"/>
          </a:xfrm>
          <a:prstGeom prst="rect">
            <a:avLst/>
          </a:prstGeom>
          <a:noFill/>
          <a:ln>
            <a:noFill/>
          </a:ln>
        </p:spPr>
        <p:txBody>
          <a:bodyPr spcFirstLastPara="1" wrap="square" lIns="0" tIns="51425" rIns="0" bIns="0" anchor="t" anchorCtr="0">
            <a:spAutoFit/>
          </a:bodyPr>
          <a:lstStyle/>
          <a:p>
            <a:pPr marL="12700" marR="176530" lvl="0" indent="0" algn="l" rtl="0">
              <a:lnSpc>
                <a:spcPct val="100000"/>
              </a:lnSpc>
              <a:spcBef>
                <a:spcPts val="0"/>
              </a:spcBef>
              <a:spcAft>
                <a:spcPts val="0"/>
              </a:spcAft>
              <a:buNone/>
            </a:pPr>
            <a:r>
              <a:rPr lang="es-ES" sz="1100" dirty="0">
                <a:solidFill>
                  <a:srgbClr val="707780"/>
                </a:solidFill>
                <a:latin typeface="Poppins"/>
                <a:ea typeface="Poppins"/>
                <a:cs typeface="Poppins"/>
                <a:sym typeface="Poppins"/>
              </a:rPr>
              <a:t>Gestiona la incertidumbre de tu organización y mitiga los riesgos.</a:t>
            </a:r>
            <a:endParaRPr dirty="0"/>
          </a:p>
        </p:txBody>
      </p:sp>
      <p:sp>
        <p:nvSpPr>
          <p:cNvPr id="135" name="Google Shape;486;p9">
            <a:extLst>
              <a:ext uri="{FF2B5EF4-FFF2-40B4-BE49-F238E27FC236}">
                <a16:creationId xmlns:a16="http://schemas.microsoft.com/office/drawing/2014/main" id="{01C1323F-E3E2-5615-F527-2C4AEDC5E645}"/>
              </a:ext>
            </a:extLst>
          </p:cNvPr>
          <p:cNvSpPr txBox="1"/>
          <p:nvPr/>
        </p:nvSpPr>
        <p:spPr>
          <a:xfrm>
            <a:off x="6817966" y="2912601"/>
            <a:ext cx="1870710" cy="671979"/>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1400" b="1" dirty="0" err="1">
                <a:solidFill>
                  <a:srgbClr val="444C59"/>
                </a:solidFill>
                <a:latin typeface="Poppins SemiBold"/>
                <a:ea typeface="Poppins SemiBold"/>
                <a:cs typeface="Poppins SemiBold"/>
                <a:sym typeface="Poppins SemiBold"/>
              </a:rPr>
              <a:t>Compliance</a:t>
            </a:r>
            <a:r>
              <a:rPr lang="es-ES" sz="1400" b="1" dirty="0">
                <a:solidFill>
                  <a:srgbClr val="444C59"/>
                </a:solidFill>
                <a:latin typeface="Poppins SemiBold"/>
                <a:ea typeface="Poppins SemiBold"/>
                <a:cs typeface="Poppins SemiBold"/>
                <a:sym typeface="Poppins SemiBold"/>
              </a:rPr>
              <a:t> Management</a:t>
            </a:r>
            <a:endParaRPr sz="1400" dirty="0">
              <a:solidFill>
                <a:schemeClr val="dk1"/>
              </a:solidFill>
              <a:latin typeface="Poppins SemiBold"/>
              <a:ea typeface="Poppins SemiBold"/>
              <a:cs typeface="Poppins SemiBold"/>
              <a:sym typeface="Poppins SemiBold"/>
            </a:endParaRPr>
          </a:p>
          <a:p>
            <a:pPr marL="12700" marR="0" lvl="0" indent="0" algn="l" rtl="0">
              <a:lnSpc>
                <a:spcPct val="100000"/>
              </a:lnSpc>
              <a:spcBef>
                <a:spcPts val="100"/>
              </a:spcBef>
              <a:spcAft>
                <a:spcPts val="0"/>
              </a:spcAft>
              <a:buNone/>
            </a:pPr>
            <a:endParaRPr sz="1400" dirty="0">
              <a:solidFill>
                <a:schemeClr val="dk1"/>
              </a:solidFill>
              <a:latin typeface="Poppins SemiBold"/>
              <a:ea typeface="Poppins SemiBold"/>
              <a:cs typeface="Poppins SemiBold"/>
              <a:sym typeface="Poppins SemiBold"/>
            </a:endParaRPr>
          </a:p>
        </p:txBody>
      </p:sp>
      <p:sp>
        <p:nvSpPr>
          <p:cNvPr id="136" name="Google Shape;487;p9">
            <a:extLst>
              <a:ext uri="{FF2B5EF4-FFF2-40B4-BE49-F238E27FC236}">
                <a16:creationId xmlns:a16="http://schemas.microsoft.com/office/drawing/2014/main" id="{396D4A3D-FF6E-13D0-5966-32D9073F03A3}"/>
              </a:ext>
            </a:extLst>
          </p:cNvPr>
          <p:cNvSpPr txBox="1"/>
          <p:nvPr/>
        </p:nvSpPr>
        <p:spPr>
          <a:xfrm>
            <a:off x="6824481" y="3370373"/>
            <a:ext cx="2023745" cy="729046"/>
          </a:xfrm>
          <a:prstGeom prst="rect">
            <a:avLst/>
          </a:prstGeom>
          <a:noFill/>
          <a:ln>
            <a:noFill/>
          </a:ln>
        </p:spPr>
        <p:txBody>
          <a:bodyPr spcFirstLastPara="1" wrap="square" lIns="0" tIns="51425" rIns="0" bIns="0" anchor="t" anchorCtr="0">
            <a:spAutoFit/>
          </a:bodyPr>
          <a:lstStyle/>
          <a:p>
            <a:pPr marL="12700" marR="5080" lvl="0" indent="0" algn="l" rtl="0">
              <a:lnSpc>
                <a:spcPct val="100000"/>
              </a:lnSpc>
              <a:spcBef>
                <a:spcPts val="0"/>
              </a:spcBef>
              <a:spcAft>
                <a:spcPts val="0"/>
              </a:spcAft>
              <a:buNone/>
            </a:pPr>
            <a:r>
              <a:rPr lang="es-ES" sz="1100">
                <a:solidFill>
                  <a:srgbClr val="707780"/>
                </a:solidFill>
                <a:latin typeface="Poppins"/>
                <a:ea typeface="Poppins"/>
                <a:cs typeface="Poppins"/>
                <a:sym typeface="Poppins"/>
              </a:rPr>
              <a:t>Optimiza la gestión de tu  sistema de cumplimiento  Corporativo mediante la  monitorización y evaluación.</a:t>
            </a:r>
            <a:endParaRPr sz="1100">
              <a:solidFill>
                <a:schemeClr val="dk1"/>
              </a:solidFill>
              <a:latin typeface="Poppins"/>
              <a:ea typeface="Poppins"/>
              <a:cs typeface="Poppins"/>
              <a:sym typeface="Poppins"/>
            </a:endParaRPr>
          </a:p>
        </p:txBody>
      </p:sp>
      <p:sp>
        <p:nvSpPr>
          <p:cNvPr id="137" name="Google Shape;488;p9">
            <a:extLst>
              <a:ext uri="{FF2B5EF4-FFF2-40B4-BE49-F238E27FC236}">
                <a16:creationId xmlns:a16="http://schemas.microsoft.com/office/drawing/2014/main" id="{C2F78A8C-AC65-28DB-39D5-A7C78BC909CE}"/>
              </a:ext>
            </a:extLst>
          </p:cNvPr>
          <p:cNvSpPr txBox="1"/>
          <p:nvPr/>
        </p:nvSpPr>
        <p:spPr>
          <a:xfrm>
            <a:off x="6818805" y="6159234"/>
            <a:ext cx="2173986" cy="22826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1400" b="1" dirty="0">
                <a:solidFill>
                  <a:srgbClr val="444C59"/>
                </a:solidFill>
                <a:latin typeface="Poppins SemiBold"/>
                <a:ea typeface="Poppins SemiBold"/>
                <a:cs typeface="Poppins SemiBold"/>
                <a:sym typeface="Poppins SemiBold"/>
              </a:rPr>
              <a:t>Business </a:t>
            </a:r>
            <a:r>
              <a:rPr lang="es-ES" sz="1400" b="1" dirty="0" err="1">
                <a:solidFill>
                  <a:srgbClr val="444C59"/>
                </a:solidFill>
                <a:latin typeface="Poppins SemiBold"/>
                <a:ea typeface="Poppins SemiBold"/>
                <a:cs typeface="Poppins SemiBold"/>
                <a:sym typeface="Poppins SemiBold"/>
              </a:rPr>
              <a:t>Continuity</a:t>
            </a:r>
            <a:endParaRPr sz="1400" dirty="0">
              <a:solidFill>
                <a:schemeClr val="dk1"/>
              </a:solidFill>
              <a:latin typeface="Poppins SemiBold"/>
              <a:ea typeface="Poppins SemiBold"/>
              <a:cs typeface="Poppins SemiBold"/>
              <a:sym typeface="Poppins SemiBold"/>
            </a:endParaRPr>
          </a:p>
        </p:txBody>
      </p:sp>
      <p:sp>
        <p:nvSpPr>
          <p:cNvPr id="138" name="Google Shape;489;p9">
            <a:extLst>
              <a:ext uri="{FF2B5EF4-FFF2-40B4-BE49-F238E27FC236}">
                <a16:creationId xmlns:a16="http://schemas.microsoft.com/office/drawing/2014/main" id="{D5B714CC-3411-F088-D43B-77411CDD4D8F}"/>
              </a:ext>
            </a:extLst>
          </p:cNvPr>
          <p:cNvSpPr txBox="1"/>
          <p:nvPr/>
        </p:nvSpPr>
        <p:spPr>
          <a:xfrm>
            <a:off x="6812617" y="6414921"/>
            <a:ext cx="1870710" cy="729046"/>
          </a:xfrm>
          <a:prstGeom prst="rect">
            <a:avLst/>
          </a:prstGeom>
          <a:noFill/>
          <a:ln>
            <a:noFill/>
          </a:ln>
        </p:spPr>
        <p:txBody>
          <a:bodyPr spcFirstLastPara="1" wrap="square" lIns="0" tIns="51425" rIns="0" bIns="0" anchor="t" anchorCtr="0">
            <a:spAutoFit/>
          </a:bodyPr>
          <a:lstStyle/>
          <a:p>
            <a:pPr marL="12700" marR="5080" lvl="0" indent="0" algn="l" rtl="0">
              <a:lnSpc>
                <a:spcPct val="100000"/>
              </a:lnSpc>
              <a:spcBef>
                <a:spcPts val="0"/>
              </a:spcBef>
              <a:spcAft>
                <a:spcPts val="0"/>
              </a:spcAft>
              <a:buNone/>
            </a:pPr>
            <a:r>
              <a:rPr lang="es-ES" sz="1100" dirty="0">
                <a:solidFill>
                  <a:srgbClr val="707780"/>
                </a:solidFill>
                <a:latin typeface="Poppins"/>
                <a:ea typeface="Poppins"/>
                <a:cs typeface="Poppins"/>
                <a:sym typeface="Poppins"/>
              </a:rPr>
              <a:t>Optimiza la gestión de tu  sistema de continuidad  de negocio, desde los </a:t>
            </a:r>
            <a:r>
              <a:rPr lang="es-ES" sz="1100" dirty="0" err="1">
                <a:solidFill>
                  <a:srgbClr val="707780"/>
                </a:solidFill>
                <a:latin typeface="Poppins"/>
                <a:ea typeface="Poppins"/>
                <a:cs typeface="Poppins"/>
                <a:sym typeface="Poppins"/>
              </a:rPr>
              <a:t>bias</a:t>
            </a:r>
            <a:r>
              <a:rPr lang="es-ES" sz="1100" dirty="0">
                <a:solidFill>
                  <a:srgbClr val="707780"/>
                </a:solidFill>
                <a:latin typeface="Poppins"/>
                <a:ea typeface="Poppins"/>
                <a:cs typeface="Poppins"/>
                <a:sym typeface="Poppins"/>
              </a:rPr>
              <a:t>  hasta la gestión de crisis.</a:t>
            </a:r>
            <a:endParaRPr sz="1100" dirty="0">
              <a:solidFill>
                <a:schemeClr val="dk1"/>
              </a:solidFill>
              <a:latin typeface="Poppins"/>
              <a:ea typeface="Poppins"/>
              <a:cs typeface="Poppins"/>
              <a:sym typeface="Poppins"/>
            </a:endParaRPr>
          </a:p>
        </p:txBody>
      </p:sp>
      <p:sp>
        <p:nvSpPr>
          <p:cNvPr id="139" name="Google Shape;492;p9">
            <a:extLst>
              <a:ext uri="{FF2B5EF4-FFF2-40B4-BE49-F238E27FC236}">
                <a16:creationId xmlns:a16="http://schemas.microsoft.com/office/drawing/2014/main" id="{86BB538C-8D4D-D1D7-93AE-37BDA18A34D9}"/>
              </a:ext>
            </a:extLst>
          </p:cNvPr>
          <p:cNvSpPr txBox="1"/>
          <p:nvPr/>
        </p:nvSpPr>
        <p:spPr>
          <a:xfrm>
            <a:off x="973563" y="2925967"/>
            <a:ext cx="1397789" cy="671979"/>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1400" b="1" dirty="0" err="1">
                <a:solidFill>
                  <a:srgbClr val="444C59"/>
                </a:solidFill>
                <a:latin typeface="Poppins SemiBold"/>
                <a:ea typeface="Poppins SemiBold"/>
                <a:cs typeface="Poppins SemiBold"/>
                <a:sym typeface="Poppins SemiBold"/>
              </a:rPr>
              <a:t>Privacy</a:t>
            </a:r>
            <a:r>
              <a:rPr lang="es-ES" sz="1400" b="1" dirty="0">
                <a:solidFill>
                  <a:srgbClr val="444C59"/>
                </a:solidFill>
                <a:latin typeface="Poppins SemiBold"/>
                <a:ea typeface="Poppins SemiBold"/>
                <a:cs typeface="Poppins SemiBold"/>
                <a:sym typeface="Poppins SemiBold"/>
              </a:rPr>
              <a:t> Data </a:t>
            </a:r>
            <a:r>
              <a:rPr lang="es-ES" sz="1400" b="1" dirty="0" err="1">
                <a:solidFill>
                  <a:srgbClr val="444C59"/>
                </a:solidFill>
                <a:latin typeface="Poppins SemiBold"/>
                <a:ea typeface="Poppins SemiBold"/>
                <a:cs typeface="Poppins SemiBold"/>
                <a:sym typeface="Poppins SemiBold"/>
              </a:rPr>
              <a:t>Protection</a:t>
            </a:r>
            <a:endParaRPr sz="1400" dirty="0">
              <a:solidFill>
                <a:schemeClr val="dk1"/>
              </a:solidFill>
              <a:latin typeface="Poppins SemiBold"/>
              <a:ea typeface="Poppins SemiBold"/>
              <a:cs typeface="Poppins SemiBold"/>
              <a:sym typeface="Poppins SemiBold"/>
            </a:endParaRPr>
          </a:p>
          <a:p>
            <a:pPr marL="12700" marR="0" lvl="0" indent="0" algn="l" rtl="0">
              <a:lnSpc>
                <a:spcPct val="100000"/>
              </a:lnSpc>
              <a:spcBef>
                <a:spcPts val="100"/>
              </a:spcBef>
              <a:spcAft>
                <a:spcPts val="0"/>
              </a:spcAft>
              <a:buNone/>
            </a:pPr>
            <a:endParaRPr sz="1400" dirty="0">
              <a:solidFill>
                <a:schemeClr val="dk1"/>
              </a:solidFill>
              <a:latin typeface="Poppins SemiBold"/>
              <a:ea typeface="Poppins SemiBold"/>
              <a:cs typeface="Poppins SemiBold"/>
              <a:sym typeface="Poppins SemiBold"/>
            </a:endParaRPr>
          </a:p>
        </p:txBody>
      </p:sp>
      <p:sp>
        <p:nvSpPr>
          <p:cNvPr id="140" name="Google Shape;493;p9">
            <a:extLst>
              <a:ext uri="{FF2B5EF4-FFF2-40B4-BE49-F238E27FC236}">
                <a16:creationId xmlns:a16="http://schemas.microsoft.com/office/drawing/2014/main" id="{28106BB8-90D0-4EF5-9CE4-79DB4471282C}"/>
              </a:ext>
            </a:extLst>
          </p:cNvPr>
          <p:cNvSpPr txBox="1"/>
          <p:nvPr/>
        </p:nvSpPr>
        <p:spPr>
          <a:xfrm>
            <a:off x="973563" y="3400936"/>
            <a:ext cx="2039549" cy="898313"/>
          </a:xfrm>
          <a:prstGeom prst="rect">
            <a:avLst/>
          </a:prstGeom>
          <a:noFill/>
          <a:ln>
            <a:noFill/>
          </a:ln>
        </p:spPr>
        <p:txBody>
          <a:bodyPr spcFirstLastPara="1" wrap="square" lIns="0" tIns="51425" rIns="0" bIns="0" anchor="t" anchorCtr="0">
            <a:spAutoFit/>
          </a:bodyPr>
          <a:lstStyle/>
          <a:p>
            <a:pPr marL="12700" marR="5080" lvl="0" indent="0" algn="l" rtl="0">
              <a:lnSpc>
                <a:spcPct val="100000"/>
              </a:lnSpc>
              <a:spcBef>
                <a:spcPts val="0"/>
              </a:spcBef>
              <a:spcAft>
                <a:spcPts val="0"/>
              </a:spcAft>
              <a:buNone/>
            </a:pPr>
            <a:r>
              <a:rPr lang="es-ES" sz="1100" dirty="0">
                <a:solidFill>
                  <a:srgbClr val="707780"/>
                </a:solidFill>
                <a:latin typeface="Poppins"/>
                <a:ea typeface="Poppins"/>
                <a:cs typeface="Poppins"/>
                <a:sym typeface="Poppins"/>
              </a:rPr>
              <a:t>Gestiona la protección de datos y los derechos de los usuarios de manera eficiente. Y por supuesto, asegura su cumplimiento.</a:t>
            </a:r>
            <a:endParaRPr dirty="0"/>
          </a:p>
        </p:txBody>
      </p:sp>
      <p:sp>
        <p:nvSpPr>
          <p:cNvPr id="141" name="Google Shape;494;p9">
            <a:extLst>
              <a:ext uri="{FF2B5EF4-FFF2-40B4-BE49-F238E27FC236}">
                <a16:creationId xmlns:a16="http://schemas.microsoft.com/office/drawing/2014/main" id="{2C67EB77-1D58-1279-4E06-41B057637785}"/>
              </a:ext>
            </a:extLst>
          </p:cNvPr>
          <p:cNvSpPr txBox="1"/>
          <p:nvPr/>
        </p:nvSpPr>
        <p:spPr>
          <a:xfrm>
            <a:off x="939836" y="6463488"/>
            <a:ext cx="2084070" cy="898323"/>
          </a:xfrm>
          <a:prstGeom prst="rect">
            <a:avLst/>
          </a:prstGeom>
          <a:noFill/>
          <a:ln>
            <a:noFill/>
          </a:ln>
        </p:spPr>
        <p:txBody>
          <a:bodyPr spcFirstLastPara="1" wrap="square" lIns="0" tIns="51425" rIns="0" bIns="0" anchor="t" anchorCtr="0">
            <a:spAutoFit/>
          </a:bodyPr>
          <a:lstStyle/>
          <a:p>
            <a:pPr marL="12700" marR="5080" lvl="0" indent="0" algn="l" rtl="0">
              <a:lnSpc>
                <a:spcPct val="100000"/>
              </a:lnSpc>
              <a:spcBef>
                <a:spcPts val="0"/>
              </a:spcBef>
              <a:spcAft>
                <a:spcPts val="0"/>
              </a:spcAft>
              <a:buNone/>
            </a:pPr>
            <a:r>
              <a:rPr lang="es-ES" sz="1100" dirty="0">
                <a:solidFill>
                  <a:srgbClr val="707780"/>
                </a:solidFill>
                <a:latin typeface="Poppins"/>
                <a:ea typeface="Poppins"/>
                <a:cs typeface="Poppins"/>
                <a:sym typeface="Poppins"/>
              </a:rPr>
              <a:t>Optimiza y automatiza la gestión para que tú te centres en o importante: mantener las amenazas bajo control.</a:t>
            </a:r>
            <a:endParaRPr dirty="0"/>
          </a:p>
        </p:txBody>
      </p:sp>
      <p:sp>
        <p:nvSpPr>
          <p:cNvPr id="142" name="Google Shape;517;p9">
            <a:extLst>
              <a:ext uri="{FF2B5EF4-FFF2-40B4-BE49-F238E27FC236}">
                <a16:creationId xmlns:a16="http://schemas.microsoft.com/office/drawing/2014/main" id="{D21CC231-61BE-58CB-5B31-6A6B041B4F31}"/>
              </a:ext>
            </a:extLst>
          </p:cNvPr>
          <p:cNvSpPr txBox="1"/>
          <p:nvPr/>
        </p:nvSpPr>
        <p:spPr>
          <a:xfrm>
            <a:off x="859971" y="6185511"/>
            <a:ext cx="1707196" cy="307777"/>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s-ES" sz="1400" b="1" dirty="0">
                <a:solidFill>
                  <a:srgbClr val="444C59"/>
                </a:solidFill>
                <a:latin typeface="Poppins SemiBold"/>
                <a:ea typeface="Poppins SemiBold"/>
                <a:cs typeface="Poppins SemiBold"/>
                <a:sym typeface="Poppins SemiBold"/>
              </a:rPr>
              <a:t>Security</a:t>
            </a:r>
            <a:endParaRPr sz="1400" dirty="0">
              <a:solidFill>
                <a:schemeClr val="dk1"/>
              </a:solidFill>
              <a:latin typeface="Poppins SemiBold"/>
              <a:ea typeface="Poppins SemiBold"/>
              <a:cs typeface="Poppins SemiBold"/>
              <a:sym typeface="Poppins SemiBold"/>
            </a:endParaRPr>
          </a:p>
        </p:txBody>
      </p:sp>
      <p:sp>
        <p:nvSpPr>
          <p:cNvPr id="143" name="Google Shape;490;p9">
            <a:extLst>
              <a:ext uri="{FF2B5EF4-FFF2-40B4-BE49-F238E27FC236}">
                <a16:creationId xmlns:a16="http://schemas.microsoft.com/office/drawing/2014/main" id="{764CD1EC-DA90-33B3-2196-4A7EF3ED5E4A}"/>
              </a:ext>
            </a:extLst>
          </p:cNvPr>
          <p:cNvSpPr txBox="1"/>
          <p:nvPr/>
        </p:nvSpPr>
        <p:spPr>
          <a:xfrm>
            <a:off x="4419581" y="7654916"/>
            <a:ext cx="1640478" cy="671979"/>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1400" b="1" dirty="0">
                <a:solidFill>
                  <a:srgbClr val="444C59"/>
                </a:solidFill>
                <a:latin typeface="Poppins SemiBold"/>
                <a:ea typeface="Poppins SemiBold"/>
                <a:cs typeface="Poppins SemiBold"/>
                <a:sym typeface="Poppins SemiBold"/>
              </a:rPr>
              <a:t>Audit Management</a:t>
            </a:r>
            <a:endParaRPr sz="1400" dirty="0">
              <a:solidFill>
                <a:schemeClr val="dk1"/>
              </a:solidFill>
              <a:latin typeface="Poppins SemiBold"/>
              <a:ea typeface="Poppins SemiBold"/>
              <a:cs typeface="Poppins SemiBold"/>
              <a:sym typeface="Poppins SemiBold"/>
            </a:endParaRPr>
          </a:p>
          <a:p>
            <a:pPr marL="12700" marR="0" lvl="0" indent="0" algn="l" rtl="0">
              <a:lnSpc>
                <a:spcPct val="100000"/>
              </a:lnSpc>
              <a:spcBef>
                <a:spcPts val="100"/>
              </a:spcBef>
              <a:spcAft>
                <a:spcPts val="0"/>
              </a:spcAft>
              <a:buNone/>
            </a:pPr>
            <a:endParaRPr sz="1400" dirty="0">
              <a:solidFill>
                <a:schemeClr val="dk1"/>
              </a:solidFill>
              <a:latin typeface="Poppins SemiBold"/>
              <a:ea typeface="Poppins SemiBold"/>
              <a:cs typeface="Poppins SemiBold"/>
              <a:sym typeface="Poppins SemiBold"/>
            </a:endParaRPr>
          </a:p>
        </p:txBody>
      </p:sp>
      <p:sp>
        <p:nvSpPr>
          <p:cNvPr id="144" name="Google Shape;491;p9">
            <a:extLst>
              <a:ext uri="{FF2B5EF4-FFF2-40B4-BE49-F238E27FC236}">
                <a16:creationId xmlns:a16="http://schemas.microsoft.com/office/drawing/2014/main" id="{EAA4D18C-117C-F956-4D8B-6663852A1CE6}"/>
              </a:ext>
            </a:extLst>
          </p:cNvPr>
          <p:cNvSpPr txBox="1"/>
          <p:nvPr/>
        </p:nvSpPr>
        <p:spPr>
          <a:xfrm>
            <a:off x="4426096" y="8101137"/>
            <a:ext cx="2355351" cy="898323"/>
          </a:xfrm>
          <a:prstGeom prst="rect">
            <a:avLst/>
          </a:prstGeom>
          <a:noFill/>
          <a:ln>
            <a:noFill/>
          </a:ln>
        </p:spPr>
        <p:txBody>
          <a:bodyPr spcFirstLastPara="1" wrap="square" lIns="0" tIns="51425" rIns="0" bIns="0" anchor="t" anchorCtr="0">
            <a:spAutoFit/>
          </a:bodyPr>
          <a:lstStyle/>
          <a:p>
            <a:pPr marL="12700" marR="5080" lvl="0" indent="0" algn="l" rtl="0">
              <a:lnSpc>
                <a:spcPct val="100000"/>
              </a:lnSpc>
              <a:spcBef>
                <a:spcPts val="0"/>
              </a:spcBef>
              <a:spcAft>
                <a:spcPts val="0"/>
              </a:spcAft>
              <a:buNone/>
            </a:pPr>
            <a:r>
              <a:rPr lang="es-ES" sz="1100" dirty="0">
                <a:solidFill>
                  <a:srgbClr val="707780"/>
                </a:solidFill>
                <a:latin typeface="Poppins"/>
                <a:ea typeface="Poppins"/>
                <a:cs typeface="Poppins"/>
                <a:sym typeface="Poppins"/>
              </a:rPr>
              <a:t>Garantiza el ahorro de tiempo y costes en el trabajo de auditoria, siempre en un entorno colaborativo y con seguimiento completo. </a:t>
            </a:r>
            <a:endParaRPr dirty="0"/>
          </a:p>
        </p:txBody>
      </p:sp>
      <p:sp>
        <p:nvSpPr>
          <p:cNvPr id="225" name="Google Shape;519;p9">
            <a:extLst>
              <a:ext uri="{FF2B5EF4-FFF2-40B4-BE49-F238E27FC236}">
                <a16:creationId xmlns:a16="http://schemas.microsoft.com/office/drawing/2014/main" id="{15C6D482-675B-E184-4773-2AFA4D698B9E}"/>
              </a:ext>
            </a:extLst>
          </p:cNvPr>
          <p:cNvSpPr txBox="1"/>
          <p:nvPr/>
        </p:nvSpPr>
        <p:spPr>
          <a:xfrm>
            <a:off x="13817689" y="3026192"/>
            <a:ext cx="3378888" cy="1116676"/>
          </a:xfrm>
          <a:prstGeom prst="rect">
            <a:avLst/>
          </a:prstGeom>
          <a:noFill/>
          <a:ln>
            <a:noFill/>
          </a:ln>
        </p:spPr>
        <p:txBody>
          <a:bodyPr spcFirstLastPara="1" wrap="square" lIns="91425" tIns="45700" rIns="91425" bIns="45700" anchor="t" anchorCtr="0">
            <a:spAutoFit/>
          </a:bodyPr>
          <a:lstStyle/>
          <a:p>
            <a:pPr marL="298450" marR="234315" lvl="0" indent="-285750" algn="l" rtl="0">
              <a:lnSpc>
                <a:spcPct val="104200"/>
              </a:lnSpc>
              <a:spcBef>
                <a:spcPts val="0"/>
              </a:spcBef>
              <a:spcAft>
                <a:spcPts val="0"/>
              </a:spcAft>
              <a:buClr>
                <a:schemeClr val="accent2"/>
              </a:buClr>
              <a:buFont typeface="Arial" panose="020B0604020202020204" pitchFamily="34" charset="0"/>
              <a:buChar char="•"/>
            </a:pPr>
            <a:r>
              <a:rPr lang="es-ES" sz="1600" b="1" dirty="0">
                <a:solidFill>
                  <a:schemeClr val="bg1"/>
                </a:solidFill>
                <a:latin typeface="Poppins SemiBold" panose="00000700000000000000" pitchFamily="2" charset="0"/>
                <a:ea typeface="Poppins"/>
                <a:cs typeface="Poppins SemiBold" panose="00000700000000000000" pitchFamily="2" charset="0"/>
                <a:sym typeface="Poppins"/>
              </a:rPr>
              <a:t>Adaptable </a:t>
            </a:r>
            <a:r>
              <a:rPr lang="es-ES" sz="1600" dirty="0">
                <a:solidFill>
                  <a:schemeClr val="bg1"/>
                </a:solidFill>
                <a:latin typeface="Poppins Light" panose="00000400000000000000" pitchFamily="2" charset="0"/>
                <a:cs typeface="Poppins Light" panose="00000400000000000000" pitchFamily="2" charset="0"/>
                <a:sym typeface="Poppins"/>
              </a:rPr>
              <a:t>a cualquier  normativa o estándar. Disponibilidad inmediata: Listo para empezar.</a:t>
            </a:r>
            <a:endParaRPr sz="1600" dirty="0">
              <a:solidFill>
                <a:schemeClr val="bg1"/>
              </a:solidFill>
              <a:latin typeface="Poppins Light" panose="00000400000000000000" pitchFamily="2" charset="0"/>
              <a:cs typeface="Poppins Light" panose="00000400000000000000" pitchFamily="2" charset="0"/>
            </a:endParaRPr>
          </a:p>
        </p:txBody>
      </p:sp>
      <p:sp>
        <p:nvSpPr>
          <p:cNvPr id="226" name="Google Shape;520;p9">
            <a:extLst>
              <a:ext uri="{FF2B5EF4-FFF2-40B4-BE49-F238E27FC236}">
                <a16:creationId xmlns:a16="http://schemas.microsoft.com/office/drawing/2014/main" id="{2A18EC6F-1737-247B-A65F-3A1CE5B1FE5E}"/>
              </a:ext>
            </a:extLst>
          </p:cNvPr>
          <p:cNvSpPr txBox="1"/>
          <p:nvPr/>
        </p:nvSpPr>
        <p:spPr>
          <a:xfrm>
            <a:off x="13798368" y="4371934"/>
            <a:ext cx="2768920" cy="584735"/>
          </a:xfrm>
          <a:prstGeom prst="rect">
            <a:avLst/>
          </a:prstGeom>
          <a:noFill/>
          <a:ln>
            <a:noFill/>
          </a:ln>
        </p:spPr>
        <p:txBody>
          <a:bodyPr spcFirstLastPara="1" wrap="square" lIns="91425" tIns="45700" rIns="91425" bIns="45700" anchor="t" anchorCtr="0">
            <a:spAutoFit/>
          </a:bodyPr>
          <a:lstStyle/>
          <a:p>
            <a:pPr marL="298450" marR="0" lvl="0" indent="-285750" algn="l" rtl="0">
              <a:lnSpc>
                <a:spcPct val="100000"/>
              </a:lnSpc>
              <a:spcBef>
                <a:spcPts val="0"/>
              </a:spcBef>
              <a:spcAft>
                <a:spcPts val="0"/>
              </a:spcAft>
              <a:buClr>
                <a:schemeClr val="accent2"/>
              </a:buClr>
              <a:buFont typeface="Arial" panose="020B0604020202020204" pitchFamily="34" charset="0"/>
              <a:buChar char="•"/>
            </a:pPr>
            <a:r>
              <a:rPr lang="es-ES" sz="1600" b="1" dirty="0">
                <a:solidFill>
                  <a:schemeClr val="bg1"/>
                </a:solidFill>
                <a:latin typeface="Poppins SemiBold" panose="00000700000000000000" pitchFamily="2" charset="0"/>
                <a:ea typeface="Poppins"/>
                <a:cs typeface="Poppins SemiBold" panose="00000700000000000000" pitchFamily="2" charset="0"/>
                <a:sym typeface="Poppins"/>
              </a:rPr>
              <a:t>Trazabilidad </a:t>
            </a:r>
            <a:r>
              <a:rPr lang="es-ES" sz="1600" dirty="0">
                <a:solidFill>
                  <a:schemeClr val="bg1"/>
                </a:solidFill>
                <a:latin typeface="Poppins Light" panose="00000400000000000000" pitchFamily="2" charset="0"/>
                <a:cs typeface="Poppins Light" panose="00000400000000000000" pitchFamily="2" charset="0"/>
                <a:sym typeface="Poppins"/>
              </a:rPr>
              <a:t>en todas las acciones</a:t>
            </a:r>
            <a:endParaRPr sz="1600" dirty="0">
              <a:solidFill>
                <a:schemeClr val="bg1"/>
              </a:solidFill>
              <a:latin typeface="Poppins Light" panose="00000400000000000000" pitchFamily="2" charset="0"/>
              <a:cs typeface="Poppins Light" panose="00000400000000000000" pitchFamily="2" charset="0"/>
              <a:sym typeface="Poppins"/>
            </a:endParaRPr>
          </a:p>
        </p:txBody>
      </p:sp>
      <p:sp>
        <p:nvSpPr>
          <p:cNvPr id="227" name="Google Shape;521;p9">
            <a:extLst>
              <a:ext uri="{FF2B5EF4-FFF2-40B4-BE49-F238E27FC236}">
                <a16:creationId xmlns:a16="http://schemas.microsoft.com/office/drawing/2014/main" id="{EC96C384-8E3D-C78C-A73B-BE81EE069AE9}"/>
              </a:ext>
            </a:extLst>
          </p:cNvPr>
          <p:cNvSpPr txBox="1"/>
          <p:nvPr/>
        </p:nvSpPr>
        <p:spPr>
          <a:xfrm>
            <a:off x="13841816" y="5340774"/>
            <a:ext cx="2805975" cy="860580"/>
          </a:xfrm>
          <a:prstGeom prst="rect">
            <a:avLst/>
          </a:prstGeom>
          <a:noFill/>
          <a:ln>
            <a:noFill/>
          </a:ln>
        </p:spPr>
        <p:txBody>
          <a:bodyPr spcFirstLastPara="1" wrap="square" lIns="91425" tIns="45700" rIns="91425" bIns="45700" anchor="t" anchorCtr="0">
            <a:spAutoFit/>
          </a:bodyPr>
          <a:lstStyle/>
          <a:p>
            <a:pPr marL="298450" marR="5080" lvl="0" indent="-285750" algn="l" rtl="0">
              <a:lnSpc>
                <a:spcPct val="104200"/>
              </a:lnSpc>
              <a:spcBef>
                <a:spcPts val="0"/>
              </a:spcBef>
              <a:spcAft>
                <a:spcPts val="0"/>
              </a:spcAft>
              <a:buClr>
                <a:schemeClr val="accent2"/>
              </a:buClr>
              <a:buFont typeface="Arial" panose="020B0604020202020204" pitchFamily="34" charset="0"/>
              <a:buChar char="•"/>
            </a:pPr>
            <a:r>
              <a:rPr lang="es-ES" sz="1600" b="1" dirty="0">
                <a:solidFill>
                  <a:schemeClr val="bg1"/>
                </a:solidFill>
                <a:latin typeface="Poppins SemiBold" panose="00000700000000000000" pitchFamily="2" charset="0"/>
                <a:ea typeface="Poppins"/>
                <a:cs typeface="Poppins SemiBold" panose="00000700000000000000" pitchFamily="2" charset="0"/>
                <a:sym typeface="Poppins"/>
              </a:rPr>
              <a:t>Monitorización </a:t>
            </a:r>
            <a:r>
              <a:rPr lang="es-ES" sz="1600" dirty="0">
                <a:solidFill>
                  <a:schemeClr val="bg1"/>
                </a:solidFill>
                <a:latin typeface="Poppins Light" panose="00000400000000000000" pitchFamily="2" charset="0"/>
                <a:ea typeface="Poppins"/>
                <a:cs typeface="Poppins Light" panose="00000400000000000000" pitchFamily="2" charset="0"/>
                <a:sym typeface="Poppins"/>
              </a:rPr>
              <a:t>continua. Reportes y métricas  relevantes.</a:t>
            </a:r>
            <a:endParaRPr sz="1600" dirty="0">
              <a:solidFill>
                <a:schemeClr val="bg1"/>
              </a:solidFill>
              <a:latin typeface="Poppins Light" panose="00000400000000000000" pitchFamily="2" charset="0"/>
              <a:ea typeface="Poppins"/>
              <a:cs typeface="Poppins Light" panose="00000400000000000000" pitchFamily="2" charset="0"/>
              <a:sym typeface="Poppins"/>
            </a:endParaRPr>
          </a:p>
        </p:txBody>
      </p:sp>
      <p:sp>
        <p:nvSpPr>
          <p:cNvPr id="228" name="Google Shape;522;p9">
            <a:extLst>
              <a:ext uri="{FF2B5EF4-FFF2-40B4-BE49-F238E27FC236}">
                <a16:creationId xmlns:a16="http://schemas.microsoft.com/office/drawing/2014/main" id="{95D56581-8A0B-AFC0-3F60-6C9D8E0177A9}"/>
              </a:ext>
            </a:extLst>
          </p:cNvPr>
          <p:cNvSpPr txBox="1"/>
          <p:nvPr/>
        </p:nvSpPr>
        <p:spPr>
          <a:xfrm>
            <a:off x="13817688" y="6541812"/>
            <a:ext cx="3264084" cy="584735"/>
          </a:xfrm>
          <a:prstGeom prst="rect">
            <a:avLst/>
          </a:prstGeom>
          <a:noFill/>
          <a:ln>
            <a:noFill/>
          </a:ln>
        </p:spPr>
        <p:txBody>
          <a:bodyPr spcFirstLastPara="1" wrap="square" lIns="91425" tIns="45700" rIns="91425" bIns="45700" anchor="t" anchorCtr="0">
            <a:spAutoFit/>
          </a:bodyPr>
          <a:lstStyle/>
          <a:p>
            <a:pPr marL="298450" marR="0" lvl="0" indent="-285750" algn="l" rtl="0">
              <a:lnSpc>
                <a:spcPct val="100000"/>
              </a:lnSpc>
              <a:spcBef>
                <a:spcPts val="0"/>
              </a:spcBef>
              <a:spcAft>
                <a:spcPts val="0"/>
              </a:spcAft>
              <a:buClr>
                <a:schemeClr val="accent2"/>
              </a:buClr>
              <a:buFont typeface="Arial" panose="020B0604020202020204" pitchFamily="34" charset="0"/>
              <a:buChar char="•"/>
            </a:pPr>
            <a:r>
              <a:rPr lang="es-ES" sz="1600" b="1" dirty="0">
                <a:solidFill>
                  <a:schemeClr val="bg1"/>
                </a:solidFill>
                <a:latin typeface="Poppins SemiBold" panose="00000700000000000000" pitchFamily="2" charset="0"/>
                <a:ea typeface="Poppins"/>
                <a:cs typeface="Poppins SemiBold" panose="00000700000000000000" pitchFamily="2" charset="0"/>
                <a:sym typeface="Poppins"/>
              </a:rPr>
              <a:t>Integración </a:t>
            </a:r>
            <a:r>
              <a:rPr lang="es-ES" sz="1600" dirty="0">
                <a:solidFill>
                  <a:schemeClr val="bg1"/>
                </a:solidFill>
                <a:latin typeface="Poppins Light" panose="00000400000000000000" pitchFamily="2" charset="0"/>
                <a:cs typeface="Poppins Light" panose="00000400000000000000" pitchFamily="2" charset="0"/>
                <a:sym typeface="Poppins"/>
              </a:rPr>
              <a:t>de todos los módulos.</a:t>
            </a:r>
            <a:endParaRPr sz="1600" dirty="0">
              <a:solidFill>
                <a:schemeClr val="bg1"/>
              </a:solidFill>
              <a:latin typeface="Poppins Light" panose="00000400000000000000" pitchFamily="2" charset="0"/>
              <a:cs typeface="Poppins Light" panose="00000400000000000000" pitchFamily="2" charset="0"/>
              <a:sym typeface="Poppins"/>
            </a:endParaRPr>
          </a:p>
        </p:txBody>
      </p:sp>
      <p:sp>
        <p:nvSpPr>
          <p:cNvPr id="66" name="Holder 5">
            <a:extLst>
              <a:ext uri="{FF2B5EF4-FFF2-40B4-BE49-F238E27FC236}">
                <a16:creationId xmlns:a16="http://schemas.microsoft.com/office/drawing/2014/main" id="{19D4AACC-E664-A5FD-9A20-6F5517D9CB89}"/>
              </a:ext>
            </a:extLst>
          </p:cNvPr>
          <p:cNvSpPr txBox="1">
            <a:spLocks/>
          </p:cNvSpPr>
          <p:nvPr/>
        </p:nvSpPr>
        <p:spPr>
          <a:xfrm>
            <a:off x="16459183" y="9448800"/>
            <a:ext cx="666773" cy="152400"/>
          </a:xfrm>
          <a:prstGeom prst="rect">
            <a:avLst/>
          </a:prstGeom>
        </p:spPr>
        <p:txBody>
          <a:bodyPr lIns="0" tIns="0" rIns="0" bIns="0"/>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s-ES" smtClean="0"/>
              <a:pPr/>
              <a:t>20</a:t>
            </a:fld>
            <a:endParaRPr lang="es-ES"/>
          </a:p>
        </p:txBody>
      </p:sp>
    </p:spTree>
    <p:extLst>
      <p:ext uri="{BB962C8B-B14F-4D97-AF65-F5344CB8AC3E}">
        <p14:creationId xmlns:p14="http://schemas.microsoft.com/office/powerpoint/2010/main" val="742058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FF6E9056-D618-46A6-B558-2130E9E38AEF}"/>
              </a:ext>
            </a:extLst>
          </p:cNvPr>
          <p:cNvSpPr>
            <a:spLocks noGrp="1"/>
          </p:cNvSpPr>
          <p:nvPr>
            <p:ph sz="quarter" idx="11"/>
          </p:nvPr>
        </p:nvSpPr>
        <p:spPr>
          <a:xfrm>
            <a:off x="800100" y="630238"/>
            <a:ext cx="9093200" cy="492443"/>
          </a:xfrm>
        </p:spPr>
        <p:txBody>
          <a:bodyPr/>
          <a:lstStyle/>
          <a:p>
            <a:r>
              <a:rPr lang="es-ES" sz="3200" dirty="0"/>
              <a:t>Etapas del proyecto de adecuación</a:t>
            </a:r>
            <a:endParaRPr lang="es-ES" dirty="0"/>
          </a:p>
        </p:txBody>
      </p:sp>
      <p:sp>
        <p:nvSpPr>
          <p:cNvPr id="10" name="Holder 5">
            <a:extLst>
              <a:ext uri="{FF2B5EF4-FFF2-40B4-BE49-F238E27FC236}">
                <a16:creationId xmlns:a16="http://schemas.microsoft.com/office/drawing/2014/main" id="{A7915E27-C045-4FB7-A977-6E8713DC0D1C}"/>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21</a:t>
            </a:fld>
            <a:endParaRPr lang="es-ES"/>
          </a:p>
        </p:txBody>
      </p:sp>
      <p:graphicFrame>
        <p:nvGraphicFramePr>
          <p:cNvPr id="13" name="Tabla 12">
            <a:extLst>
              <a:ext uri="{FF2B5EF4-FFF2-40B4-BE49-F238E27FC236}">
                <a16:creationId xmlns:a16="http://schemas.microsoft.com/office/drawing/2014/main" id="{5ECD5201-5EE8-4547-AAA3-1E1DDCD5C035}"/>
              </a:ext>
            </a:extLst>
          </p:cNvPr>
          <p:cNvGraphicFramePr>
            <a:graphicFrameLocks noGrp="1"/>
          </p:cNvGraphicFramePr>
          <p:nvPr>
            <p:extLst>
              <p:ext uri="{D42A27DB-BD31-4B8C-83A1-F6EECF244321}">
                <p14:modId xmlns:p14="http://schemas.microsoft.com/office/powerpoint/2010/main" val="1223669939"/>
              </p:ext>
            </p:extLst>
          </p:nvPr>
        </p:nvGraphicFramePr>
        <p:xfrm>
          <a:off x="800100" y="2209800"/>
          <a:ext cx="15070945" cy="6239650"/>
        </p:xfrm>
        <a:graphic>
          <a:graphicData uri="http://schemas.openxmlformats.org/drawingml/2006/table">
            <a:tbl>
              <a:tblPr firstRow="1" firstCol="1" bandRow="1"/>
              <a:tblGrid>
                <a:gridCol w="6873685">
                  <a:extLst>
                    <a:ext uri="{9D8B030D-6E8A-4147-A177-3AD203B41FA5}">
                      <a16:colId xmlns:a16="http://schemas.microsoft.com/office/drawing/2014/main" val="20000"/>
                    </a:ext>
                  </a:extLst>
                </a:gridCol>
                <a:gridCol w="2046903">
                  <a:extLst>
                    <a:ext uri="{9D8B030D-6E8A-4147-A177-3AD203B41FA5}">
                      <a16:colId xmlns:a16="http://schemas.microsoft.com/office/drawing/2014/main" val="20001"/>
                    </a:ext>
                  </a:extLst>
                </a:gridCol>
                <a:gridCol w="2050119">
                  <a:extLst>
                    <a:ext uri="{9D8B030D-6E8A-4147-A177-3AD203B41FA5}">
                      <a16:colId xmlns:a16="http://schemas.microsoft.com/office/drawing/2014/main" val="20002"/>
                    </a:ext>
                  </a:extLst>
                </a:gridCol>
                <a:gridCol w="2050119">
                  <a:extLst>
                    <a:ext uri="{9D8B030D-6E8A-4147-A177-3AD203B41FA5}">
                      <a16:colId xmlns:a16="http://schemas.microsoft.com/office/drawing/2014/main" val="20003"/>
                    </a:ext>
                  </a:extLst>
                </a:gridCol>
                <a:gridCol w="2050119">
                  <a:extLst>
                    <a:ext uri="{9D8B030D-6E8A-4147-A177-3AD203B41FA5}">
                      <a16:colId xmlns:a16="http://schemas.microsoft.com/office/drawing/2014/main" val="20004"/>
                    </a:ext>
                  </a:extLst>
                </a:gridCol>
              </a:tblGrid>
              <a:tr h="537717">
                <a:tc>
                  <a:txBody>
                    <a:bodyPr/>
                    <a:lstStyle/>
                    <a:p>
                      <a:pPr indent="-252095" algn="ctr">
                        <a:spcBef>
                          <a:spcPts val="600"/>
                        </a:spcBef>
                        <a:spcAft>
                          <a:spcPts val="600"/>
                        </a:spcAft>
                      </a:pPr>
                      <a:r>
                        <a:rPr lang="es-ES" sz="1600" b="1" dirty="0">
                          <a:solidFill>
                            <a:schemeClr val="bg1"/>
                          </a:solidFill>
                          <a:effectLst/>
                          <a:latin typeface="+mn-lt"/>
                          <a:ea typeface="Times New Roman" panose="02020603050405020304" pitchFamily="18" charset="0"/>
                          <a:cs typeface="Arial Unicode MS" panose="020B0604020202020204" pitchFamily="34" charset="-128"/>
                        </a:rPr>
                        <a:t>FASES</a:t>
                      </a:r>
                      <a:endParaRPr lang="es-ES" sz="1700" dirty="0">
                        <a:solidFill>
                          <a:schemeClr val="bg1"/>
                        </a:solidFill>
                        <a:effectLst/>
                        <a:latin typeface="+mn-lt"/>
                        <a:ea typeface="Times New Roman" panose="02020603050405020304" pitchFamily="18" charset="0"/>
                        <a:cs typeface="Arial Unicode MS" panose="020B0604020202020204" pitchFamily="34" charset="-128"/>
                      </a:endParaRP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23760"/>
                    </a:solidFill>
                  </a:tcPr>
                </a:tc>
                <a:tc>
                  <a:txBody>
                    <a:bodyPr/>
                    <a:lstStyle/>
                    <a:p>
                      <a:pPr indent="-252095" algn="ctr">
                        <a:spcBef>
                          <a:spcPts val="600"/>
                        </a:spcBef>
                        <a:spcAft>
                          <a:spcPts val="600"/>
                        </a:spcAft>
                      </a:pPr>
                      <a:r>
                        <a:rPr lang="es-ES" sz="1600" b="1" dirty="0">
                          <a:solidFill>
                            <a:schemeClr val="bg1"/>
                          </a:solidFill>
                          <a:effectLst/>
                          <a:latin typeface="+mn-lt"/>
                          <a:ea typeface="Times New Roman" panose="02020603050405020304" pitchFamily="18" charset="0"/>
                          <a:cs typeface="Arial Unicode MS" panose="020B0604020202020204" pitchFamily="34" charset="-128"/>
                        </a:rPr>
                        <a:t>Mes 1</a:t>
                      </a:r>
                      <a:endParaRPr lang="es-ES" sz="1700" dirty="0">
                        <a:solidFill>
                          <a:schemeClr val="bg1"/>
                        </a:solidFill>
                        <a:effectLst/>
                        <a:latin typeface="+mn-lt"/>
                        <a:ea typeface="Times New Roman" panose="02020603050405020304" pitchFamily="18" charset="0"/>
                        <a:cs typeface="Arial Unicode MS" panose="020B0604020202020204" pitchFamily="34" charset="-128"/>
                      </a:endParaRP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23760"/>
                    </a:solidFill>
                  </a:tcPr>
                </a:tc>
                <a:tc>
                  <a:txBody>
                    <a:bodyPr/>
                    <a:lstStyle/>
                    <a:p>
                      <a:pPr indent="-252095" algn="ctr">
                        <a:spcBef>
                          <a:spcPts val="600"/>
                        </a:spcBef>
                        <a:spcAft>
                          <a:spcPts val="600"/>
                        </a:spcAft>
                      </a:pPr>
                      <a:r>
                        <a:rPr lang="es-ES" sz="1600" b="1" dirty="0">
                          <a:solidFill>
                            <a:schemeClr val="bg1"/>
                          </a:solidFill>
                          <a:effectLst/>
                          <a:latin typeface="+mn-lt"/>
                          <a:ea typeface="Times New Roman" panose="02020603050405020304" pitchFamily="18" charset="0"/>
                          <a:cs typeface="Arial Unicode MS" panose="020B0604020202020204" pitchFamily="34" charset="-128"/>
                        </a:rPr>
                        <a:t>Mes 2-4</a:t>
                      </a:r>
                      <a:endParaRPr lang="es-ES" sz="1700" dirty="0">
                        <a:solidFill>
                          <a:schemeClr val="bg1"/>
                        </a:solidFill>
                        <a:effectLst/>
                        <a:latin typeface="+mn-lt"/>
                        <a:ea typeface="Times New Roman" panose="02020603050405020304" pitchFamily="18" charset="0"/>
                        <a:cs typeface="Arial Unicode MS" panose="020B0604020202020204" pitchFamily="34" charset="-128"/>
                      </a:endParaRP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23760"/>
                    </a:solidFill>
                  </a:tcPr>
                </a:tc>
                <a:tc>
                  <a:txBody>
                    <a:bodyPr/>
                    <a:lstStyle/>
                    <a:p>
                      <a:pPr indent="-252095" algn="ctr">
                        <a:spcBef>
                          <a:spcPts val="600"/>
                        </a:spcBef>
                        <a:spcAft>
                          <a:spcPts val="600"/>
                        </a:spcAft>
                      </a:pPr>
                      <a:r>
                        <a:rPr lang="es-ES" sz="1600" b="1" dirty="0">
                          <a:solidFill>
                            <a:schemeClr val="bg1"/>
                          </a:solidFill>
                          <a:effectLst/>
                          <a:latin typeface="+mn-lt"/>
                          <a:ea typeface="Times New Roman" panose="02020603050405020304" pitchFamily="18" charset="0"/>
                          <a:cs typeface="Arial Unicode MS" panose="020B0604020202020204" pitchFamily="34" charset="-128"/>
                        </a:rPr>
                        <a:t>Mes 3-5</a:t>
                      </a:r>
                      <a:endParaRPr lang="es-ES" sz="1700" dirty="0">
                        <a:solidFill>
                          <a:schemeClr val="bg1"/>
                        </a:solidFill>
                        <a:effectLst/>
                        <a:latin typeface="+mn-lt"/>
                        <a:ea typeface="Times New Roman" panose="02020603050405020304" pitchFamily="18" charset="0"/>
                        <a:cs typeface="Arial Unicode MS" panose="020B0604020202020204" pitchFamily="34" charset="-128"/>
                      </a:endParaRP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23760"/>
                    </a:solidFill>
                  </a:tcPr>
                </a:tc>
                <a:tc>
                  <a:txBody>
                    <a:bodyPr/>
                    <a:lstStyle/>
                    <a:p>
                      <a:pPr indent="-252095" algn="ctr">
                        <a:spcBef>
                          <a:spcPts val="600"/>
                        </a:spcBef>
                        <a:spcAft>
                          <a:spcPts val="600"/>
                        </a:spcAft>
                      </a:pPr>
                      <a:r>
                        <a:rPr lang="es-ES" sz="1600" b="1" dirty="0">
                          <a:solidFill>
                            <a:schemeClr val="bg1"/>
                          </a:solidFill>
                          <a:effectLst/>
                          <a:latin typeface="+mn-lt"/>
                          <a:ea typeface="Times New Roman" panose="02020603050405020304" pitchFamily="18" charset="0"/>
                          <a:cs typeface="Arial Unicode MS" panose="020B0604020202020204" pitchFamily="34" charset="-128"/>
                        </a:rPr>
                        <a:t>Mes 4-6</a:t>
                      </a:r>
                      <a:endParaRPr lang="es-ES" sz="1700" dirty="0">
                        <a:solidFill>
                          <a:schemeClr val="bg1"/>
                        </a:solidFill>
                        <a:effectLst/>
                        <a:latin typeface="+mn-lt"/>
                        <a:ea typeface="Times New Roman" panose="02020603050405020304" pitchFamily="18" charset="0"/>
                        <a:cs typeface="Arial Unicode MS" panose="020B0604020202020204" pitchFamily="34" charset="-128"/>
                      </a:endParaRP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223760"/>
                    </a:solidFill>
                  </a:tcPr>
                </a:tc>
                <a:extLst>
                  <a:ext uri="{0D108BD9-81ED-4DB2-BD59-A6C34878D82A}">
                    <a16:rowId xmlns:a16="http://schemas.microsoft.com/office/drawing/2014/main" val="10000"/>
                  </a:ext>
                </a:extLst>
              </a:tr>
              <a:tr h="537717">
                <a:tc>
                  <a:txBody>
                    <a:bodyPr/>
                    <a:lstStyle/>
                    <a:p>
                      <a:pPr marL="252095" indent="-252095" algn="l">
                        <a:spcBef>
                          <a:spcPts val="600"/>
                        </a:spcBef>
                        <a:spcAft>
                          <a:spcPts val="1200"/>
                        </a:spcAft>
                      </a:pPr>
                      <a:r>
                        <a:rPr lang="es-ES" sz="2300" dirty="0">
                          <a:effectLst/>
                          <a:latin typeface="+mn-lt"/>
                          <a:ea typeface="Times New Roman" panose="02020603050405020304" pitchFamily="18" charset="0"/>
                          <a:cs typeface="Arial Unicode MS" panose="020B0604020202020204" pitchFamily="34" charset="-128"/>
                        </a:rPr>
                        <a:t>1.Planificación</a:t>
                      </a: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80000"/>
                      </a:schemeClr>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a:effectLst/>
                          <a:latin typeface="+mn-lt"/>
                          <a:ea typeface="Times New Roman" panose="02020603050405020304" pitchFamily="18" charset="0"/>
                          <a:cs typeface="Arial Unicode MS" panose="020B0604020202020204" pitchFamily="34" charset="-128"/>
                        </a:rPr>
                        <a:t> </a:t>
                      </a:r>
                      <a:endParaRPr lang="es-ES" sz="170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753337">
                <a:tc>
                  <a:txBody>
                    <a:bodyPr/>
                    <a:lstStyle/>
                    <a:p>
                      <a:pPr indent="-252095" algn="l">
                        <a:spcBef>
                          <a:spcPts val="600"/>
                        </a:spcBef>
                        <a:spcAft>
                          <a:spcPts val="600"/>
                        </a:spcAft>
                      </a:pPr>
                      <a:r>
                        <a:rPr lang="es-ES" sz="2300" dirty="0">
                          <a:effectLst/>
                          <a:latin typeface="+mn-lt"/>
                          <a:ea typeface="Times New Roman" panose="02020603050405020304" pitchFamily="18" charset="0"/>
                          <a:cs typeface="Arial Unicode MS" panose="020B0604020202020204" pitchFamily="34" charset="-128"/>
                        </a:rPr>
                        <a:t>2.Identificación de tratamientos</a:t>
                      </a: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80000"/>
                      </a:schemeClr>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80000"/>
                      </a:schemeClr>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753337">
                <a:tc>
                  <a:txBody>
                    <a:bodyPr/>
                    <a:lstStyle/>
                    <a:p>
                      <a:pPr indent="-252095" algn="l">
                        <a:spcBef>
                          <a:spcPts val="600"/>
                        </a:spcBef>
                        <a:spcAft>
                          <a:spcPts val="600"/>
                        </a:spcAft>
                      </a:pPr>
                      <a:r>
                        <a:rPr lang="es-ES" sz="2300" dirty="0">
                          <a:effectLst/>
                          <a:latin typeface="+mn-lt"/>
                          <a:ea typeface="Times New Roman" panose="02020603050405020304" pitchFamily="18" charset="0"/>
                          <a:cs typeface="Arial Unicode MS" panose="020B0604020202020204" pitchFamily="34" charset="-128"/>
                        </a:rPr>
                        <a:t>3.Registro Nacional de Protección de Datos</a:t>
                      </a: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80000"/>
                      </a:schemeClr>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537717">
                <a:tc>
                  <a:txBody>
                    <a:bodyPr/>
                    <a:lstStyle/>
                    <a:p>
                      <a:pPr indent="-252095" algn="l">
                        <a:spcBef>
                          <a:spcPts val="600"/>
                        </a:spcBef>
                        <a:spcAft>
                          <a:spcPts val="600"/>
                        </a:spcAft>
                      </a:pPr>
                      <a:r>
                        <a:rPr lang="es-ES" sz="2300" dirty="0">
                          <a:effectLst/>
                          <a:latin typeface="+mn-lt"/>
                          <a:ea typeface="Times New Roman" panose="02020603050405020304" pitchFamily="18" charset="0"/>
                          <a:cs typeface="Arial Unicode MS" panose="020B0604020202020204" pitchFamily="34" charset="-128"/>
                        </a:rPr>
                        <a:t>4.DPD</a:t>
                      </a: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indent="-252095" algn="just">
                        <a:spcBef>
                          <a:spcPts val="600"/>
                        </a:spcBef>
                        <a:spcAft>
                          <a:spcPts val="600"/>
                        </a:spcAft>
                      </a:pPr>
                      <a:r>
                        <a:rPr lang="es-ES" sz="1600">
                          <a:effectLst/>
                          <a:latin typeface="+mn-lt"/>
                          <a:ea typeface="Times New Roman" panose="02020603050405020304" pitchFamily="18" charset="0"/>
                          <a:cs typeface="Arial Unicode MS" panose="020B0604020202020204" pitchFamily="34" charset="-128"/>
                        </a:rPr>
                        <a:t> </a:t>
                      </a:r>
                      <a:endParaRPr lang="es-ES" sz="170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L="0" indent="-252095" algn="just" defTabSz="914400" rtl="0" eaLnBrk="1" latinLnBrk="0" hangingPunct="1">
                        <a:spcBef>
                          <a:spcPts val="600"/>
                        </a:spcBef>
                        <a:spcAft>
                          <a:spcPts val="600"/>
                        </a:spcAft>
                      </a:pPr>
                      <a:r>
                        <a:rPr lang="es-ES" sz="1600" kern="1200" dirty="0">
                          <a:solidFill>
                            <a:schemeClr val="tx1"/>
                          </a:solidFill>
                          <a:effectLst/>
                          <a:latin typeface="+mn-lt"/>
                          <a:ea typeface="Times New Roman" panose="02020603050405020304" pitchFamily="18" charset="0"/>
                          <a:cs typeface="Arial Unicode MS" panose="020B0604020202020204" pitchFamily="34" charset="-128"/>
                        </a:rPr>
                        <a:t> </a:t>
                      </a: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80000"/>
                      </a:schemeClr>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FF"/>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537717">
                <a:tc>
                  <a:txBody>
                    <a:bodyPr/>
                    <a:lstStyle/>
                    <a:p>
                      <a:pPr indent="-252095" algn="l">
                        <a:spcBef>
                          <a:spcPts val="600"/>
                        </a:spcBef>
                        <a:spcAft>
                          <a:spcPts val="600"/>
                        </a:spcAft>
                      </a:pPr>
                      <a:r>
                        <a:rPr lang="es-ES" sz="2300" dirty="0">
                          <a:effectLst/>
                          <a:latin typeface="+mn-lt"/>
                          <a:ea typeface="Times New Roman" panose="02020603050405020304" pitchFamily="18" charset="0"/>
                          <a:cs typeface="Arial Unicode MS" panose="020B0604020202020204" pitchFamily="34" charset="-128"/>
                        </a:rPr>
                        <a:t>5.Cláusulas y contratos</a:t>
                      </a: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marL="0" indent="-252095" algn="just" defTabSz="914400" rtl="0" eaLnBrk="1" latinLnBrk="0" hangingPunct="1">
                        <a:spcBef>
                          <a:spcPts val="600"/>
                        </a:spcBef>
                        <a:spcAft>
                          <a:spcPts val="600"/>
                        </a:spcAft>
                      </a:pPr>
                      <a:r>
                        <a:rPr lang="es-ES" sz="1600" kern="1200" dirty="0">
                          <a:solidFill>
                            <a:schemeClr val="tx1"/>
                          </a:solidFill>
                          <a:effectLst/>
                          <a:latin typeface="+mn-lt"/>
                          <a:ea typeface="Times New Roman" panose="02020603050405020304" pitchFamily="18" charset="0"/>
                          <a:cs typeface="Arial Unicode MS" panose="020B0604020202020204" pitchFamily="34" charset="-128"/>
                        </a:rPr>
                        <a:t> </a:t>
                      </a: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80000"/>
                      </a:schemeClr>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80000"/>
                      </a:schemeClr>
                    </a:solidFill>
                  </a:tcPr>
                </a:tc>
                <a:extLst>
                  <a:ext uri="{0D108BD9-81ED-4DB2-BD59-A6C34878D82A}">
                    <a16:rowId xmlns:a16="http://schemas.microsoft.com/office/drawing/2014/main" val="10005"/>
                  </a:ext>
                </a:extLst>
              </a:tr>
              <a:tr h="753337">
                <a:tc>
                  <a:txBody>
                    <a:bodyPr/>
                    <a:lstStyle/>
                    <a:p>
                      <a:pPr indent="-252095" algn="l">
                        <a:spcBef>
                          <a:spcPts val="600"/>
                        </a:spcBef>
                        <a:spcAft>
                          <a:spcPts val="600"/>
                        </a:spcAft>
                      </a:pPr>
                      <a:r>
                        <a:rPr lang="es-ES" sz="2300" dirty="0">
                          <a:effectLst/>
                          <a:latin typeface="+mn-lt"/>
                          <a:ea typeface="Times New Roman" panose="02020603050405020304" pitchFamily="18" charset="0"/>
                          <a:cs typeface="Arial Unicode MS" panose="020B0604020202020204" pitchFamily="34" charset="-128"/>
                        </a:rPr>
                        <a:t>6.Análisis de Riesgos y Evaluación</a:t>
                      </a:r>
                      <a:r>
                        <a:rPr lang="es-ES" sz="2300" baseline="0" dirty="0">
                          <a:effectLst/>
                          <a:latin typeface="+mn-lt"/>
                          <a:ea typeface="Times New Roman" panose="02020603050405020304" pitchFamily="18" charset="0"/>
                          <a:cs typeface="Arial Unicode MS" panose="020B0604020202020204" pitchFamily="34" charset="-128"/>
                        </a:rPr>
                        <a:t> de Impacto</a:t>
                      </a:r>
                      <a:endParaRPr lang="es-ES" sz="2300" dirty="0">
                        <a:effectLst/>
                        <a:latin typeface="+mn-lt"/>
                        <a:ea typeface="Times New Roman" panose="02020603050405020304" pitchFamily="18" charset="0"/>
                        <a:cs typeface="Arial Unicode MS" panose="020B0604020202020204" pitchFamily="34" charset="-128"/>
                      </a:endParaRP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indent="-252095" algn="just">
                        <a:spcBef>
                          <a:spcPts val="600"/>
                        </a:spcBef>
                        <a:spcAft>
                          <a:spcPts val="600"/>
                        </a:spcAft>
                      </a:pPr>
                      <a:r>
                        <a:rPr lang="es-ES" sz="1600">
                          <a:effectLst/>
                          <a:latin typeface="+mn-lt"/>
                          <a:ea typeface="Times New Roman" panose="02020603050405020304" pitchFamily="18" charset="0"/>
                          <a:cs typeface="Arial Unicode MS" panose="020B0604020202020204" pitchFamily="34" charset="-128"/>
                        </a:rPr>
                        <a:t> </a:t>
                      </a:r>
                      <a:endParaRPr lang="es-ES" sz="170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80000"/>
                      </a:schemeClr>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80000"/>
                      </a:schemeClr>
                    </a:solidFill>
                  </a:tcPr>
                </a:tc>
                <a:extLst>
                  <a:ext uri="{0D108BD9-81ED-4DB2-BD59-A6C34878D82A}">
                    <a16:rowId xmlns:a16="http://schemas.microsoft.com/office/drawing/2014/main" val="10006"/>
                  </a:ext>
                </a:extLst>
              </a:tr>
              <a:tr h="537717">
                <a:tc>
                  <a:txBody>
                    <a:bodyPr/>
                    <a:lstStyle/>
                    <a:p>
                      <a:pPr indent="-252095" algn="l">
                        <a:spcBef>
                          <a:spcPts val="600"/>
                        </a:spcBef>
                        <a:spcAft>
                          <a:spcPts val="600"/>
                        </a:spcAft>
                      </a:pPr>
                      <a:r>
                        <a:rPr lang="es-ES" sz="2300" dirty="0">
                          <a:effectLst/>
                          <a:latin typeface="+mn-lt"/>
                          <a:ea typeface="Times New Roman" panose="02020603050405020304" pitchFamily="18" charset="0"/>
                          <a:cs typeface="Arial Unicode MS" panose="020B0604020202020204" pitchFamily="34" charset="-128"/>
                        </a:rPr>
                        <a:t>7.Derechos</a:t>
                      </a: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indent="-252095" algn="just">
                        <a:spcBef>
                          <a:spcPts val="600"/>
                        </a:spcBef>
                        <a:spcAft>
                          <a:spcPts val="600"/>
                        </a:spcAft>
                      </a:pPr>
                      <a:r>
                        <a:rPr lang="es-ES" sz="1600">
                          <a:effectLst/>
                          <a:latin typeface="+mn-lt"/>
                          <a:ea typeface="Times New Roman" panose="02020603050405020304" pitchFamily="18" charset="0"/>
                          <a:cs typeface="Arial Unicode MS" panose="020B0604020202020204" pitchFamily="34" charset="-128"/>
                        </a:rPr>
                        <a:t> </a:t>
                      </a:r>
                      <a:endParaRPr lang="es-ES" sz="170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a:effectLst/>
                          <a:latin typeface="+mn-lt"/>
                          <a:ea typeface="Times New Roman" panose="02020603050405020304" pitchFamily="18" charset="0"/>
                          <a:cs typeface="Arial Unicode MS" panose="020B0604020202020204" pitchFamily="34" charset="-128"/>
                        </a:rPr>
                        <a:t> </a:t>
                      </a:r>
                      <a:endParaRPr lang="es-ES" sz="170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a:effectLst/>
                          <a:latin typeface="+mn-lt"/>
                          <a:ea typeface="Times New Roman" panose="02020603050405020304" pitchFamily="18" charset="0"/>
                          <a:cs typeface="Arial Unicode MS" panose="020B0604020202020204" pitchFamily="34" charset="-128"/>
                        </a:rPr>
                        <a:t> </a:t>
                      </a:r>
                      <a:endParaRPr lang="es-ES" sz="170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80000"/>
                      </a:schemeClr>
                    </a:solidFill>
                  </a:tcPr>
                </a:tc>
                <a:extLst>
                  <a:ext uri="{0D108BD9-81ED-4DB2-BD59-A6C34878D82A}">
                    <a16:rowId xmlns:a16="http://schemas.microsoft.com/office/drawing/2014/main" val="10007"/>
                  </a:ext>
                </a:extLst>
              </a:tr>
              <a:tr h="753337">
                <a:tc>
                  <a:txBody>
                    <a:bodyPr/>
                    <a:lstStyle/>
                    <a:p>
                      <a:pPr indent="-252095" algn="l">
                        <a:spcBef>
                          <a:spcPts val="600"/>
                        </a:spcBef>
                        <a:spcAft>
                          <a:spcPts val="600"/>
                        </a:spcAft>
                      </a:pPr>
                      <a:r>
                        <a:rPr lang="es-ES" sz="2300" dirty="0">
                          <a:effectLst/>
                          <a:latin typeface="+mn-lt"/>
                          <a:ea typeface="Times New Roman" panose="02020603050405020304" pitchFamily="18" charset="0"/>
                          <a:cs typeface="Arial Unicode MS" panose="020B0604020202020204" pitchFamily="34" charset="-128"/>
                        </a:rPr>
                        <a:t>8.Violaciones de seguridad</a:t>
                      </a: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indent="-252095" algn="just">
                        <a:spcBef>
                          <a:spcPts val="600"/>
                        </a:spcBef>
                        <a:spcAft>
                          <a:spcPts val="600"/>
                        </a:spcAft>
                      </a:pPr>
                      <a:r>
                        <a:rPr lang="es-ES" sz="1600">
                          <a:effectLst/>
                          <a:latin typeface="+mn-lt"/>
                          <a:ea typeface="Times New Roman" panose="02020603050405020304" pitchFamily="18" charset="0"/>
                          <a:cs typeface="Arial Unicode MS" panose="020B0604020202020204" pitchFamily="34" charset="-128"/>
                        </a:rPr>
                        <a:t> </a:t>
                      </a:r>
                      <a:endParaRPr lang="es-ES" sz="170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a:effectLst/>
                          <a:latin typeface="+mn-lt"/>
                          <a:ea typeface="Times New Roman" panose="02020603050405020304" pitchFamily="18" charset="0"/>
                          <a:cs typeface="Arial Unicode MS" panose="020B0604020202020204" pitchFamily="34" charset="-128"/>
                        </a:rPr>
                        <a:t> </a:t>
                      </a:r>
                      <a:endParaRPr lang="es-ES" sz="170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a:effectLst/>
                          <a:latin typeface="+mn-lt"/>
                          <a:ea typeface="Times New Roman" panose="02020603050405020304" pitchFamily="18" charset="0"/>
                          <a:cs typeface="Arial Unicode MS" panose="020B0604020202020204" pitchFamily="34" charset="-128"/>
                        </a:rPr>
                        <a:t> </a:t>
                      </a:r>
                      <a:endParaRPr lang="es-ES" sz="170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80000"/>
                      </a:schemeClr>
                    </a:solidFill>
                  </a:tcPr>
                </a:tc>
                <a:extLst>
                  <a:ext uri="{0D108BD9-81ED-4DB2-BD59-A6C34878D82A}">
                    <a16:rowId xmlns:a16="http://schemas.microsoft.com/office/drawing/2014/main" val="10008"/>
                  </a:ext>
                </a:extLst>
              </a:tr>
              <a:tr h="537717">
                <a:tc>
                  <a:txBody>
                    <a:bodyPr/>
                    <a:lstStyle/>
                    <a:p>
                      <a:pPr indent="-252095" algn="l">
                        <a:spcBef>
                          <a:spcPts val="600"/>
                        </a:spcBef>
                        <a:spcAft>
                          <a:spcPts val="600"/>
                        </a:spcAft>
                      </a:pPr>
                      <a:r>
                        <a:rPr lang="es-ES" sz="2300" dirty="0">
                          <a:effectLst/>
                          <a:latin typeface="+mn-lt"/>
                          <a:ea typeface="Times New Roman" panose="02020603050405020304" pitchFamily="18" charset="0"/>
                          <a:cs typeface="Arial Unicode MS" panose="020B0604020202020204" pitchFamily="34" charset="-128"/>
                        </a:rPr>
                        <a:t>9.Capacitación</a:t>
                      </a:r>
                    </a:p>
                  </a:txBody>
                  <a:tcPr marL="97536" marR="97536" marT="0" marB="0" anchor="ct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lumMod val="95000"/>
                      </a:schemeClr>
                    </a:solidFill>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a:effectLst/>
                          <a:latin typeface="+mn-lt"/>
                          <a:ea typeface="Times New Roman" panose="02020603050405020304" pitchFamily="18" charset="0"/>
                          <a:cs typeface="Arial Unicode MS" panose="020B0604020202020204" pitchFamily="34" charset="-128"/>
                        </a:rPr>
                        <a:t> </a:t>
                      </a:r>
                      <a:endParaRPr lang="es-ES" sz="170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a:effectLst/>
                          <a:latin typeface="+mn-lt"/>
                          <a:ea typeface="Times New Roman" panose="02020603050405020304" pitchFamily="18" charset="0"/>
                          <a:cs typeface="Arial Unicode MS" panose="020B0604020202020204" pitchFamily="34" charset="-128"/>
                        </a:rPr>
                        <a:t> </a:t>
                      </a:r>
                      <a:endParaRPr lang="es-ES" sz="170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indent="-252095" algn="just">
                        <a:spcBef>
                          <a:spcPts val="600"/>
                        </a:spcBef>
                        <a:spcAft>
                          <a:spcPts val="600"/>
                        </a:spcAft>
                      </a:pPr>
                      <a:r>
                        <a:rPr lang="es-ES" sz="1600" dirty="0">
                          <a:effectLst/>
                          <a:latin typeface="+mn-lt"/>
                          <a:ea typeface="Times New Roman" panose="02020603050405020304" pitchFamily="18" charset="0"/>
                          <a:cs typeface="Arial Unicode MS" panose="020B0604020202020204" pitchFamily="34" charset="-128"/>
                        </a:rPr>
                        <a:t> </a:t>
                      </a:r>
                      <a:endParaRPr lang="es-ES" sz="1700" dirty="0">
                        <a:effectLst/>
                        <a:latin typeface="+mn-lt"/>
                        <a:ea typeface="Times New Roman" panose="02020603050405020304" pitchFamily="18" charset="0"/>
                        <a:cs typeface="Arial Unicode MS" panose="020B0604020202020204" pitchFamily="34" charset="-128"/>
                      </a:endParaRPr>
                    </a:p>
                  </a:txBody>
                  <a:tcPr marL="97536" marR="97536" marT="0" marB="0">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alpha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98041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ángulo 74">
            <a:extLst>
              <a:ext uri="{FF2B5EF4-FFF2-40B4-BE49-F238E27FC236}">
                <a16:creationId xmlns:a16="http://schemas.microsoft.com/office/drawing/2014/main" id="{DA839BCC-5468-4645-B5F5-B11F912649D7}"/>
              </a:ext>
            </a:extLst>
          </p:cNvPr>
          <p:cNvSpPr/>
          <p:nvPr/>
        </p:nvSpPr>
        <p:spPr>
          <a:xfrm>
            <a:off x="0" y="3962400"/>
            <a:ext cx="17348200" cy="3581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contenido 3">
            <a:extLst>
              <a:ext uri="{FF2B5EF4-FFF2-40B4-BE49-F238E27FC236}">
                <a16:creationId xmlns:a16="http://schemas.microsoft.com/office/drawing/2014/main" id="{0F28E32C-19B7-4567-8DE6-49C3106DB660}"/>
              </a:ext>
            </a:extLst>
          </p:cNvPr>
          <p:cNvSpPr>
            <a:spLocks noGrp="1"/>
          </p:cNvSpPr>
          <p:nvPr>
            <p:ph sz="quarter" idx="11"/>
          </p:nvPr>
        </p:nvSpPr>
        <p:spPr>
          <a:xfrm>
            <a:off x="800100" y="630238"/>
            <a:ext cx="7874000" cy="461665"/>
          </a:xfrm>
        </p:spPr>
        <p:txBody>
          <a:bodyPr/>
          <a:lstStyle/>
          <a:p>
            <a:r>
              <a:rPr lang="en-US" dirty="0"/>
              <a:t>GlobalSuite® Privacy Data protection</a:t>
            </a:r>
          </a:p>
        </p:txBody>
      </p:sp>
      <p:sp>
        <p:nvSpPr>
          <p:cNvPr id="17" name="Google Shape;224;p4">
            <a:extLst>
              <a:ext uri="{FF2B5EF4-FFF2-40B4-BE49-F238E27FC236}">
                <a16:creationId xmlns:a16="http://schemas.microsoft.com/office/drawing/2014/main" id="{A14C9DF2-FCB2-4D19-8020-B838977B05EF}"/>
              </a:ext>
            </a:extLst>
          </p:cNvPr>
          <p:cNvSpPr/>
          <p:nvPr/>
        </p:nvSpPr>
        <p:spPr>
          <a:xfrm>
            <a:off x="1846656" y="1662349"/>
            <a:ext cx="8503843" cy="1107955"/>
          </a:xfrm>
          <a:prstGeom prst="rect">
            <a:avLst/>
          </a:prstGeom>
          <a:noFill/>
          <a:ln>
            <a:noFill/>
          </a:ln>
        </p:spPr>
        <p:txBody>
          <a:bodyPr spcFirstLastPara="1" wrap="square" lIns="91425" tIns="45700" rIns="91425" bIns="45700" anchor="t" anchorCtr="0">
            <a:spAutoFit/>
          </a:bodyPr>
          <a:lstStyle/>
          <a:p>
            <a:pPr marL="0" marR="0" lvl="0" indent="0" rtl="0">
              <a:lnSpc>
                <a:spcPct val="110000"/>
              </a:lnSpc>
              <a:spcBef>
                <a:spcPts val="0"/>
              </a:spcBef>
              <a:spcAft>
                <a:spcPts val="0"/>
              </a:spcAft>
              <a:buNone/>
            </a:pPr>
            <a:r>
              <a:rPr lang="es-ES" sz="2000" b="1" dirty="0">
                <a:solidFill>
                  <a:srgbClr val="444C59"/>
                </a:solidFill>
                <a:latin typeface="Poppins SemiBold"/>
                <a:cs typeface="Poppins SemiBold"/>
              </a:rPr>
              <a:t>Asegure el cumplimiento en materia de protección de datos adecuándose a la Ley de Protección de Datos con una solución  todo en uno.</a:t>
            </a:r>
          </a:p>
        </p:txBody>
      </p:sp>
      <p:sp>
        <p:nvSpPr>
          <p:cNvPr id="9" name="CuadroTexto 8">
            <a:extLst>
              <a:ext uri="{FF2B5EF4-FFF2-40B4-BE49-F238E27FC236}">
                <a16:creationId xmlns:a16="http://schemas.microsoft.com/office/drawing/2014/main" id="{1F874B47-926E-4B0D-8A9E-0A159EBD3042}"/>
              </a:ext>
            </a:extLst>
          </p:cNvPr>
          <p:cNvSpPr txBox="1"/>
          <p:nvPr/>
        </p:nvSpPr>
        <p:spPr>
          <a:xfrm>
            <a:off x="5003102" y="4282085"/>
            <a:ext cx="3282585" cy="584775"/>
          </a:xfrm>
          <a:prstGeom prst="rect">
            <a:avLst/>
          </a:prstGeom>
          <a:noFill/>
        </p:spPr>
        <p:txBody>
          <a:bodyPr wrap="square">
            <a:spAutoFit/>
          </a:bodyPr>
          <a:lstStyle/>
          <a:p>
            <a:pPr lvl="0">
              <a:defRPr/>
            </a:pPr>
            <a:r>
              <a:rPr lang="es-ES" sz="1600" b="1" dirty="0">
                <a:solidFill>
                  <a:schemeClr val="bg1"/>
                </a:solidFill>
                <a:latin typeface="Poppins SemiBold" panose="00000700000000000000" pitchFamily="2" charset="0"/>
                <a:ea typeface="Calibri"/>
                <a:cs typeface="Poppins SemiBold" panose="00000700000000000000" pitchFamily="2" charset="0"/>
                <a:sym typeface="Calibri"/>
              </a:rPr>
              <a:t>Análisis de Impacto a la Privacidad</a:t>
            </a:r>
          </a:p>
        </p:txBody>
      </p:sp>
      <p:sp>
        <p:nvSpPr>
          <p:cNvPr id="10" name="CuadroTexto 9">
            <a:extLst>
              <a:ext uri="{FF2B5EF4-FFF2-40B4-BE49-F238E27FC236}">
                <a16:creationId xmlns:a16="http://schemas.microsoft.com/office/drawing/2014/main" id="{30C6C8E9-4485-4D52-B0F0-243610018731}"/>
              </a:ext>
            </a:extLst>
          </p:cNvPr>
          <p:cNvSpPr txBox="1"/>
          <p:nvPr/>
        </p:nvSpPr>
        <p:spPr>
          <a:xfrm>
            <a:off x="5047018" y="5107089"/>
            <a:ext cx="2858035" cy="584775"/>
          </a:xfrm>
          <a:prstGeom prst="rect">
            <a:avLst/>
          </a:prstGeom>
          <a:noFill/>
        </p:spPr>
        <p:txBody>
          <a:bodyPr wrap="square">
            <a:spAutoFit/>
          </a:bodyPr>
          <a:lstStyle/>
          <a:p>
            <a:r>
              <a:rPr lang="es-ES" sz="1600" b="1" dirty="0">
                <a:solidFill>
                  <a:schemeClr val="bg1"/>
                </a:solidFill>
                <a:latin typeface="Poppins SemiBold" panose="00000700000000000000" pitchFamily="2" charset="0"/>
                <a:cs typeface="Poppins SemiBold" panose="00000700000000000000" pitchFamily="2" charset="0"/>
              </a:rPr>
              <a:t>Cumplimiento y auditoría sobre la LPDE</a:t>
            </a:r>
          </a:p>
        </p:txBody>
      </p:sp>
      <p:sp>
        <p:nvSpPr>
          <p:cNvPr id="11" name="CuadroTexto 10">
            <a:extLst>
              <a:ext uri="{FF2B5EF4-FFF2-40B4-BE49-F238E27FC236}">
                <a16:creationId xmlns:a16="http://schemas.microsoft.com/office/drawing/2014/main" id="{1CFB5440-196F-4EFC-B781-6338AE87150F}"/>
              </a:ext>
            </a:extLst>
          </p:cNvPr>
          <p:cNvSpPr txBox="1"/>
          <p:nvPr/>
        </p:nvSpPr>
        <p:spPr>
          <a:xfrm>
            <a:off x="5042741" y="5816340"/>
            <a:ext cx="3924198" cy="584775"/>
          </a:xfrm>
          <a:prstGeom prst="rect">
            <a:avLst/>
          </a:prstGeom>
          <a:noFill/>
        </p:spPr>
        <p:txBody>
          <a:bodyPr wrap="square">
            <a:spAutoFit/>
          </a:bodyPr>
          <a:lstStyle/>
          <a:p>
            <a:pPr lvl="0">
              <a:defRPr/>
            </a:pPr>
            <a:r>
              <a:rPr lang="es-ES" sz="1600" b="1" dirty="0">
                <a:solidFill>
                  <a:schemeClr val="bg1"/>
                </a:solidFill>
                <a:latin typeface="Poppins SemiBold" panose="00000700000000000000" pitchFamily="2" charset="0"/>
                <a:ea typeface="Calibri"/>
                <a:cs typeface="Poppins SemiBold" panose="00000700000000000000" pitchFamily="2" charset="0"/>
                <a:sym typeface="Calibri"/>
              </a:rPr>
              <a:t>Tratamientos de datos para comunicar al Registro Nacional</a:t>
            </a:r>
          </a:p>
        </p:txBody>
      </p:sp>
      <p:sp>
        <p:nvSpPr>
          <p:cNvPr id="12" name="CuadroTexto 11">
            <a:extLst>
              <a:ext uri="{FF2B5EF4-FFF2-40B4-BE49-F238E27FC236}">
                <a16:creationId xmlns:a16="http://schemas.microsoft.com/office/drawing/2014/main" id="{A56478CD-1D29-430C-A5E6-6895C01F3872}"/>
              </a:ext>
            </a:extLst>
          </p:cNvPr>
          <p:cNvSpPr txBox="1"/>
          <p:nvPr/>
        </p:nvSpPr>
        <p:spPr>
          <a:xfrm>
            <a:off x="5062777" y="6613966"/>
            <a:ext cx="3924198" cy="338554"/>
          </a:xfrm>
          <a:prstGeom prst="rect">
            <a:avLst/>
          </a:prstGeom>
          <a:noFill/>
        </p:spPr>
        <p:txBody>
          <a:bodyPr wrap="square">
            <a:spAutoFit/>
          </a:bodyPr>
          <a:lstStyle/>
          <a:p>
            <a:pPr lvl="0">
              <a:defRPr/>
            </a:pPr>
            <a:r>
              <a:rPr lang="es-ES" sz="1600" b="1" dirty="0">
                <a:solidFill>
                  <a:schemeClr val="bg1"/>
                </a:solidFill>
                <a:latin typeface="Poppins SemiBold" panose="00000700000000000000" pitchFamily="2" charset="0"/>
                <a:ea typeface="Calibri"/>
                <a:cs typeface="Poppins SemiBold" panose="00000700000000000000" pitchFamily="2" charset="0"/>
                <a:sym typeface="Calibri"/>
              </a:rPr>
              <a:t>Mejora continua</a:t>
            </a:r>
          </a:p>
        </p:txBody>
      </p:sp>
      <p:sp>
        <p:nvSpPr>
          <p:cNvPr id="13" name="CuadroTexto 12">
            <a:extLst>
              <a:ext uri="{FF2B5EF4-FFF2-40B4-BE49-F238E27FC236}">
                <a16:creationId xmlns:a16="http://schemas.microsoft.com/office/drawing/2014/main" id="{B75B110A-5300-4BCE-94D5-05F2EB59EB1D}"/>
              </a:ext>
            </a:extLst>
          </p:cNvPr>
          <p:cNvSpPr txBox="1"/>
          <p:nvPr/>
        </p:nvSpPr>
        <p:spPr>
          <a:xfrm>
            <a:off x="972179" y="5101150"/>
            <a:ext cx="3924198" cy="338554"/>
          </a:xfrm>
          <a:prstGeom prst="rect">
            <a:avLst/>
          </a:prstGeom>
          <a:noFill/>
        </p:spPr>
        <p:txBody>
          <a:bodyPr wrap="square">
            <a:spAutoFit/>
          </a:bodyPr>
          <a:lstStyle/>
          <a:p>
            <a:pPr lvl="0">
              <a:defRPr/>
            </a:pPr>
            <a:r>
              <a:rPr lang="es-ES" sz="1600" b="1" dirty="0">
                <a:solidFill>
                  <a:schemeClr val="bg1"/>
                </a:solidFill>
                <a:latin typeface="Poppins SemiBold" panose="00000700000000000000" pitchFamily="2" charset="0"/>
                <a:ea typeface="Calibri"/>
                <a:cs typeface="Poppins SemiBold" panose="00000700000000000000" pitchFamily="2" charset="0"/>
                <a:sym typeface="Calibri"/>
              </a:rPr>
              <a:t>Gestión de la LPDE</a:t>
            </a:r>
          </a:p>
        </p:txBody>
      </p:sp>
      <p:sp>
        <p:nvSpPr>
          <p:cNvPr id="14" name="CuadroTexto 13">
            <a:extLst>
              <a:ext uri="{FF2B5EF4-FFF2-40B4-BE49-F238E27FC236}">
                <a16:creationId xmlns:a16="http://schemas.microsoft.com/office/drawing/2014/main" id="{9663ABB0-6B51-496D-B844-3C32BE43D04C}"/>
              </a:ext>
            </a:extLst>
          </p:cNvPr>
          <p:cNvSpPr txBox="1"/>
          <p:nvPr/>
        </p:nvSpPr>
        <p:spPr>
          <a:xfrm>
            <a:off x="972179" y="4265645"/>
            <a:ext cx="2944982" cy="584775"/>
          </a:xfrm>
          <a:prstGeom prst="rect">
            <a:avLst/>
          </a:prstGeom>
          <a:noFill/>
        </p:spPr>
        <p:txBody>
          <a:bodyPr wrap="square">
            <a:spAutoFit/>
          </a:bodyPr>
          <a:lstStyle/>
          <a:p>
            <a:pPr lvl="0">
              <a:defRPr/>
            </a:pPr>
            <a:r>
              <a:rPr lang="es-ES" sz="1600" b="1" dirty="0">
                <a:solidFill>
                  <a:schemeClr val="bg1"/>
                </a:solidFill>
                <a:latin typeface="Poppins SemiBold" panose="00000700000000000000" pitchFamily="2" charset="0"/>
                <a:ea typeface="Calibri"/>
                <a:cs typeface="Poppins SemiBold" panose="00000700000000000000" pitchFamily="2" charset="0"/>
                <a:sym typeface="Calibri"/>
              </a:rPr>
              <a:t>Históricos de Análisis y Gestión de Riesgos</a:t>
            </a:r>
          </a:p>
        </p:txBody>
      </p:sp>
      <p:sp>
        <p:nvSpPr>
          <p:cNvPr id="15" name="CuadroTexto 14">
            <a:extLst>
              <a:ext uri="{FF2B5EF4-FFF2-40B4-BE49-F238E27FC236}">
                <a16:creationId xmlns:a16="http://schemas.microsoft.com/office/drawing/2014/main" id="{725C40E9-2074-4A67-88D1-EE778369C9A9}"/>
              </a:ext>
            </a:extLst>
          </p:cNvPr>
          <p:cNvSpPr txBox="1"/>
          <p:nvPr/>
        </p:nvSpPr>
        <p:spPr>
          <a:xfrm>
            <a:off x="972179" y="5848829"/>
            <a:ext cx="3924198" cy="338554"/>
          </a:xfrm>
          <a:prstGeom prst="rect">
            <a:avLst/>
          </a:prstGeom>
          <a:noFill/>
        </p:spPr>
        <p:txBody>
          <a:bodyPr wrap="square">
            <a:spAutoFit/>
          </a:bodyPr>
          <a:lstStyle/>
          <a:p>
            <a:pPr lvl="0">
              <a:defRPr/>
            </a:pPr>
            <a:r>
              <a:rPr lang="es-ES" sz="1600" b="1" dirty="0">
                <a:solidFill>
                  <a:schemeClr val="bg1"/>
                </a:solidFill>
                <a:latin typeface="Poppins SemiBold" panose="00000700000000000000" pitchFamily="2" charset="0"/>
                <a:ea typeface="Calibri"/>
                <a:cs typeface="Poppins SemiBold" panose="00000700000000000000" pitchFamily="2" charset="0"/>
                <a:sym typeface="Calibri"/>
              </a:rPr>
              <a:t>Gestión de derechos</a:t>
            </a:r>
          </a:p>
        </p:txBody>
      </p:sp>
      <p:sp>
        <p:nvSpPr>
          <p:cNvPr id="16" name="CuadroTexto 15">
            <a:extLst>
              <a:ext uri="{FF2B5EF4-FFF2-40B4-BE49-F238E27FC236}">
                <a16:creationId xmlns:a16="http://schemas.microsoft.com/office/drawing/2014/main" id="{B77B844A-7354-41FD-9C50-F504A57C81F5}"/>
              </a:ext>
            </a:extLst>
          </p:cNvPr>
          <p:cNvSpPr txBox="1"/>
          <p:nvPr/>
        </p:nvSpPr>
        <p:spPr>
          <a:xfrm>
            <a:off x="972179" y="6537952"/>
            <a:ext cx="3924198" cy="338554"/>
          </a:xfrm>
          <a:prstGeom prst="rect">
            <a:avLst/>
          </a:prstGeom>
          <a:noFill/>
        </p:spPr>
        <p:txBody>
          <a:bodyPr wrap="square">
            <a:spAutoFit/>
          </a:bodyPr>
          <a:lstStyle/>
          <a:p>
            <a:pPr lvl="0">
              <a:defRPr/>
            </a:pPr>
            <a:r>
              <a:rPr lang="es-ES" sz="1600" b="1" dirty="0">
                <a:solidFill>
                  <a:schemeClr val="bg1"/>
                </a:solidFill>
                <a:latin typeface="Poppins SemiBold" panose="00000700000000000000" pitchFamily="2" charset="0"/>
                <a:ea typeface="Calibri"/>
                <a:cs typeface="Poppins SemiBold" panose="00000700000000000000" pitchFamily="2" charset="0"/>
                <a:sym typeface="Calibri"/>
              </a:rPr>
              <a:t>Cuadro de mando</a:t>
            </a:r>
          </a:p>
        </p:txBody>
      </p:sp>
      <p:grpSp>
        <p:nvGrpSpPr>
          <p:cNvPr id="39" name="object 64">
            <a:extLst>
              <a:ext uri="{FF2B5EF4-FFF2-40B4-BE49-F238E27FC236}">
                <a16:creationId xmlns:a16="http://schemas.microsoft.com/office/drawing/2014/main" id="{F216D8AE-C232-42C5-8B4D-563E3D1A7BF4}"/>
              </a:ext>
            </a:extLst>
          </p:cNvPr>
          <p:cNvGrpSpPr/>
          <p:nvPr/>
        </p:nvGrpSpPr>
        <p:grpSpPr>
          <a:xfrm>
            <a:off x="470369" y="4365878"/>
            <a:ext cx="312985" cy="312985"/>
            <a:chOff x="13677898" y="3792679"/>
            <a:chExt cx="297815" cy="297815"/>
          </a:xfrm>
          <a:solidFill>
            <a:schemeClr val="accent1"/>
          </a:solidFill>
        </p:grpSpPr>
        <p:sp>
          <p:nvSpPr>
            <p:cNvPr id="40" name="object 65">
              <a:extLst>
                <a:ext uri="{FF2B5EF4-FFF2-40B4-BE49-F238E27FC236}">
                  <a16:creationId xmlns:a16="http://schemas.microsoft.com/office/drawing/2014/main" id="{76E639C2-1C92-4962-8BEB-6160EDFB5C7E}"/>
                </a:ext>
              </a:extLst>
            </p:cNvPr>
            <p:cNvSpPr/>
            <p:nvPr/>
          </p:nvSpPr>
          <p:spPr>
            <a:xfrm>
              <a:off x="13677898" y="3792679"/>
              <a:ext cx="297815" cy="297815"/>
            </a:xfrm>
            <a:custGeom>
              <a:avLst/>
              <a:gdLst/>
              <a:ahLst/>
              <a:cxnLst/>
              <a:rect l="l" t="t" r="r" b="b"/>
              <a:pathLst>
                <a:path w="297815" h="297814">
                  <a:moveTo>
                    <a:pt x="148628" y="0"/>
                  </a:moveTo>
                  <a:lnTo>
                    <a:pt x="101652" y="7577"/>
                  </a:lnTo>
                  <a:lnTo>
                    <a:pt x="60852" y="28678"/>
                  </a:lnTo>
                  <a:lnTo>
                    <a:pt x="28678" y="60852"/>
                  </a:lnTo>
                  <a:lnTo>
                    <a:pt x="7577" y="101652"/>
                  </a:lnTo>
                  <a:lnTo>
                    <a:pt x="0" y="148628"/>
                  </a:lnTo>
                  <a:lnTo>
                    <a:pt x="7577" y="195604"/>
                  </a:lnTo>
                  <a:lnTo>
                    <a:pt x="28678" y="236403"/>
                  </a:lnTo>
                  <a:lnTo>
                    <a:pt x="60852" y="268578"/>
                  </a:lnTo>
                  <a:lnTo>
                    <a:pt x="101652" y="289678"/>
                  </a:lnTo>
                  <a:lnTo>
                    <a:pt x="148628" y="297256"/>
                  </a:lnTo>
                  <a:lnTo>
                    <a:pt x="195604" y="289678"/>
                  </a:lnTo>
                  <a:lnTo>
                    <a:pt x="236403" y="268578"/>
                  </a:lnTo>
                  <a:lnTo>
                    <a:pt x="268578" y="236403"/>
                  </a:lnTo>
                  <a:lnTo>
                    <a:pt x="289678" y="195604"/>
                  </a:lnTo>
                  <a:lnTo>
                    <a:pt x="297256" y="148628"/>
                  </a:lnTo>
                  <a:lnTo>
                    <a:pt x="289678" y="101652"/>
                  </a:lnTo>
                  <a:lnTo>
                    <a:pt x="268578" y="60852"/>
                  </a:lnTo>
                  <a:lnTo>
                    <a:pt x="236403" y="28678"/>
                  </a:lnTo>
                  <a:lnTo>
                    <a:pt x="195604" y="7577"/>
                  </a:lnTo>
                  <a:lnTo>
                    <a:pt x="148628" y="0"/>
                  </a:lnTo>
                  <a:close/>
                </a:path>
              </a:pathLst>
            </a:custGeom>
            <a:grpFill/>
          </p:spPr>
          <p:txBody>
            <a:bodyPr wrap="square" lIns="0" tIns="0" rIns="0" bIns="0" rtlCol="0"/>
            <a:lstStyle/>
            <a:p>
              <a:endParaRPr lang="es-ES" sz="1600"/>
            </a:p>
          </p:txBody>
        </p:sp>
        <p:pic>
          <p:nvPicPr>
            <p:cNvPr id="41" name="object 66">
              <a:extLst>
                <a:ext uri="{FF2B5EF4-FFF2-40B4-BE49-F238E27FC236}">
                  <a16:creationId xmlns:a16="http://schemas.microsoft.com/office/drawing/2014/main" id="{950B2FAC-F58D-4928-AFBB-1082F1F3601E}"/>
                </a:ext>
              </a:extLst>
            </p:cNvPr>
            <p:cNvPicPr/>
            <p:nvPr/>
          </p:nvPicPr>
          <p:blipFill>
            <a:blip r:embed="rId3" cstate="print"/>
            <a:stretch>
              <a:fillRect/>
            </a:stretch>
          </p:blipFill>
          <p:spPr>
            <a:xfrm>
              <a:off x="13732752" y="3869302"/>
              <a:ext cx="198004" cy="144021"/>
            </a:xfrm>
            <a:prstGeom prst="rect">
              <a:avLst/>
            </a:prstGeom>
            <a:grpFill/>
          </p:spPr>
        </p:pic>
      </p:grpSp>
      <p:grpSp>
        <p:nvGrpSpPr>
          <p:cNvPr id="42" name="object 64">
            <a:extLst>
              <a:ext uri="{FF2B5EF4-FFF2-40B4-BE49-F238E27FC236}">
                <a16:creationId xmlns:a16="http://schemas.microsoft.com/office/drawing/2014/main" id="{CC6307F3-2485-4C1D-8560-53F98289DD08}"/>
              </a:ext>
            </a:extLst>
          </p:cNvPr>
          <p:cNvGrpSpPr/>
          <p:nvPr/>
        </p:nvGrpSpPr>
        <p:grpSpPr>
          <a:xfrm>
            <a:off x="478520" y="5069850"/>
            <a:ext cx="312985" cy="312985"/>
            <a:chOff x="13677898" y="3792679"/>
            <a:chExt cx="297815" cy="297815"/>
          </a:xfrm>
          <a:solidFill>
            <a:schemeClr val="accent1"/>
          </a:solidFill>
        </p:grpSpPr>
        <p:sp>
          <p:nvSpPr>
            <p:cNvPr id="43" name="object 65">
              <a:extLst>
                <a:ext uri="{FF2B5EF4-FFF2-40B4-BE49-F238E27FC236}">
                  <a16:creationId xmlns:a16="http://schemas.microsoft.com/office/drawing/2014/main" id="{68CC3601-F10E-4A60-8C8E-3E3096B13D25}"/>
                </a:ext>
              </a:extLst>
            </p:cNvPr>
            <p:cNvSpPr/>
            <p:nvPr/>
          </p:nvSpPr>
          <p:spPr>
            <a:xfrm>
              <a:off x="13677898" y="3792679"/>
              <a:ext cx="297815" cy="297815"/>
            </a:xfrm>
            <a:custGeom>
              <a:avLst/>
              <a:gdLst/>
              <a:ahLst/>
              <a:cxnLst/>
              <a:rect l="l" t="t" r="r" b="b"/>
              <a:pathLst>
                <a:path w="297815" h="297814">
                  <a:moveTo>
                    <a:pt x="148628" y="0"/>
                  </a:moveTo>
                  <a:lnTo>
                    <a:pt x="101652" y="7577"/>
                  </a:lnTo>
                  <a:lnTo>
                    <a:pt x="60852" y="28678"/>
                  </a:lnTo>
                  <a:lnTo>
                    <a:pt x="28678" y="60852"/>
                  </a:lnTo>
                  <a:lnTo>
                    <a:pt x="7577" y="101652"/>
                  </a:lnTo>
                  <a:lnTo>
                    <a:pt x="0" y="148628"/>
                  </a:lnTo>
                  <a:lnTo>
                    <a:pt x="7577" y="195604"/>
                  </a:lnTo>
                  <a:lnTo>
                    <a:pt x="28678" y="236403"/>
                  </a:lnTo>
                  <a:lnTo>
                    <a:pt x="60852" y="268578"/>
                  </a:lnTo>
                  <a:lnTo>
                    <a:pt x="101652" y="289678"/>
                  </a:lnTo>
                  <a:lnTo>
                    <a:pt x="148628" y="297256"/>
                  </a:lnTo>
                  <a:lnTo>
                    <a:pt x="195604" y="289678"/>
                  </a:lnTo>
                  <a:lnTo>
                    <a:pt x="236403" y="268578"/>
                  </a:lnTo>
                  <a:lnTo>
                    <a:pt x="268578" y="236403"/>
                  </a:lnTo>
                  <a:lnTo>
                    <a:pt x="289678" y="195604"/>
                  </a:lnTo>
                  <a:lnTo>
                    <a:pt x="297256" y="148628"/>
                  </a:lnTo>
                  <a:lnTo>
                    <a:pt x="289678" y="101652"/>
                  </a:lnTo>
                  <a:lnTo>
                    <a:pt x="268578" y="60852"/>
                  </a:lnTo>
                  <a:lnTo>
                    <a:pt x="236403" y="28678"/>
                  </a:lnTo>
                  <a:lnTo>
                    <a:pt x="195604" y="7577"/>
                  </a:lnTo>
                  <a:lnTo>
                    <a:pt x="148628" y="0"/>
                  </a:lnTo>
                  <a:close/>
                </a:path>
              </a:pathLst>
            </a:custGeom>
            <a:grpFill/>
          </p:spPr>
          <p:txBody>
            <a:bodyPr wrap="square" lIns="0" tIns="0" rIns="0" bIns="0" rtlCol="0"/>
            <a:lstStyle/>
            <a:p>
              <a:endParaRPr lang="es-ES" sz="1600"/>
            </a:p>
          </p:txBody>
        </p:sp>
        <p:pic>
          <p:nvPicPr>
            <p:cNvPr id="44" name="object 66">
              <a:extLst>
                <a:ext uri="{FF2B5EF4-FFF2-40B4-BE49-F238E27FC236}">
                  <a16:creationId xmlns:a16="http://schemas.microsoft.com/office/drawing/2014/main" id="{75ABE99B-81EA-4C9A-812C-74D82F70388B}"/>
                </a:ext>
              </a:extLst>
            </p:cNvPr>
            <p:cNvPicPr/>
            <p:nvPr/>
          </p:nvPicPr>
          <p:blipFill>
            <a:blip r:embed="rId3" cstate="print"/>
            <a:stretch>
              <a:fillRect/>
            </a:stretch>
          </p:blipFill>
          <p:spPr>
            <a:xfrm>
              <a:off x="13732752" y="3869302"/>
              <a:ext cx="198004" cy="144021"/>
            </a:xfrm>
            <a:prstGeom prst="rect">
              <a:avLst/>
            </a:prstGeom>
            <a:grpFill/>
          </p:spPr>
        </p:pic>
      </p:grpSp>
      <p:grpSp>
        <p:nvGrpSpPr>
          <p:cNvPr id="45" name="object 64">
            <a:extLst>
              <a:ext uri="{FF2B5EF4-FFF2-40B4-BE49-F238E27FC236}">
                <a16:creationId xmlns:a16="http://schemas.microsoft.com/office/drawing/2014/main" id="{B5FFBDAF-05D7-4AFA-A69D-1114876EFB82}"/>
              </a:ext>
            </a:extLst>
          </p:cNvPr>
          <p:cNvGrpSpPr/>
          <p:nvPr/>
        </p:nvGrpSpPr>
        <p:grpSpPr>
          <a:xfrm>
            <a:off x="462761" y="5810079"/>
            <a:ext cx="312985" cy="312985"/>
            <a:chOff x="13677898" y="3792679"/>
            <a:chExt cx="297815" cy="297815"/>
          </a:xfrm>
          <a:solidFill>
            <a:schemeClr val="accent1"/>
          </a:solidFill>
        </p:grpSpPr>
        <p:sp>
          <p:nvSpPr>
            <p:cNvPr id="46" name="object 65">
              <a:extLst>
                <a:ext uri="{FF2B5EF4-FFF2-40B4-BE49-F238E27FC236}">
                  <a16:creationId xmlns:a16="http://schemas.microsoft.com/office/drawing/2014/main" id="{3D3EBDB3-A2DE-40E0-83F2-61E6651ED667}"/>
                </a:ext>
              </a:extLst>
            </p:cNvPr>
            <p:cNvSpPr/>
            <p:nvPr/>
          </p:nvSpPr>
          <p:spPr>
            <a:xfrm>
              <a:off x="13677898" y="3792679"/>
              <a:ext cx="297815" cy="297815"/>
            </a:xfrm>
            <a:custGeom>
              <a:avLst/>
              <a:gdLst/>
              <a:ahLst/>
              <a:cxnLst/>
              <a:rect l="l" t="t" r="r" b="b"/>
              <a:pathLst>
                <a:path w="297815" h="297814">
                  <a:moveTo>
                    <a:pt x="148628" y="0"/>
                  </a:moveTo>
                  <a:lnTo>
                    <a:pt x="101652" y="7577"/>
                  </a:lnTo>
                  <a:lnTo>
                    <a:pt x="60852" y="28678"/>
                  </a:lnTo>
                  <a:lnTo>
                    <a:pt x="28678" y="60852"/>
                  </a:lnTo>
                  <a:lnTo>
                    <a:pt x="7577" y="101652"/>
                  </a:lnTo>
                  <a:lnTo>
                    <a:pt x="0" y="148628"/>
                  </a:lnTo>
                  <a:lnTo>
                    <a:pt x="7577" y="195604"/>
                  </a:lnTo>
                  <a:lnTo>
                    <a:pt x="28678" y="236403"/>
                  </a:lnTo>
                  <a:lnTo>
                    <a:pt x="60852" y="268578"/>
                  </a:lnTo>
                  <a:lnTo>
                    <a:pt x="101652" y="289678"/>
                  </a:lnTo>
                  <a:lnTo>
                    <a:pt x="148628" y="297256"/>
                  </a:lnTo>
                  <a:lnTo>
                    <a:pt x="195604" y="289678"/>
                  </a:lnTo>
                  <a:lnTo>
                    <a:pt x="236403" y="268578"/>
                  </a:lnTo>
                  <a:lnTo>
                    <a:pt x="268578" y="236403"/>
                  </a:lnTo>
                  <a:lnTo>
                    <a:pt x="289678" y="195604"/>
                  </a:lnTo>
                  <a:lnTo>
                    <a:pt x="297256" y="148628"/>
                  </a:lnTo>
                  <a:lnTo>
                    <a:pt x="289678" y="101652"/>
                  </a:lnTo>
                  <a:lnTo>
                    <a:pt x="268578" y="60852"/>
                  </a:lnTo>
                  <a:lnTo>
                    <a:pt x="236403" y="28678"/>
                  </a:lnTo>
                  <a:lnTo>
                    <a:pt x="195604" y="7577"/>
                  </a:lnTo>
                  <a:lnTo>
                    <a:pt x="148628" y="0"/>
                  </a:lnTo>
                  <a:close/>
                </a:path>
              </a:pathLst>
            </a:custGeom>
            <a:grpFill/>
          </p:spPr>
          <p:txBody>
            <a:bodyPr wrap="square" lIns="0" tIns="0" rIns="0" bIns="0" rtlCol="0"/>
            <a:lstStyle/>
            <a:p>
              <a:endParaRPr lang="es-ES" sz="1600"/>
            </a:p>
          </p:txBody>
        </p:sp>
        <p:pic>
          <p:nvPicPr>
            <p:cNvPr id="47" name="object 66">
              <a:extLst>
                <a:ext uri="{FF2B5EF4-FFF2-40B4-BE49-F238E27FC236}">
                  <a16:creationId xmlns:a16="http://schemas.microsoft.com/office/drawing/2014/main" id="{3A7C415C-FE31-4E59-B79A-7F32FD2D77CD}"/>
                </a:ext>
              </a:extLst>
            </p:cNvPr>
            <p:cNvPicPr/>
            <p:nvPr/>
          </p:nvPicPr>
          <p:blipFill>
            <a:blip r:embed="rId3" cstate="print"/>
            <a:stretch>
              <a:fillRect/>
            </a:stretch>
          </p:blipFill>
          <p:spPr>
            <a:xfrm>
              <a:off x="13732752" y="3869302"/>
              <a:ext cx="198004" cy="144021"/>
            </a:xfrm>
            <a:prstGeom prst="rect">
              <a:avLst/>
            </a:prstGeom>
            <a:grpFill/>
          </p:spPr>
        </p:pic>
      </p:grpSp>
      <p:grpSp>
        <p:nvGrpSpPr>
          <p:cNvPr id="48" name="object 64">
            <a:extLst>
              <a:ext uri="{FF2B5EF4-FFF2-40B4-BE49-F238E27FC236}">
                <a16:creationId xmlns:a16="http://schemas.microsoft.com/office/drawing/2014/main" id="{5DEC97D4-294F-4EE6-91AE-9B3CAB7FD9C6}"/>
              </a:ext>
            </a:extLst>
          </p:cNvPr>
          <p:cNvGrpSpPr/>
          <p:nvPr/>
        </p:nvGrpSpPr>
        <p:grpSpPr>
          <a:xfrm>
            <a:off x="478520" y="6550308"/>
            <a:ext cx="312985" cy="312985"/>
            <a:chOff x="13677898" y="3792679"/>
            <a:chExt cx="297815" cy="297815"/>
          </a:xfrm>
          <a:solidFill>
            <a:schemeClr val="accent1"/>
          </a:solidFill>
        </p:grpSpPr>
        <p:sp>
          <p:nvSpPr>
            <p:cNvPr id="49" name="object 65">
              <a:extLst>
                <a:ext uri="{FF2B5EF4-FFF2-40B4-BE49-F238E27FC236}">
                  <a16:creationId xmlns:a16="http://schemas.microsoft.com/office/drawing/2014/main" id="{3330CBBC-99EF-4BCC-B71E-F1FF3F9E68A5}"/>
                </a:ext>
              </a:extLst>
            </p:cNvPr>
            <p:cNvSpPr/>
            <p:nvPr/>
          </p:nvSpPr>
          <p:spPr>
            <a:xfrm>
              <a:off x="13677898" y="3792679"/>
              <a:ext cx="297815" cy="297815"/>
            </a:xfrm>
            <a:custGeom>
              <a:avLst/>
              <a:gdLst/>
              <a:ahLst/>
              <a:cxnLst/>
              <a:rect l="l" t="t" r="r" b="b"/>
              <a:pathLst>
                <a:path w="297815" h="297814">
                  <a:moveTo>
                    <a:pt x="148628" y="0"/>
                  </a:moveTo>
                  <a:lnTo>
                    <a:pt x="101652" y="7577"/>
                  </a:lnTo>
                  <a:lnTo>
                    <a:pt x="60852" y="28678"/>
                  </a:lnTo>
                  <a:lnTo>
                    <a:pt x="28678" y="60852"/>
                  </a:lnTo>
                  <a:lnTo>
                    <a:pt x="7577" y="101652"/>
                  </a:lnTo>
                  <a:lnTo>
                    <a:pt x="0" y="148628"/>
                  </a:lnTo>
                  <a:lnTo>
                    <a:pt x="7577" y="195604"/>
                  </a:lnTo>
                  <a:lnTo>
                    <a:pt x="28678" y="236403"/>
                  </a:lnTo>
                  <a:lnTo>
                    <a:pt x="60852" y="268578"/>
                  </a:lnTo>
                  <a:lnTo>
                    <a:pt x="101652" y="289678"/>
                  </a:lnTo>
                  <a:lnTo>
                    <a:pt x="148628" y="297256"/>
                  </a:lnTo>
                  <a:lnTo>
                    <a:pt x="195604" y="289678"/>
                  </a:lnTo>
                  <a:lnTo>
                    <a:pt x="236403" y="268578"/>
                  </a:lnTo>
                  <a:lnTo>
                    <a:pt x="268578" y="236403"/>
                  </a:lnTo>
                  <a:lnTo>
                    <a:pt x="289678" y="195604"/>
                  </a:lnTo>
                  <a:lnTo>
                    <a:pt x="297256" y="148628"/>
                  </a:lnTo>
                  <a:lnTo>
                    <a:pt x="289678" y="101652"/>
                  </a:lnTo>
                  <a:lnTo>
                    <a:pt x="268578" y="60852"/>
                  </a:lnTo>
                  <a:lnTo>
                    <a:pt x="236403" y="28678"/>
                  </a:lnTo>
                  <a:lnTo>
                    <a:pt x="195604" y="7577"/>
                  </a:lnTo>
                  <a:lnTo>
                    <a:pt x="148628" y="0"/>
                  </a:lnTo>
                  <a:close/>
                </a:path>
              </a:pathLst>
            </a:custGeom>
            <a:grpFill/>
          </p:spPr>
          <p:txBody>
            <a:bodyPr wrap="square" lIns="0" tIns="0" rIns="0" bIns="0" rtlCol="0"/>
            <a:lstStyle/>
            <a:p>
              <a:endParaRPr lang="es-ES" sz="1600"/>
            </a:p>
          </p:txBody>
        </p:sp>
        <p:pic>
          <p:nvPicPr>
            <p:cNvPr id="50" name="object 66">
              <a:extLst>
                <a:ext uri="{FF2B5EF4-FFF2-40B4-BE49-F238E27FC236}">
                  <a16:creationId xmlns:a16="http://schemas.microsoft.com/office/drawing/2014/main" id="{3957A15D-3E8E-42FA-8F51-867174AA45B1}"/>
                </a:ext>
              </a:extLst>
            </p:cNvPr>
            <p:cNvPicPr/>
            <p:nvPr/>
          </p:nvPicPr>
          <p:blipFill>
            <a:blip r:embed="rId3" cstate="print"/>
            <a:stretch>
              <a:fillRect/>
            </a:stretch>
          </p:blipFill>
          <p:spPr>
            <a:xfrm>
              <a:off x="13732752" y="3869302"/>
              <a:ext cx="198004" cy="144021"/>
            </a:xfrm>
            <a:prstGeom prst="rect">
              <a:avLst/>
            </a:prstGeom>
            <a:grpFill/>
          </p:spPr>
        </p:pic>
      </p:grpSp>
      <p:grpSp>
        <p:nvGrpSpPr>
          <p:cNvPr id="63" name="object 64">
            <a:extLst>
              <a:ext uri="{FF2B5EF4-FFF2-40B4-BE49-F238E27FC236}">
                <a16:creationId xmlns:a16="http://schemas.microsoft.com/office/drawing/2014/main" id="{D9B5F810-77C1-46FC-925A-BA525DEC41E3}"/>
              </a:ext>
            </a:extLst>
          </p:cNvPr>
          <p:cNvGrpSpPr/>
          <p:nvPr/>
        </p:nvGrpSpPr>
        <p:grpSpPr>
          <a:xfrm>
            <a:off x="4338308" y="4365878"/>
            <a:ext cx="312985" cy="312985"/>
            <a:chOff x="13677898" y="3792679"/>
            <a:chExt cx="297815" cy="297815"/>
          </a:xfrm>
          <a:solidFill>
            <a:schemeClr val="accent1"/>
          </a:solidFill>
        </p:grpSpPr>
        <p:sp>
          <p:nvSpPr>
            <p:cNvPr id="64" name="object 65">
              <a:extLst>
                <a:ext uri="{FF2B5EF4-FFF2-40B4-BE49-F238E27FC236}">
                  <a16:creationId xmlns:a16="http://schemas.microsoft.com/office/drawing/2014/main" id="{B4C5A95C-5B36-41C5-9FAC-99D2F3D3702A}"/>
                </a:ext>
              </a:extLst>
            </p:cNvPr>
            <p:cNvSpPr/>
            <p:nvPr/>
          </p:nvSpPr>
          <p:spPr>
            <a:xfrm>
              <a:off x="13677898" y="3792679"/>
              <a:ext cx="297815" cy="297815"/>
            </a:xfrm>
            <a:custGeom>
              <a:avLst/>
              <a:gdLst/>
              <a:ahLst/>
              <a:cxnLst/>
              <a:rect l="l" t="t" r="r" b="b"/>
              <a:pathLst>
                <a:path w="297815" h="297814">
                  <a:moveTo>
                    <a:pt x="148628" y="0"/>
                  </a:moveTo>
                  <a:lnTo>
                    <a:pt x="101652" y="7577"/>
                  </a:lnTo>
                  <a:lnTo>
                    <a:pt x="60852" y="28678"/>
                  </a:lnTo>
                  <a:lnTo>
                    <a:pt x="28678" y="60852"/>
                  </a:lnTo>
                  <a:lnTo>
                    <a:pt x="7577" y="101652"/>
                  </a:lnTo>
                  <a:lnTo>
                    <a:pt x="0" y="148628"/>
                  </a:lnTo>
                  <a:lnTo>
                    <a:pt x="7577" y="195604"/>
                  </a:lnTo>
                  <a:lnTo>
                    <a:pt x="28678" y="236403"/>
                  </a:lnTo>
                  <a:lnTo>
                    <a:pt x="60852" y="268578"/>
                  </a:lnTo>
                  <a:lnTo>
                    <a:pt x="101652" y="289678"/>
                  </a:lnTo>
                  <a:lnTo>
                    <a:pt x="148628" y="297256"/>
                  </a:lnTo>
                  <a:lnTo>
                    <a:pt x="195604" y="289678"/>
                  </a:lnTo>
                  <a:lnTo>
                    <a:pt x="236403" y="268578"/>
                  </a:lnTo>
                  <a:lnTo>
                    <a:pt x="268578" y="236403"/>
                  </a:lnTo>
                  <a:lnTo>
                    <a:pt x="289678" y="195604"/>
                  </a:lnTo>
                  <a:lnTo>
                    <a:pt x="297256" y="148628"/>
                  </a:lnTo>
                  <a:lnTo>
                    <a:pt x="289678" y="101652"/>
                  </a:lnTo>
                  <a:lnTo>
                    <a:pt x="268578" y="60852"/>
                  </a:lnTo>
                  <a:lnTo>
                    <a:pt x="236403" y="28678"/>
                  </a:lnTo>
                  <a:lnTo>
                    <a:pt x="195604" y="7577"/>
                  </a:lnTo>
                  <a:lnTo>
                    <a:pt x="148628" y="0"/>
                  </a:lnTo>
                  <a:close/>
                </a:path>
              </a:pathLst>
            </a:custGeom>
            <a:grpFill/>
          </p:spPr>
          <p:txBody>
            <a:bodyPr wrap="square" lIns="0" tIns="0" rIns="0" bIns="0" rtlCol="0"/>
            <a:lstStyle/>
            <a:p>
              <a:endParaRPr lang="es-ES" sz="1600">
                <a:solidFill>
                  <a:schemeClr val="bg1"/>
                </a:solidFill>
              </a:endParaRPr>
            </a:p>
          </p:txBody>
        </p:sp>
        <p:pic>
          <p:nvPicPr>
            <p:cNvPr id="65" name="object 66">
              <a:extLst>
                <a:ext uri="{FF2B5EF4-FFF2-40B4-BE49-F238E27FC236}">
                  <a16:creationId xmlns:a16="http://schemas.microsoft.com/office/drawing/2014/main" id="{2561B6C7-9F86-4EBC-AD50-1BA1354701D7}"/>
                </a:ext>
              </a:extLst>
            </p:cNvPr>
            <p:cNvPicPr/>
            <p:nvPr/>
          </p:nvPicPr>
          <p:blipFill>
            <a:blip r:embed="rId3" cstate="print"/>
            <a:stretch>
              <a:fillRect/>
            </a:stretch>
          </p:blipFill>
          <p:spPr>
            <a:xfrm>
              <a:off x="13732752" y="3869302"/>
              <a:ext cx="198004" cy="144021"/>
            </a:xfrm>
            <a:prstGeom prst="rect">
              <a:avLst/>
            </a:prstGeom>
            <a:grpFill/>
          </p:spPr>
        </p:pic>
      </p:grpSp>
      <p:grpSp>
        <p:nvGrpSpPr>
          <p:cNvPr id="66" name="object 64">
            <a:extLst>
              <a:ext uri="{FF2B5EF4-FFF2-40B4-BE49-F238E27FC236}">
                <a16:creationId xmlns:a16="http://schemas.microsoft.com/office/drawing/2014/main" id="{E901F90D-6ABF-4ADA-AFC6-CEAFD7901384}"/>
              </a:ext>
            </a:extLst>
          </p:cNvPr>
          <p:cNvGrpSpPr/>
          <p:nvPr/>
        </p:nvGrpSpPr>
        <p:grpSpPr>
          <a:xfrm>
            <a:off x="4346459" y="5069850"/>
            <a:ext cx="312985" cy="312985"/>
            <a:chOff x="13677898" y="3792679"/>
            <a:chExt cx="297815" cy="297815"/>
          </a:xfrm>
          <a:solidFill>
            <a:schemeClr val="accent1"/>
          </a:solidFill>
        </p:grpSpPr>
        <p:sp>
          <p:nvSpPr>
            <p:cNvPr id="67" name="object 65">
              <a:extLst>
                <a:ext uri="{FF2B5EF4-FFF2-40B4-BE49-F238E27FC236}">
                  <a16:creationId xmlns:a16="http://schemas.microsoft.com/office/drawing/2014/main" id="{94E3E837-48E7-450F-8895-713DCBB77236}"/>
                </a:ext>
              </a:extLst>
            </p:cNvPr>
            <p:cNvSpPr/>
            <p:nvPr/>
          </p:nvSpPr>
          <p:spPr>
            <a:xfrm>
              <a:off x="13677898" y="3792679"/>
              <a:ext cx="297815" cy="297815"/>
            </a:xfrm>
            <a:custGeom>
              <a:avLst/>
              <a:gdLst/>
              <a:ahLst/>
              <a:cxnLst/>
              <a:rect l="l" t="t" r="r" b="b"/>
              <a:pathLst>
                <a:path w="297815" h="297814">
                  <a:moveTo>
                    <a:pt x="148628" y="0"/>
                  </a:moveTo>
                  <a:lnTo>
                    <a:pt x="101652" y="7577"/>
                  </a:lnTo>
                  <a:lnTo>
                    <a:pt x="60852" y="28678"/>
                  </a:lnTo>
                  <a:lnTo>
                    <a:pt x="28678" y="60852"/>
                  </a:lnTo>
                  <a:lnTo>
                    <a:pt x="7577" y="101652"/>
                  </a:lnTo>
                  <a:lnTo>
                    <a:pt x="0" y="148628"/>
                  </a:lnTo>
                  <a:lnTo>
                    <a:pt x="7577" y="195604"/>
                  </a:lnTo>
                  <a:lnTo>
                    <a:pt x="28678" y="236403"/>
                  </a:lnTo>
                  <a:lnTo>
                    <a:pt x="60852" y="268578"/>
                  </a:lnTo>
                  <a:lnTo>
                    <a:pt x="101652" y="289678"/>
                  </a:lnTo>
                  <a:lnTo>
                    <a:pt x="148628" y="297256"/>
                  </a:lnTo>
                  <a:lnTo>
                    <a:pt x="195604" y="289678"/>
                  </a:lnTo>
                  <a:lnTo>
                    <a:pt x="236403" y="268578"/>
                  </a:lnTo>
                  <a:lnTo>
                    <a:pt x="268578" y="236403"/>
                  </a:lnTo>
                  <a:lnTo>
                    <a:pt x="289678" y="195604"/>
                  </a:lnTo>
                  <a:lnTo>
                    <a:pt x="297256" y="148628"/>
                  </a:lnTo>
                  <a:lnTo>
                    <a:pt x="289678" y="101652"/>
                  </a:lnTo>
                  <a:lnTo>
                    <a:pt x="268578" y="60852"/>
                  </a:lnTo>
                  <a:lnTo>
                    <a:pt x="236403" y="28678"/>
                  </a:lnTo>
                  <a:lnTo>
                    <a:pt x="195604" y="7577"/>
                  </a:lnTo>
                  <a:lnTo>
                    <a:pt x="148628" y="0"/>
                  </a:lnTo>
                  <a:close/>
                </a:path>
              </a:pathLst>
            </a:custGeom>
            <a:grpFill/>
          </p:spPr>
          <p:txBody>
            <a:bodyPr wrap="square" lIns="0" tIns="0" rIns="0" bIns="0" rtlCol="0"/>
            <a:lstStyle/>
            <a:p>
              <a:endParaRPr lang="es-ES" sz="1600">
                <a:solidFill>
                  <a:schemeClr val="bg1"/>
                </a:solidFill>
              </a:endParaRPr>
            </a:p>
          </p:txBody>
        </p:sp>
        <p:pic>
          <p:nvPicPr>
            <p:cNvPr id="68" name="object 66">
              <a:extLst>
                <a:ext uri="{FF2B5EF4-FFF2-40B4-BE49-F238E27FC236}">
                  <a16:creationId xmlns:a16="http://schemas.microsoft.com/office/drawing/2014/main" id="{0AD82040-75C9-48A1-B8D3-521F45EFD1F9}"/>
                </a:ext>
              </a:extLst>
            </p:cNvPr>
            <p:cNvPicPr/>
            <p:nvPr/>
          </p:nvPicPr>
          <p:blipFill>
            <a:blip r:embed="rId3" cstate="print"/>
            <a:stretch>
              <a:fillRect/>
            </a:stretch>
          </p:blipFill>
          <p:spPr>
            <a:xfrm>
              <a:off x="13732752" y="3869302"/>
              <a:ext cx="198004" cy="144021"/>
            </a:xfrm>
            <a:prstGeom prst="rect">
              <a:avLst/>
            </a:prstGeom>
            <a:grpFill/>
          </p:spPr>
        </p:pic>
      </p:grpSp>
      <p:grpSp>
        <p:nvGrpSpPr>
          <p:cNvPr id="69" name="object 64">
            <a:extLst>
              <a:ext uri="{FF2B5EF4-FFF2-40B4-BE49-F238E27FC236}">
                <a16:creationId xmlns:a16="http://schemas.microsoft.com/office/drawing/2014/main" id="{2A32F274-8338-4A33-879C-973937F18066}"/>
              </a:ext>
            </a:extLst>
          </p:cNvPr>
          <p:cNvGrpSpPr/>
          <p:nvPr/>
        </p:nvGrpSpPr>
        <p:grpSpPr>
          <a:xfrm>
            <a:off x="4330700" y="5810079"/>
            <a:ext cx="312985" cy="312985"/>
            <a:chOff x="13677898" y="3792679"/>
            <a:chExt cx="297815" cy="297815"/>
          </a:xfrm>
          <a:solidFill>
            <a:schemeClr val="accent1"/>
          </a:solidFill>
        </p:grpSpPr>
        <p:sp>
          <p:nvSpPr>
            <p:cNvPr id="70" name="object 65">
              <a:extLst>
                <a:ext uri="{FF2B5EF4-FFF2-40B4-BE49-F238E27FC236}">
                  <a16:creationId xmlns:a16="http://schemas.microsoft.com/office/drawing/2014/main" id="{6418642A-CCDE-4351-9022-773DC628E3E4}"/>
                </a:ext>
              </a:extLst>
            </p:cNvPr>
            <p:cNvSpPr/>
            <p:nvPr/>
          </p:nvSpPr>
          <p:spPr>
            <a:xfrm>
              <a:off x="13677898" y="3792679"/>
              <a:ext cx="297815" cy="297815"/>
            </a:xfrm>
            <a:custGeom>
              <a:avLst/>
              <a:gdLst/>
              <a:ahLst/>
              <a:cxnLst/>
              <a:rect l="l" t="t" r="r" b="b"/>
              <a:pathLst>
                <a:path w="297815" h="297814">
                  <a:moveTo>
                    <a:pt x="148628" y="0"/>
                  </a:moveTo>
                  <a:lnTo>
                    <a:pt x="101652" y="7577"/>
                  </a:lnTo>
                  <a:lnTo>
                    <a:pt x="60852" y="28678"/>
                  </a:lnTo>
                  <a:lnTo>
                    <a:pt x="28678" y="60852"/>
                  </a:lnTo>
                  <a:lnTo>
                    <a:pt x="7577" y="101652"/>
                  </a:lnTo>
                  <a:lnTo>
                    <a:pt x="0" y="148628"/>
                  </a:lnTo>
                  <a:lnTo>
                    <a:pt x="7577" y="195604"/>
                  </a:lnTo>
                  <a:lnTo>
                    <a:pt x="28678" y="236403"/>
                  </a:lnTo>
                  <a:lnTo>
                    <a:pt x="60852" y="268578"/>
                  </a:lnTo>
                  <a:lnTo>
                    <a:pt x="101652" y="289678"/>
                  </a:lnTo>
                  <a:lnTo>
                    <a:pt x="148628" y="297256"/>
                  </a:lnTo>
                  <a:lnTo>
                    <a:pt x="195604" y="289678"/>
                  </a:lnTo>
                  <a:lnTo>
                    <a:pt x="236403" y="268578"/>
                  </a:lnTo>
                  <a:lnTo>
                    <a:pt x="268578" y="236403"/>
                  </a:lnTo>
                  <a:lnTo>
                    <a:pt x="289678" y="195604"/>
                  </a:lnTo>
                  <a:lnTo>
                    <a:pt x="297256" y="148628"/>
                  </a:lnTo>
                  <a:lnTo>
                    <a:pt x="289678" y="101652"/>
                  </a:lnTo>
                  <a:lnTo>
                    <a:pt x="268578" y="60852"/>
                  </a:lnTo>
                  <a:lnTo>
                    <a:pt x="236403" y="28678"/>
                  </a:lnTo>
                  <a:lnTo>
                    <a:pt x="195604" y="7577"/>
                  </a:lnTo>
                  <a:lnTo>
                    <a:pt x="148628" y="0"/>
                  </a:lnTo>
                  <a:close/>
                </a:path>
              </a:pathLst>
            </a:custGeom>
            <a:grpFill/>
          </p:spPr>
          <p:txBody>
            <a:bodyPr wrap="square" lIns="0" tIns="0" rIns="0" bIns="0" rtlCol="0"/>
            <a:lstStyle/>
            <a:p>
              <a:endParaRPr lang="es-ES" sz="1600">
                <a:solidFill>
                  <a:schemeClr val="bg1"/>
                </a:solidFill>
              </a:endParaRPr>
            </a:p>
          </p:txBody>
        </p:sp>
        <p:pic>
          <p:nvPicPr>
            <p:cNvPr id="71" name="object 66">
              <a:extLst>
                <a:ext uri="{FF2B5EF4-FFF2-40B4-BE49-F238E27FC236}">
                  <a16:creationId xmlns:a16="http://schemas.microsoft.com/office/drawing/2014/main" id="{CE299F16-D3A3-4715-B4BA-1E02B5C386EC}"/>
                </a:ext>
              </a:extLst>
            </p:cNvPr>
            <p:cNvPicPr/>
            <p:nvPr/>
          </p:nvPicPr>
          <p:blipFill>
            <a:blip r:embed="rId3" cstate="print"/>
            <a:stretch>
              <a:fillRect/>
            </a:stretch>
          </p:blipFill>
          <p:spPr>
            <a:xfrm>
              <a:off x="13732752" y="3869302"/>
              <a:ext cx="198004" cy="144021"/>
            </a:xfrm>
            <a:prstGeom prst="rect">
              <a:avLst/>
            </a:prstGeom>
            <a:grpFill/>
          </p:spPr>
        </p:pic>
      </p:grpSp>
      <p:grpSp>
        <p:nvGrpSpPr>
          <p:cNvPr id="72" name="object 64">
            <a:extLst>
              <a:ext uri="{FF2B5EF4-FFF2-40B4-BE49-F238E27FC236}">
                <a16:creationId xmlns:a16="http://schemas.microsoft.com/office/drawing/2014/main" id="{66A3D42F-1E5E-44D3-9DDA-3436AFA3DE15}"/>
              </a:ext>
            </a:extLst>
          </p:cNvPr>
          <p:cNvGrpSpPr/>
          <p:nvPr/>
        </p:nvGrpSpPr>
        <p:grpSpPr>
          <a:xfrm>
            <a:off x="4346459" y="6550308"/>
            <a:ext cx="312985" cy="312985"/>
            <a:chOff x="13677898" y="3792679"/>
            <a:chExt cx="297815" cy="297815"/>
          </a:xfrm>
          <a:solidFill>
            <a:schemeClr val="accent1"/>
          </a:solidFill>
        </p:grpSpPr>
        <p:sp>
          <p:nvSpPr>
            <p:cNvPr id="73" name="object 65">
              <a:extLst>
                <a:ext uri="{FF2B5EF4-FFF2-40B4-BE49-F238E27FC236}">
                  <a16:creationId xmlns:a16="http://schemas.microsoft.com/office/drawing/2014/main" id="{2945DE15-FFDA-46D4-AC08-CED064D513E3}"/>
                </a:ext>
              </a:extLst>
            </p:cNvPr>
            <p:cNvSpPr/>
            <p:nvPr/>
          </p:nvSpPr>
          <p:spPr>
            <a:xfrm>
              <a:off x="13677898" y="3792679"/>
              <a:ext cx="297815" cy="297815"/>
            </a:xfrm>
            <a:custGeom>
              <a:avLst/>
              <a:gdLst/>
              <a:ahLst/>
              <a:cxnLst/>
              <a:rect l="l" t="t" r="r" b="b"/>
              <a:pathLst>
                <a:path w="297815" h="297814">
                  <a:moveTo>
                    <a:pt x="148628" y="0"/>
                  </a:moveTo>
                  <a:lnTo>
                    <a:pt x="101652" y="7577"/>
                  </a:lnTo>
                  <a:lnTo>
                    <a:pt x="60852" y="28678"/>
                  </a:lnTo>
                  <a:lnTo>
                    <a:pt x="28678" y="60852"/>
                  </a:lnTo>
                  <a:lnTo>
                    <a:pt x="7577" y="101652"/>
                  </a:lnTo>
                  <a:lnTo>
                    <a:pt x="0" y="148628"/>
                  </a:lnTo>
                  <a:lnTo>
                    <a:pt x="7577" y="195604"/>
                  </a:lnTo>
                  <a:lnTo>
                    <a:pt x="28678" y="236403"/>
                  </a:lnTo>
                  <a:lnTo>
                    <a:pt x="60852" y="268578"/>
                  </a:lnTo>
                  <a:lnTo>
                    <a:pt x="101652" y="289678"/>
                  </a:lnTo>
                  <a:lnTo>
                    <a:pt x="148628" y="297256"/>
                  </a:lnTo>
                  <a:lnTo>
                    <a:pt x="195604" y="289678"/>
                  </a:lnTo>
                  <a:lnTo>
                    <a:pt x="236403" y="268578"/>
                  </a:lnTo>
                  <a:lnTo>
                    <a:pt x="268578" y="236403"/>
                  </a:lnTo>
                  <a:lnTo>
                    <a:pt x="289678" y="195604"/>
                  </a:lnTo>
                  <a:lnTo>
                    <a:pt x="297256" y="148628"/>
                  </a:lnTo>
                  <a:lnTo>
                    <a:pt x="289678" y="101652"/>
                  </a:lnTo>
                  <a:lnTo>
                    <a:pt x="268578" y="60852"/>
                  </a:lnTo>
                  <a:lnTo>
                    <a:pt x="236403" y="28678"/>
                  </a:lnTo>
                  <a:lnTo>
                    <a:pt x="195604" y="7577"/>
                  </a:lnTo>
                  <a:lnTo>
                    <a:pt x="148628" y="0"/>
                  </a:lnTo>
                  <a:close/>
                </a:path>
              </a:pathLst>
            </a:custGeom>
            <a:grpFill/>
          </p:spPr>
          <p:txBody>
            <a:bodyPr wrap="square" lIns="0" tIns="0" rIns="0" bIns="0" rtlCol="0"/>
            <a:lstStyle/>
            <a:p>
              <a:endParaRPr lang="es-ES" sz="1600">
                <a:solidFill>
                  <a:schemeClr val="bg1"/>
                </a:solidFill>
              </a:endParaRPr>
            </a:p>
          </p:txBody>
        </p:sp>
        <p:pic>
          <p:nvPicPr>
            <p:cNvPr id="74" name="object 66">
              <a:extLst>
                <a:ext uri="{FF2B5EF4-FFF2-40B4-BE49-F238E27FC236}">
                  <a16:creationId xmlns:a16="http://schemas.microsoft.com/office/drawing/2014/main" id="{35157B99-399F-4D89-BE96-6C5D335612A0}"/>
                </a:ext>
              </a:extLst>
            </p:cNvPr>
            <p:cNvPicPr/>
            <p:nvPr/>
          </p:nvPicPr>
          <p:blipFill>
            <a:blip r:embed="rId3" cstate="print"/>
            <a:stretch>
              <a:fillRect/>
            </a:stretch>
          </p:blipFill>
          <p:spPr>
            <a:xfrm>
              <a:off x="13732752" y="3869302"/>
              <a:ext cx="198004" cy="144021"/>
            </a:xfrm>
            <a:prstGeom prst="rect">
              <a:avLst/>
            </a:prstGeom>
            <a:grpFill/>
          </p:spPr>
        </p:pic>
      </p:grpSp>
      <p:pic>
        <p:nvPicPr>
          <p:cNvPr id="77" name="Imagen 76" descr="Interfaz de usuario gráfica, Aplicación&#10;&#10;Descripción generada automáticamente">
            <a:extLst>
              <a:ext uri="{FF2B5EF4-FFF2-40B4-BE49-F238E27FC236}">
                <a16:creationId xmlns:a16="http://schemas.microsoft.com/office/drawing/2014/main" id="{66F6146B-C9A4-416F-855B-2D01E618D0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8639" y="2535586"/>
            <a:ext cx="9612301" cy="6312556"/>
          </a:xfrm>
          <a:prstGeom prst="rect">
            <a:avLst/>
          </a:prstGeom>
        </p:spPr>
      </p:pic>
      <p:pic>
        <p:nvPicPr>
          <p:cNvPr id="79" name="object 83">
            <a:extLst>
              <a:ext uri="{FF2B5EF4-FFF2-40B4-BE49-F238E27FC236}">
                <a16:creationId xmlns:a16="http://schemas.microsoft.com/office/drawing/2014/main" id="{4E671A17-6BE3-4605-BF19-B38C09A945A5}"/>
              </a:ext>
            </a:extLst>
          </p:cNvPr>
          <p:cNvPicPr/>
          <p:nvPr/>
        </p:nvPicPr>
        <p:blipFill>
          <a:blip r:embed="rId5" cstate="print"/>
          <a:stretch>
            <a:fillRect/>
          </a:stretch>
        </p:blipFill>
        <p:spPr>
          <a:xfrm>
            <a:off x="599296" y="1589871"/>
            <a:ext cx="953775" cy="1136938"/>
          </a:xfrm>
          <a:prstGeom prst="rect">
            <a:avLst/>
          </a:prstGeom>
        </p:spPr>
      </p:pic>
      <p:sp>
        <p:nvSpPr>
          <p:cNvPr id="51" name="Holder 5">
            <a:extLst>
              <a:ext uri="{FF2B5EF4-FFF2-40B4-BE49-F238E27FC236}">
                <a16:creationId xmlns:a16="http://schemas.microsoft.com/office/drawing/2014/main" id="{8A67656F-14B2-42BD-BB2A-70D79BCE8EF6}"/>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22</a:t>
            </a:fld>
            <a:endParaRPr lang="es-ES"/>
          </a:p>
        </p:txBody>
      </p:sp>
    </p:spTree>
    <p:extLst>
      <p:ext uri="{BB962C8B-B14F-4D97-AF65-F5344CB8AC3E}">
        <p14:creationId xmlns:p14="http://schemas.microsoft.com/office/powerpoint/2010/main" val="2642038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Holder 5">
            <a:extLst>
              <a:ext uri="{FF2B5EF4-FFF2-40B4-BE49-F238E27FC236}">
                <a16:creationId xmlns:a16="http://schemas.microsoft.com/office/drawing/2014/main" id="{E0FE0553-F205-4B77-874A-B19423AA18AF}"/>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23</a:t>
            </a:fld>
            <a:endParaRPr lang="es-ES"/>
          </a:p>
        </p:txBody>
      </p:sp>
      <p:sp>
        <p:nvSpPr>
          <p:cNvPr id="2" name="Marcador de contenido 1">
            <a:extLst>
              <a:ext uri="{FF2B5EF4-FFF2-40B4-BE49-F238E27FC236}">
                <a16:creationId xmlns:a16="http://schemas.microsoft.com/office/drawing/2014/main" id="{B9BC482E-5113-4779-9A9D-12EEF661D5CC}"/>
              </a:ext>
            </a:extLst>
          </p:cNvPr>
          <p:cNvSpPr>
            <a:spLocks noGrp="1"/>
          </p:cNvSpPr>
          <p:nvPr>
            <p:ph sz="quarter" idx="11"/>
          </p:nvPr>
        </p:nvSpPr>
        <p:spPr>
          <a:xfrm>
            <a:off x="800100" y="630238"/>
            <a:ext cx="7874000" cy="461665"/>
          </a:xfrm>
        </p:spPr>
        <p:txBody>
          <a:bodyPr/>
          <a:lstStyle/>
          <a:p>
            <a:r>
              <a:rPr lang="es-ES" dirty="0"/>
              <a:t>Beneficios</a:t>
            </a:r>
          </a:p>
        </p:txBody>
      </p:sp>
      <p:sp>
        <p:nvSpPr>
          <p:cNvPr id="5" name="Marcador de contenido 4">
            <a:extLst>
              <a:ext uri="{FF2B5EF4-FFF2-40B4-BE49-F238E27FC236}">
                <a16:creationId xmlns:a16="http://schemas.microsoft.com/office/drawing/2014/main" id="{E6D1C912-5C73-4F0E-8106-335F993ED89D}"/>
              </a:ext>
            </a:extLst>
          </p:cNvPr>
          <p:cNvSpPr>
            <a:spLocks noGrp="1"/>
          </p:cNvSpPr>
          <p:nvPr>
            <p:ph sz="quarter" idx="25"/>
          </p:nvPr>
        </p:nvSpPr>
        <p:spPr/>
        <p:txBody>
          <a:bodyPr/>
          <a:lstStyle/>
          <a:p>
            <a:r>
              <a:rPr lang="es-ES" dirty="0"/>
              <a:t>Demostración del valor para la organización y usuario</a:t>
            </a:r>
          </a:p>
        </p:txBody>
      </p:sp>
      <p:sp>
        <p:nvSpPr>
          <p:cNvPr id="3" name="Rectángulo 2">
            <a:extLst>
              <a:ext uri="{FF2B5EF4-FFF2-40B4-BE49-F238E27FC236}">
                <a16:creationId xmlns:a16="http://schemas.microsoft.com/office/drawing/2014/main" id="{0D807978-CC1E-4AA9-A169-B0B97F9748BA}"/>
              </a:ext>
            </a:extLst>
          </p:cNvPr>
          <p:cNvSpPr/>
          <p:nvPr/>
        </p:nvSpPr>
        <p:spPr>
          <a:xfrm>
            <a:off x="1892300" y="2438400"/>
            <a:ext cx="6248400" cy="66849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ángulo 17">
            <a:extLst>
              <a:ext uri="{FF2B5EF4-FFF2-40B4-BE49-F238E27FC236}">
                <a16:creationId xmlns:a16="http://schemas.microsoft.com/office/drawing/2014/main" id="{586179DE-C2A8-4262-9263-B3E465C7D61F}"/>
              </a:ext>
            </a:extLst>
          </p:cNvPr>
          <p:cNvSpPr/>
          <p:nvPr/>
        </p:nvSpPr>
        <p:spPr>
          <a:xfrm>
            <a:off x="8978900" y="2438400"/>
            <a:ext cx="6248400" cy="66849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ángulo 26">
            <a:extLst>
              <a:ext uri="{FF2B5EF4-FFF2-40B4-BE49-F238E27FC236}">
                <a16:creationId xmlns:a16="http://schemas.microsoft.com/office/drawing/2014/main" id="{31E35CD9-7FE7-4B3A-B570-4280D76953D4}"/>
              </a:ext>
            </a:extLst>
          </p:cNvPr>
          <p:cNvSpPr/>
          <p:nvPr/>
        </p:nvSpPr>
        <p:spPr>
          <a:xfrm>
            <a:off x="10277814" y="2138123"/>
            <a:ext cx="3536043" cy="7071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spcBef>
                <a:spcPts val="100"/>
              </a:spcBef>
            </a:pPr>
            <a:r>
              <a:rPr lang="es-ES" sz="3000" b="1" dirty="0">
                <a:solidFill>
                  <a:schemeClr val="bg1"/>
                </a:solidFill>
                <a:latin typeface="Poppins SemiBold"/>
                <a:cs typeface="Poppins SemiBold"/>
              </a:rPr>
              <a:t>USUARIO</a:t>
            </a:r>
            <a:endParaRPr lang="es-ES" sz="3000" dirty="0">
              <a:solidFill>
                <a:schemeClr val="bg1"/>
              </a:solidFill>
              <a:latin typeface="Poppins SemiBold"/>
              <a:cs typeface="Poppins SemiBold"/>
            </a:endParaRPr>
          </a:p>
        </p:txBody>
      </p:sp>
      <p:sp>
        <p:nvSpPr>
          <p:cNvPr id="33" name="Rectángulo 32">
            <a:extLst>
              <a:ext uri="{FF2B5EF4-FFF2-40B4-BE49-F238E27FC236}">
                <a16:creationId xmlns:a16="http://schemas.microsoft.com/office/drawing/2014/main" id="{132260F1-2954-4E6D-8D0A-245681E642E1}"/>
              </a:ext>
            </a:extLst>
          </p:cNvPr>
          <p:cNvSpPr/>
          <p:nvPr/>
        </p:nvSpPr>
        <p:spPr>
          <a:xfrm>
            <a:off x="3196494" y="2098390"/>
            <a:ext cx="3536043" cy="7468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gn="ctr">
              <a:spcBef>
                <a:spcPts val="100"/>
              </a:spcBef>
            </a:pPr>
            <a:r>
              <a:rPr lang="es-ES" sz="3000" b="1" dirty="0">
                <a:solidFill>
                  <a:schemeClr val="bg1"/>
                </a:solidFill>
                <a:latin typeface="Poppins SemiBold"/>
                <a:cs typeface="Poppins SemiBold"/>
              </a:rPr>
              <a:t>ORGANIZACIÓN</a:t>
            </a:r>
            <a:endParaRPr lang="es-ES" sz="3000" dirty="0">
              <a:solidFill>
                <a:schemeClr val="bg1"/>
              </a:solidFill>
              <a:latin typeface="Poppins SemiBold"/>
              <a:cs typeface="Poppins SemiBold"/>
            </a:endParaRPr>
          </a:p>
        </p:txBody>
      </p:sp>
      <p:sp>
        <p:nvSpPr>
          <p:cNvPr id="75" name="CuadroTexto 74">
            <a:extLst>
              <a:ext uri="{FF2B5EF4-FFF2-40B4-BE49-F238E27FC236}">
                <a16:creationId xmlns:a16="http://schemas.microsoft.com/office/drawing/2014/main" id="{8AA88D38-6386-4160-9651-9068DF7CAF39}"/>
              </a:ext>
            </a:extLst>
          </p:cNvPr>
          <p:cNvSpPr txBox="1"/>
          <p:nvPr/>
        </p:nvSpPr>
        <p:spPr>
          <a:xfrm>
            <a:off x="2273300" y="3232314"/>
            <a:ext cx="4997447" cy="5262979"/>
          </a:xfrm>
          <a:prstGeom prst="rect">
            <a:avLst/>
          </a:prstGeom>
          <a:noFill/>
        </p:spPr>
        <p:txBody>
          <a:bodyPr wrap="square">
            <a:spAutoFit/>
          </a:bodyPr>
          <a:lstStyle/>
          <a:p>
            <a:pPr marL="342900" indent="-342900" rtl="0">
              <a:buFont typeface="Arial" panose="020B0604020202020204" pitchFamily="34" charset="0"/>
              <a:buChar char="•"/>
            </a:pPr>
            <a:r>
              <a:rPr lang="es-ES" sz="2400" dirty="0">
                <a:cs typeface="Poppins SemiBold"/>
              </a:rPr>
              <a:t>Garantizar el cumplimiento de la Ley manteniendo la buena imagen y evitando cometer sanciones</a:t>
            </a:r>
          </a:p>
          <a:p>
            <a:pPr rtl="0"/>
            <a:endParaRPr lang="es-ES" sz="2400" dirty="0">
              <a:cs typeface="Poppins SemiBold"/>
            </a:endParaRPr>
          </a:p>
          <a:p>
            <a:pPr marL="342900" indent="-342900">
              <a:buFont typeface="Arial" panose="020B0604020202020204" pitchFamily="34" charset="0"/>
              <a:buChar char="•"/>
            </a:pPr>
            <a:r>
              <a:rPr lang="es-ES" sz="2400" dirty="0">
                <a:cs typeface="Poppins SemiBold"/>
              </a:rPr>
              <a:t>Ahorro de costes con la optimización del proceso de forma automatizada</a:t>
            </a:r>
          </a:p>
          <a:p>
            <a:endParaRPr lang="es-ES" sz="2400" dirty="0">
              <a:cs typeface="Poppins SemiBold"/>
            </a:endParaRPr>
          </a:p>
          <a:p>
            <a:pPr marL="342900" indent="-342900">
              <a:buFont typeface="Arial" panose="020B0604020202020204" pitchFamily="34" charset="0"/>
              <a:buChar char="•"/>
            </a:pPr>
            <a:r>
              <a:rPr lang="es-ES" sz="2400" dirty="0">
                <a:cs typeface="Poppins SemiBold"/>
              </a:rPr>
              <a:t>Homogeneización con la gestión de cumplimiento legal y normativo existente</a:t>
            </a:r>
          </a:p>
          <a:p>
            <a:pPr marL="342900" indent="-342900">
              <a:buFont typeface="Arial" panose="020B0604020202020204" pitchFamily="34" charset="0"/>
              <a:buChar char="•"/>
            </a:pPr>
            <a:endParaRPr lang="es-ES" sz="2400" dirty="0">
              <a:cs typeface="Poppins SemiBold"/>
            </a:endParaRPr>
          </a:p>
          <a:p>
            <a:pPr marL="342900" indent="-342900" rtl="0">
              <a:buFont typeface="Arial" panose="020B0604020202020204" pitchFamily="34" charset="0"/>
              <a:buChar char="•"/>
            </a:pPr>
            <a:endParaRPr lang="es-ES" sz="2400" dirty="0">
              <a:cs typeface="Poppins SemiBold"/>
            </a:endParaRPr>
          </a:p>
        </p:txBody>
      </p:sp>
      <p:sp>
        <p:nvSpPr>
          <p:cNvPr id="78" name="CuadroTexto 77">
            <a:extLst>
              <a:ext uri="{FF2B5EF4-FFF2-40B4-BE49-F238E27FC236}">
                <a16:creationId xmlns:a16="http://schemas.microsoft.com/office/drawing/2014/main" id="{3F53A675-5A0C-4BA9-8FC1-9618E33DC3B6}"/>
              </a:ext>
            </a:extLst>
          </p:cNvPr>
          <p:cNvSpPr txBox="1"/>
          <p:nvPr/>
        </p:nvSpPr>
        <p:spPr>
          <a:xfrm>
            <a:off x="9416935" y="3388513"/>
            <a:ext cx="5257800" cy="4524315"/>
          </a:xfrm>
          <a:prstGeom prst="rect">
            <a:avLst/>
          </a:prstGeom>
          <a:noFill/>
        </p:spPr>
        <p:txBody>
          <a:bodyPr wrap="square">
            <a:spAutoFit/>
          </a:bodyPr>
          <a:lstStyle>
            <a:defPPr>
              <a:defRPr lang="es-ES"/>
            </a:defPPr>
            <a:lvl1pPr>
              <a:defRPr sz="2400">
                <a:solidFill>
                  <a:schemeClr val="bg1"/>
                </a:solidFill>
                <a:cs typeface="Poppins SemiBold"/>
              </a:defRPr>
            </a:lvl1pPr>
          </a:lstStyle>
          <a:p>
            <a:pPr marL="342900" indent="-342900">
              <a:buFont typeface="Arial" panose="020B0604020202020204" pitchFamily="34" charset="0"/>
              <a:buChar char="•"/>
            </a:pPr>
            <a:r>
              <a:rPr lang="es-ES" dirty="0">
                <a:solidFill>
                  <a:schemeClr val="tx1"/>
                </a:solidFill>
              </a:rPr>
              <a:t>Demostración del cumplimiento a la organización</a:t>
            </a:r>
          </a:p>
          <a:p>
            <a:pPr marL="342900" indent="-342900">
              <a:buFont typeface="Arial" panose="020B0604020202020204" pitchFamily="34" charset="0"/>
              <a:buChar char="•"/>
            </a:pPr>
            <a:endParaRPr lang="es-ES" dirty="0">
              <a:solidFill>
                <a:schemeClr val="tx1"/>
              </a:solidFill>
            </a:endParaRPr>
          </a:p>
          <a:p>
            <a:pPr marL="342900" indent="-342900">
              <a:buFont typeface="Arial" panose="020B0604020202020204" pitchFamily="34" charset="0"/>
              <a:buChar char="•"/>
            </a:pPr>
            <a:r>
              <a:rPr lang="es-ES" sz="2400" dirty="0">
                <a:solidFill>
                  <a:schemeClr val="tx1"/>
                </a:solidFill>
              </a:rPr>
              <a:t>Ahorro de tiempos con la agilidad de la gestión y la facilidad de su mantenimiento</a:t>
            </a:r>
          </a:p>
          <a:p>
            <a:pPr marL="342900" indent="-342900">
              <a:buFont typeface="Arial" panose="020B0604020202020204" pitchFamily="34" charset="0"/>
              <a:buChar char="•"/>
            </a:pPr>
            <a:endParaRPr lang="es-ES" sz="2400" dirty="0">
              <a:solidFill>
                <a:schemeClr val="tx1"/>
              </a:solidFill>
            </a:endParaRPr>
          </a:p>
          <a:p>
            <a:pPr marL="342900" indent="-342900">
              <a:buFont typeface="Arial" panose="020B0604020202020204" pitchFamily="34" charset="0"/>
              <a:buChar char="•"/>
            </a:pPr>
            <a:r>
              <a:rPr lang="es-ES" sz="2400" dirty="0">
                <a:solidFill>
                  <a:schemeClr val="tx1"/>
                </a:solidFill>
              </a:rPr>
              <a:t>Liderazgo y coordinación con el resto de áreas</a:t>
            </a:r>
          </a:p>
          <a:p>
            <a:pPr marL="342900" indent="-342900">
              <a:buFont typeface="Arial" panose="020B0604020202020204" pitchFamily="34" charset="0"/>
              <a:buChar char="•"/>
            </a:pPr>
            <a:endParaRPr lang="es-ES" sz="2400" dirty="0">
              <a:solidFill>
                <a:schemeClr val="tx1"/>
              </a:solidFill>
            </a:endParaRPr>
          </a:p>
          <a:p>
            <a:pPr marL="342900" indent="-342900">
              <a:buFont typeface="Arial" panose="020B0604020202020204" pitchFamily="34" charset="0"/>
              <a:buChar char="•"/>
            </a:pPr>
            <a:endParaRPr lang="es-ES" dirty="0">
              <a:solidFill>
                <a:schemeClr val="tx1"/>
              </a:solidFill>
            </a:endParaRPr>
          </a:p>
        </p:txBody>
      </p:sp>
    </p:spTree>
    <p:extLst>
      <p:ext uri="{BB962C8B-B14F-4D97-AF65-F5344CB8AC3E}">
        <p14:creationId xmlns:p14="http://schemas.microsoft.com/office/powerpoint/2010/main" val="353596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object 3">
            <a:extLst>
              <a:ext uri="{FF2B5EF4-FFF2-40B4-BE49-F238E27FC236}">
                <a16:creationId xmlns:a16="http://schemas.microsoft.com/office/drawing/2014/main" id="{5774F360-7B1B-4C60-9EE6-AE406B69506E}"/>
              </a:ext>
            </a:extLst>
          </p:cNvPr>
          <p:cNvPicPr/>
          <p:nvPr/>
        </p:nvPicPr>
        <p:blipFill>
          <a:blip r:embed="rId2" cstate="print"/>
          <a:stretch>
            <a:fillRect/>
          </a:stretch>
        </p:blipFill>
        <p:spPr>
          <a:xfrm>
            <a:off x="5562597" y="4800"/>
            <a:ext cx="11785602" cy="9748799"/>
          </a:xfrm>
          <a:prstGeom prst="rect">
            <a:avLst/>
          </a:prstGeom>
        </p:spPr>
      </p:pic>
      <p:sp>
        <p:nvSpPr>
          <p:cNvPr id="12" name="object 2">
            <a:extLst>
              <a:ext uri="{FF2B5EF4-FFF2-40B4-BE49-F238E27FC236}">
                <a16:creationId xmlns:a16="http://schemas.microsoft.com/office/drawing/2014/main" id="{05AADED1-4E1E-4EED-BAF8-676C7BC0736C}"/>
              </a:ext>
            </a:extLst>
          </p:cNvPr>
          <p:cNvSpPr/>
          <p:nvPr/>
        </p:nvSpPr>
        <p:spPr>
          <a:xfrm>
            <a:off x="0" y="-76200"/>
            <a:ext cx="10121900" cy="9829800"/>
          </a:xfrm>
          <a:custGeom>
            <a:avLst/>
            <a:gdLst/>
            <a:ahLst/>
            <a:cxnLst/>
            <a:rect l="l" t="t" r="r" b="b"/>
            <a:pathLst>
              <a:path w="17348200" h="9749155">
                <a:moveTo>
                  <a:pt x="17348200" y="0"/>
                </a:moveTo>
                <a:lnTo>
                  <a:pt x="0" y="0"/>
                </a:lnTo>
                <a:lnTo>
                  <a:pt x="0" y="9748799"/>
                </a:lnTo>
                <a:lnTo>
                  <a:pt x="17348200" y="9748799"/>
                </a:lnTo>
                <a:lnTo>
                  <a:pt x="17348200" y="0"/>
                </a:lnTo>
                <a:close/>
              </a:path>
            </a:pathLst>
          </a:custGeom>
          <a:solidFill>
            <a:srgbClr val="5078FF"/>
          </a:solidFill>
        </p:spPr>
        <p:txBody>
          <a:bodyPr wrap="square" lIns="0" tIns="0" rIns="0" bIns="0" rtlCol="0"/>
          <a:lstStyle/>
          <a:p>
            <a:endParaRPr dirty="0"/>
          </a:p>
        </p:txBody>
      </p:sp>
      <p:sp>
        <p:nvSpPr>
          <p:cNvPr id="4" name="object 4"/>
          <p:cNvSpPr txBox="1">
            <a:spLocks noGrp="1"/>
          </p:cNvSpPr>
          <p:nvPr>
            <p:ph type="title" idx="4294967295"/>
          </p:nvPr>
        </p:nvSpPr>
        <p:spPr>
          <a:xfrm>
            <a:off x="1384300" y="3504767"/>
            <a:ext cx="5222167" cy="939800"/>
          </a:xfrm>
          <a:prstGeom prst="rect">
            <a:avLst/>
          </a:prstGeom>
        </p:spPr>
        <p:txBody>
          <a:bodyPr vert="horz" wrap="square" lIns="0" tIns="12700" rIns="0" bIns="0" rtlCol="0">
            <a:spAutoFit/>
          </a:bodyPr>
          <a:lstStyle/>
          <a:p>
            <a:pPr marL="12700">
              <a:lnSpc>
                <a:spcPct val="100000"/>
              </a:lnSpc>
              <a:spcBef>
                <a:spcPts val="100"/>
              </a:spcBef>
            </a:pPr>
            <a:r>
              <a:rPr dirty="0"/>
              <a:t>Referencias</a:t>
            </a:r>
          </a:p>
        </p:txBody>
      </p:sp>
      <p:sp>
        <p:nvSpPr>
          <p:cNvPr id="5" name="object 5"/>
          <p:cNvSpPr txBox="1"/>
          <p:nvPr/>
        </p:nvSpPr>
        <p:spPr>
          <a:xfrm>
            <a:off x="1384300" y="4868196"/>
            <a:ext cx="7137400" cy="927177"/>
          </a:xfrm>
          <a:prstGeom prst="rect">
            <a:avLst/>
          </a:prstGeom>
        </p:spPr>
        <p:txBody>
          <a:bodyPr vert="horz" wrap="square" lIns="0" tIns="48260" rIns="0" bIns="0" rtlCol="0">
            <a:spAutoFit/>
          </a:bodyPr>
          <a:lstStyle/>
          <a:p>
            <a:pPr marL="12700" marR="5080">
              <a:lnSpc>
                <a:spcPts val="3400"/>
              </a:lnSpc>
              <a:spcBef>
                <a:spcPts val="380"/>
              </a:spcBef>
            </a:pPr>
            <a:r>
              <a:rPr lang="es-ES" sz="3000" dirty="0">
                <a:solidFill>
                  <a:srgbClr val="FFFFFF"/>
                </a:solidFill>
                <a:latin typeface="Poppins"/>
                <a:cs typeface="Poppins"/>
              </a:rPr>
              <a:t>Más de</a:t>
            </a:r>
            <a:r>
              <a:rPr lang="es-ES" sz="3000" spc="5" dirty="0">
                <a:solidFill>
                  <a:srgbClr val="FFFFFF"/>
                </a:solidFill>
                <a:latin typeface="Poppins"/>
                <a:cs typeface="Poppins"/>
              </a:rPr>
              <a:t> </a:t>
            </a:r>
            <a:r>
              <a:rPr lang="es-ES" sz="3000" dirty="0">
                <a:solidFill>
                  <a:srgbClr val="FFFFFF"/>
                </a:solidFill>
                <a:latin typeface="Poppins"/>
                <a:cs typeface="Poppins"/>
              </a:rPr>
              <a:t>2.000</a:t>
            </a:r>
            <a:r>
              <a:rPr lang="es-ES" sz="3000" spc="5" dirty="0">
                <a:solidFill>
                  <a:srgbClr val="FFFFFF"/>
                </a:solidFill>
                <a:latin typeface="Poppins"/>
                <a:cs typeface="Poppins"/>
              </a:rPr>
              <a:t> </a:t>
            </a:r>
            <a:r>
              <a:rPr lang="es-ES" sz="3000" dirty="0">
                <a:solidFill>
                  <a:srgbClr val="FFFFFF"/>
                </a:solidFill>
                <a:latin typeface="Poppins"/>
                <a:cs typeface="Poppins"/>
              </a:rPr>
              <a:t>empresas de</a:t>
            </a:r>
            <a:r>
              <a:rPr lang="es-ES" sz="3000" spc="-20" dirty="0">
                <a:solidFill>
                  <a:srgbClr val="FFFFFF"/>
                </a:solidFill>
                <a:latin typeface="Poppins"/>
                <a:cs typeface="Poppins"/>
              </a:rPr>
              <a:t> </a:t>
            </a:r>
            <a:r>
              <a:rPr lang="es-ES" sz="3000" dirty="0">
                <a:solidFill>
                  <a:srgbClr val="FFFFFF"/>
                </a:solidFill>
                <a:latin typeface="Poppins"/>
                <a:cs typeface="Poppins"/>
              </a:rPr>
              <a:t>todo</a:t>
            </a:r>
            <a:r>
              <a:rPr lang="es-ES" sz="3000" spc="-20" dirty="0">
                <a:solidFill>
                  <a:srgbClr val="FFFFFF"/>
                </a:solidFill>
                <a:latin typeface="Poppins"/>
                <a:cs typeface="Poppins"/>
              </a:rPr>
              <a:t> </a:t>
            </a:r>
            <a:r>
              <a:rPr lang="es-ES" sz="3000" dirty="0">
                <a:solidFill>
                  <a:srgbClr val="FFFFFF"/>
                </a:solidFill>
                <a:latin typeface="Poppins"/>
                <a:cs typeface="Poppins"/>
              </a:rPr>
              <a:t>el</a:t>
            </a:r>
            <a:r>
              <a:rPr lang="es-ES" sz="3000" spc="-20" dirty="0">
                <a:solidFill>
                  <a:srgbClr val="FFFFFF"/>
                </a:solidFill>
                <a:latin typeface="Poppins"/>
                <a:cs typeface="Poppins"/>
              </a:rPr>
              <a:t> </a:t>
            </a:r>
            <a:r>
              <a:rPr lang="es-ES" sz="3000" dirty="0">
                <a:solidFill>
                  <a:srgbClr val="FFFFFF"/>
                </a:solidFill>
                <a:latin typeface="Poppins"/>
                <a:cs typeface="Poppins"/>
              </a:rPr>
              <a:t>mundo</a:t>
            </a:r>
            <a:r>
              <a:rPr lang="es-ES" sz="3000" spc="-20" dirty="0">
                <a:solidFill>
                  <a:srgbClr val="FFFFFF"/>
                </a:solidFill>
                <a:latin typeface="Poppins"/>
                <a:cs typeface="Poppins"/>
              </a:rPr>
              <a:t> </a:t>
            </a:r>
            <a:r>
              <a:rPr lang="es-ES" sz="3000" dirty="0">
                <a:solidFill>
                  <a:srgbClr val="FFFFFF"/>
                </a:solidFill>
                <a:latin typeface="Poppins"/>
                <a:cs typeface="Poppins"/>
              </a:rPr>
              <a:t>ya</a:t>
            </a:r>
            <a:r>
              <a:rPr lang="es-ES" sz="3000" spc="-20" dirty="0">
                <a:solidFill>
                  <a:srgbClr val="FFFFFF"/>
                </a:solidFill>
                <a:latin typeface="Poppins"/>
                <a:cs typeface="Poppins"/>
              </a:rPr>
              <a:t> </a:t>
            </a:r>
            <a:r>
              <a:rPr lang="es-ES" sz="3000" dirty="0">
                <a:solidFill>
                  <a:srgbClr val="FFFFFF"/>
                </a:solidFill>
                <a:latin typeface="Poppins"/>
                <a:cs typeface="Poppins"/>
              </a:rPr>
              <a:t>usan nuestras</a:t>
            </a:r>
            <a:r>
              <a:rPr lang="es-ES" sz="3000" spc="-10" dirty="0">
                <a:solidFill>
                  <a:srgbClr val="FFFFFF"/>
                </a:solidFill>
                <a:latin typeface="Poppins"/>
                <a:cs typeface="Poppins"/>
              </a:rPr>
              <a:t> </a:t>
            </a:r>
            <a:r>
              <a:rPr lang="es-ES" sz="3000" dirty="0">
                <a:solidFill>
                  <a:srgbClr val="FFFFFF"/>
                </a:solidFill>
                <a:latin typeface="Poppins"/>
                <a:cs typeface="Poppins"/>
              </a:rPr>
              <a:t>soluciones.</a:t>
            </a:r>
            <a:endParaRPr lang="es-ES" sz="3000" dirty="0">
              <a:latin typeface="Poppins"/>
              <a:cs typeface="Poppins"/>
            </a:endParaRPr>
          </a:p>
        </p:txBody>
      </p:sp>
      <p:grpSp>
        <p:nvGrpSpPr>
          <p:cNvPr id="6" name="object 6"/>
          <p:cNvGrpSpPr/>
          <p:nvPr/>
        </p:nvGrpSpPr>
        <p:grpSpPr>
          <a:xfrm>
            <a:off x="12355461" y="2019300"/>
            <a:ext cx="4993005" cy="5715000"/>
            <a:chOff x="12355461" y="2019300"/>
            <a:chExt cx="4993005" cy="5715000"/>
          </a:xfrm>
        </p:grpSpPr>
        <p:sp>
          <p:nvSpPr>
            <p:cNvPr id="7" name="object 7"/>
            <p:cNvSpPr/>
            <p:nvPr/>
          </p:nvSpPr>
          <p:spPr>
            <a:xfrm>
              <a:off x="13268780" y="3169930"/>
              <a:ext cx="2323465" cy="3423285"/>
            </a:xfrm>
            <a:custGeom>
              <a:avLst/>
              <a:gdLst/>
              <a:ahLst/>
              <a:cxnLst/>
              <a:rect l="l" t="t" r="r" b="b"/>
              <a:pathLst>
                <a:path w="2323465" h="3423284">
                  <a:moveTo>
                    <a:pt x="1711591" y="0"/>
                  </a:moveTo>
                  <a:lnTo>
                    <a:pt x="0" y="1711591"/>
                  </a:lnTo>
                  <a:lnTo>
                    <a:pt x="1711591" y="3423183"/>
                  </a:lnTo>
                  <a:lnTo>
                    <a:pt x="2322868" y="2811894"/>
                  </a:lnTo>
                  <a:lnTo>
                    <a:pt x="1222565" y="1711591"/>
                  </a:lnTo>
                  <a:lnTo>
                    <a:pt x="2322868" y="611289"/>
                  </a:lnTo>
                  <a:lnTo>
                    <a:pt x="1711591" y="0"/>
                  </a:lnTo>
                  <a:close/>
                </a:path>
              </a:pathLst>
            </a:custGeom>
            <a:solidFill>
              <a:srgbClr val="FFFFFF"/>
            </a:solidFill>
          </p:spPr>
          <p:txBody>
            <a:bodyPr wrap="square" lIns="0" tIns="0" rIns="0" bIns="0" rtlCol="0"/>
            <a:lstStyle/>
            <a:p>
              <a:endParaRPr/>
            </a:p>
          </p:txBody>
        </p:sp>
        <p:sp>
          <p:nvSpPr>
            <p:cNvPr id="8" name="object 8"/>
            <p:cNvSpPr/>
            <p:nvPr/>
          </p:nvSpPr>
          <p:spPr>
            <a:xfrm>
              <a:off x="12355461" y="2019299"/>
              <a:ext cx="4172585" cy="5715000"/>
            </a:xfrm>
            <a:custGeom>
              <a:avLst/>
              <a:gdLst/>
              <a:ahLst/>
              <a:cxnLst/>
              <a:rect l="l" t="t" r="r" b="b"/>
              <a:pathLst>
                <a:path w="4172584" h="5715000">
                  <a:moveTo>
                    <a:pt x="4172559" y="0"/>
                  </a:moveTo>
                  <a:lnTo>
                    <a:pt x="2420543" y="0"/>
                  </a:lnTo>
                  <a:lnTo>
                    <a:pt x="1752015" y="0"/>
                  </a:lnTo>
                  <a:lnTo>
                    <a:pt x="0" y="0"/>
                  </a:lnTo>
                  <a:lnTo>
                    <a:pt x="0" y="864870"/>
                  </a:lnTo>
                  <a:lnTo>
                    <a:pt x="0" y="5715000"/>
                  </a:lnTo>
                  <a:lnTo>
                    <a:pt x="1752015" y="5715000"/>
                  </a:lnTo>
                  <a:lnTo>
                    <a:pt x="2420543" y="5715000"/>
                  </a:lnTo>
                  <a:lnTo>
                    <a:pt x="4172559" y="5715000"/>
                  </a:lnTo>
                  <a:lnTo>
                    <a:pt x="4172559" y="4850130"/>
                  </a:lnTo>
                  <a:lnTo>
                    <a:pt x="4172559" y="3294380"/>
                  </a:lnTo>
                  <a:lnTo>
                    <a:pt x="3308070" y="3294380"/>
                  </a:lnTo>
                  <a:lnTo>
                    <a:pt x="3308070" y="4850130"/>
                  </a:lnTo>
                  <a:lnTo>
                    <a:pt x="2420543" y="4850130"/>
                  </a:lnTo>
                  <a:lnTo>
                    <a:pt x="1752015" y="4850130"/>
                  </a:lnTo>
                  <a:lnTo>
                    <a:pt x="864476" y="4850130"/>
                  </a:lnTo>
                  <a:lnTo>
                    <a:pt x="864476" y="3382619"/>
                  </a:lnTo>
                  <a:lnTo>
                    <a:pt x="864476" y="3294380"/>
                  </a:lnTo>
                  <a:lnTo>
                    <a:pt x="864476" y="2420620"/>
                  </a:lnTo>
                  <a:lnTo>
                    <a:pt x="864476" y="2341803"/>
                  </a:lnTo>
                  <a:lnTo>
                    <a:pt x="864476" y="864870"/>
                  </a:lnTo>
                  <a:lnTo>
                    <a:pt x="1752015" y="864870"/>
                  </a:lnTo>
                  <a:lnTo>
                    <a:pt x="2420543" y="864870"/>
                  </a:lnTo>
                  <a:lnTo>
                    <a:pt x="3308070" y="864870"/>
                  </a:lnTo>
                  <a:lnTo>
                    <a:pt x="3308070" y="2420620"/>
                  </a:lnTo>
                  <a:lnTo>
                    <a:pt x="4172559" y="2420620"/>
                  </a:lnTo>
                  <a:lnTo>
                    <a:pt x="4172559" y="864870"/>
                  </a:lnTo>
                  <a:lnTo>
                    <a:pt x="4172559" y="0"/>
                  </a:lnTo>
                  <a:close/>
                </a:path>
              </a:pathLst>
            </a:custGeom>
            <a:solidFill>
              <a:srgbClr val="00FFD6"/>
            </a:solidFill>
          </p:spPr>
          <p:txBody>
            <a:bodyPr wrap="square" lIns="0" tIns="0" rIns="0" bIns="0" rtlCol="0"/>
            <a:lstStyle/>
            <a:p>
              <a:endParaRPr/>
            </a:p>
          </p:txBody>
        </p:sp>
        <p:sp>
          <p:nvSpPr>
            <p:cNvPr id="9" name="object 9"/>
            <p:cNvSpPr/>
            <p:nvPr/>
          </p:nvSpPr>
          <p:spPr>
            <a:xfrm>
              <a:off x="14381378" y="4444567"/>
              <a:ext cx="2967355" cy="864869"/>
            </a:xfrm>
            <a:custGeom>
              <a:avLst/>
              <a:gdLst/>
              <a:ahLst/>
              <a:cxnLst/>
              <a:rect l="l" t="t" r="r" b="b"/>
              <a:pathLst>
                <a:path w="2967355" h="864870">
                  <a:moveTo>
                    <a:pt x="2966809" y="12"/>
                  </a:moveTo>
                  <a:lnTo>
                    <a:pt x="2420543" y="12"/>
                  </a:lnTo>
                  <a:lnTo>
                    <a:pt x="1259103" y="12"/>
                  </a:lnTo>
                  <a:lnTo>
                    <a:pt x="0" y="12"/>
                  </a:lnTo>
                  <a:lnTo>
                    <a:pt x="0" y="864463"/>
                  </a:lnTo>
                  <a:lnTo>
                    <a:pt x="1259103" y="864463"/>
                  </a:lnTo>
                  <a:lnTo>
                    <a:pt x="2966809" y="864463"/>
                  </a:lnTo>
                  <a:lnTo>
                    <a:pt x="2966809" y="12"/>
                  </a:lnTo>
                  <a:close/>
                </a:path>
              </a:pathLst>
            </a:custGeom>
            <a:solidFill>
              <a:srgbClr val="FFFFFF"/>
            </a:solidFill>
          </p:spPr>
          <p:txBody>
            <a:bodyPr wrap="square" lIns="0" tIns="0" rIns="0" bIns="0" rtlCol="0"/>
            <a:lstStyle/>
            <a:p>
              <a:endParaRPr/>
            </a:p>
          </p:txBody>
        </p:sp>
      </p:grpSp>
      <p:pic>
        <p:nvPicPr>
          <p:cNvPr id="10" name="Gráfico 9">
            <a:extLst>
              <a:ext uri="{FF2B5EF4-FFF2-40B4-BE49-F238E27FC236}">
                <a16:creationId xmlns:a16="http://schemas.microsoft.com/office/drawing/2014/main" id="{AC06B2AF-2592-4E89-92D7-8276482759E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200000">
            <a:off x="-468238" y="4718057"/>
            <a:ext cx="1685764" cy="317485"/>
          </a:xfrm>
          <a:prstGeom prst="rect">
            <a:avLst/>
          </a:prstGeom>
        </p:spPr>
      </p:pic>
      <p:sp>
        <p:nvSpPr>
          <p:cNvPr id="13" name="Holder 5">
            <a:extLst>
              <a:ext uri="{FF2B5EF4-FFF2-40B4-BE49-F238E27FC236}">
                <a16:creationId xmlns:a16="http://schemas.microsoft.com/office/drawing/2014/main" id="{1B189BB5-0C1F-4955-9DB6-18E67F0E67D0}"/>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24</a:t>
            </a:fld>
            <a:endParaRPr lang="es-ES"/>
          </a:p>
        </p:txBody>
      </p:sp>
    </p:spTree>
    <p:extLst>
      <p:ext uri="{BB962C8B-B14F-4D97-AF65-F5344CB8AC3E}">
        <p14:creationId xmlns:p14="http://schemas.microsoft.com/office/powerpoint/2010/main" val="9956846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00099" y="630144"/>
            <a:ext cx="7380899" cy="482600"/>
          </a:xfrm>
          <a:prstGeom prst="rect">
            <a:avLst/>
          </a:prstGeom>
        </p:spPr>
        <p:txBody>
          <a:bodyPr vert="horz" wrap="square" lIns="0" tIns="12700" rIns="0" bIns="0" rtlCol="0">
            <a:spAutoFit/>
          </a:bodyPr>
          <a:lstStyle/>
          <a:p>
            <a:pPr marL="12700">
              <a:lnSpc>
                <a:spcPct val="100000"/>
              </a:lnSpc>
              <a:spcBef>
                <a:spcPts val="100"/>
              </a:spcBef>
            </a:pPr>
            <a:r>
              <a:rPr lang="es-ES" sz="3000" dirty="0">
                <a:solidFill>
                  <a:srgbClr val="5078FF"/>
                </a:solidFill>
                <a:latin typeface="Poppins Medium"/>
                <a:cs typeface="Poppins Medium"/>
              </a:rPr>
              <a:t>Sector financiero</a:t>
            </a:r>
            <a:r>
              <a:rPr lang="es-ES" sz="3000" spc="-30" dirty="0">
                <a:solidFill>
                  <a:srgbClr val="5078FF"/>
                </a:solidFill>
                <a:latin typeface="Poppins Medium"/>
                <a:cs typeface="Poppins Medium"/>
              </a:rPr>
              <a:t> </a:t>
            </a:r>
            <a:r>
              <a:rPr lang="es-ES" sz="3000" dirty="0">
                <a:solidFill>
                  <a:srgbClr val="5078FF"/>
                </a:solidFill>
                <a:latin typeface="Poppins Medium"/>
                <a:cs typeface="Poppins Medium"/>
              </a:rPr>
              <a:t>y</a:t>
            </a:r>
            <a:r>
              <a:rPr lang="es-ES" sz="3000" spc="-35" dirty="0">
                <a:solidFill>
                  <a:srgbClr val="5078FF"/>
                </a:solidFill>
                <a:latin typeface="Poppins Medium"/>
                <a:cs typeface="Poppins Medium"/>
              </a:rPr>
              <a:t> </a:t>
            </a:r>
            <a:r>
              <a:rPr lang="es-ES" sz="3000" dirty="0">
                <a:solidFill>
                  <a:srgbClr val="5078FF"/>
                </a:solidFill>
                <a:latin typeface="Poppins Medium"/>
                <a:cs typeface="Poppins Medium"/>
              </a:rPr>
              <a:t>asegurador</a:t>
            </a:r>
            <a:endParaRPr lang="es-ES" sz="3000" dirty="0">
              <a:latin typeface="Poppins Medium"/>
              <a:cs typeface="Poppins Medium"/>
            </a:endParaRPr>
          </a:p>
        </p:txBody>
      </p:sp>
      <p:pic>
        <p:nvPicPr>
          <p:cNvPr id="6" name="object 6"/>
          <p:cNvPicPr/>
          <p:nvPr/>
        </p:nvPicPr>
        <p:blipFill>
          <a:blip r:embed="rId2" cstate="print"/>
          <a:stretch>
            <a:fillRect/>
          </a:stretch>
        </p:blipFill>
        <p:spPr>
          <a:xfrm>
            <a:off x="15154178" y="6455986"/>
            <a:ext cx="1191547" cy="974048"/>
          </a:xfrm>
          <a:prstGeom prst="rect">
            <a:avLst/>
          </a:prstGeom>
        </p:spPr>
      </p:pic>
      <p:pic>
        <p:nvPicPr>
          <p:cNvPr id="7" name="object 7"/>
          <p:cNvPicPr/>
          <p:nvPr/>
        </p:nvPicPr>
        <p:blipFill>
          <a:blip r:embed="rId3" cstate="print"/>
          <a:stretch>
            <a:fillRect/>
          </a:stretch>
        </p:blipFill>
        <p:spPr>
          <a:xfrm>
            <a:off x="14570075" y="8113242"/>
            <a:ext cx="1816341" cy="968044"/>
          </a:xfrm>
          <a:prstGeom prst="rect">
            <a:avLst/>
          </a:prstGeom>
        </p:spPr>
      </p:pic>
      <p:pic>
        <p:nvPicPr>
          <p:cNvPr id="8" name="object 8"/>
          <p:cNvPicPr/>
          <p:nvPr/>
        </p:nvPicPr>
        <p:blipFill>
          <a:blip r:embed="rId4" cstate="print"/>
          <a:stretch>
            <a:fillRect/>
          </a:stretch>
        </p:blipFill>
        <p:spPr>
          <a:xfrm>
            <a:off x="11349819" y="6728302"/>
            <a:ext cx="2982264" cy="468384"/>
          </a:xfrm>
          <a:prstGeom prst="rect">
            <a:avLst/>
          </a:prstGeom>
        </p:spPr>
      </p:pic>
      <p:pic>
        <p:nvPicPr>
          <p:cNvPr id="14" name="object 14"/>
          <p:cNvPicPr/>
          <p:nvPr/>
        </p:nvPicPr>
        <p:blipFill>
          <a:blip r:embed="rId5" cstate="print"/>
          <a:stretch>
            <a:fillRect/>
          </a:stretch>
        </p:blipFill>
        <p:spPr>
          <a:xfrm>
            <a:off x="10662224" y="8166475"/>
            <a:ext cx="870551" cy="871047"/>
          </a:xfrm>
          <a:prstGeom prst="rect">
            <a:avLst/>
          </a:prstGeom>
        </p:spPr>
      </p:pic>
      <p:pic>
        <p:nvPicPr>
          <p:cNvPr id="16" name="object 16"/>
          <p:cNvPicPr/>
          <p:nvPr/>
        </p:nvPicPr>
        <p:blipFill>
          <a:blip r:embed="rId6" cstate="print"/>
          <a:stretch>
            <a:fillRect/>
          </a:stretch>
        </p:blipFill>
        <p:spPr>
          <a:xfrm>
            <a:off x="1009137" y="8241566"/>
            <a:ext cx="2014095" cy="720623"/>
          </a:xfrm>
          <a:prstGeom prst="rect">
            <a:avLst/>
          </a:prstGeom>
        </p:spPr>
      </p:pic>
      <p:pic>
        <p:nvPicPr>
          <p:cNvPr id="21" name="object 21"/>
          <p:cNvPicPr/>
          <p:nvPr/>
        </p:nvPicPr>
        <p:blipFill>
          <a:blip r:embed="rId7" cstate="print"/>
          <a:stretch>
            <a:fillRect/>
          </a:stretch>
        </p:blipFill>
        <p:spPr>
          <a:xfrm>
            <a:off x="3293491" y="5280974"/>
            <a:ext cx="1871744" cy="539500"/>
          </a:xfrm>
          <a:prstGeom prst="rect">
            <a:avLst/>
          </a:prstGeom>
        </p:spPr>
      </p:pic>
      <p:pic>
        <p:nvPicPr>
          <p:cNvPr id="24" name="object 24"/>
          <p:cNvPicPr/>
          <p:nvPr/>
        </p:nvPicPr>
        <p:blipFill>
          <a:blip r:embed="rId8" cstate="print"/>
          <a:stretch>
            <a:fillRect/>
          </a:stretch>
        </p:blipFill>
        <p:spPr>
          <a:xfrm>
            <a:off x="3648537" y="8119770"/>
            <a:ext cx="841524" cy="954988"/>
          </a:xfrm>
          <a:prstGeom prst="rect">
            <a:avLst/>
          </a:prstGeom>
        </p:spPr>
      </p:pic>
      <p:pic>
        <p:nvPicPr>
          <p:cNvPr id="26" name="object 26"/>
          <p:cNvPicPr/>
          <p:nvPr/>
        </p:nvPicPr>
        <p:blipFill>
          <a:blip r:embed="rId9" cstate="print"/>
          <a:stretch>
            <a:fillRect/>
          </a:stretch>
        </p:blipFill>
        <p:spPr>
          <a:xfrm>
            <a:off x="696400" y="4986909"/>
            <a:ext cx="2223875" cy="963789"/>
          </a:xfrm>
          <a:prstGeom prst="rect">
            <a:avLst/>
          </a:prstGeom>
        </p:spPr>
      </p:pic>
      <p:pic>
        <p:nvPicPr>
          <p:cNvPr id="29" name="object 29"/>
          <p:cNvPicPr/>
          <p:nvPr/>
        </p:nvPicPr>
        <p:blipFill>
          <a:blip r:embed="rId10" cstate="print"/>
          <a:stretch>
            <a:fillRect/>
          </a:stretch>
        </p:blipFill>
        <p:spPr>
          <a:xfrm>
            <a:off x="5672537" y="5369877"/>
            <a:ext cx="1754744" cy="451524"/>
          </a:xfrm>
          <a:prstGeom prst="rect">
            <a:avLst/>
          </a:prstGeom>
        </p:spPr>
      </p:pic>
      <p:pic>
        <p:nvPicPr>
          <p:cNvPr id="31" name="object 31"/>
          <p:cNvPicPr/>
          <p:nvPr/>
        </p:nvPicPr>
        <p:blipFill>
          <a:blip r:embed="rId11" cstate="print"/>
          <a:stretch>
            <a:fillRect/>
          </a:stretch>
        </p:blipFill>
        <p:spPr>
          <a:xfrm>
            <a:off x="6917757" y="7984766"/>
            <a:ext cx="1547360" cy="1224993"/>
          </a:xfrm>
          <a:prstGeom prst="rect">
            <a:avLst/>
          </a:prstGeom>
        </p:spPr>
      </p:pic>
      <p:pic>
        <p:nvPicPr>
          <p:cNvPr id="32" name="object 32"/>
          <p:cNvPicPr/>
          <p:nvPr/>
        </p:nvPicPr>
        <p:blipFill>
          <a:blip r:embed="rId12" cstate="print"/>
          <a:stretch>
            <a:fillRect/>
          </a:stretch>
        </p:blipFill>
        <p:spPr>
          <a:xfrm>
            <a:off x="12093640" y="8123110"/>
            <a:ext cx="1840285" cy="929342"/>
          </a:xfrm>
          <a:prstGeom prst="rect">
            <a:avLst/>
          </a:prstGeom>
        </p:spPr>
      </p:pic>
      <p:pic>
        <p:nvPicPr>
          <p:cNvPr id="33" name="object 33"/>
          <p:cNvPicPr/>
          <p:nvPr/>
        </p:nvPicPr>
        <p:blipFill>
          <a:blip r:embed="rId13" cstate="print"/>
          <a:stretch>
            <a:fillRect/>
          </a:stretch>
        </p:blipFill>
        <p:spPr>
          <a:xfrm>
            <a:off x="11816846" y="5338488"/>
            <a:ext cx="2374900" cy="730738"/>
          </a:xfrm>
          <a:prstGeom prst="rect">
            <a:avLst/>
          </a:prstGeom>
        </p:spPr>
      </p:pic>
      <p:pic>
        <p:nvPicPr>
          <p:cNvPr id="34" name="object 34"/>
          <p:cNvPicPr/>
          <p:nvPr/>
        </p:nvPicPr>
        <p:blipFill>
          <a:blip r:embed="rId14" cstate="print"/>
          <a:stretch>
            <a:fillRect/>
          </a:stretch>
        </p:blipFill>
        <p:spPr>
          <a:xfrm>
            <a:off x="10050756" y="5310218"/>
            <a:ext cx="1443267" cy="558646"/>
          </a:xfrm>
          <a:prstGeom prst="rect">
            <a:avLst/>
          </a:prstGeom>
        </p:spPr>
      </p:pic>
      <p:pic>
        <p:nvPicPr>
          <p:cNvPr id="36" name="object 36"/>
          <p:cNvPicPr/>
          <p:nvPr/>
        </p:nvPicPr>
        <p:blipFill>
          <a:blip r:embed="rId15" cstate="print"/>
          <a:stretch>
            <a:fillRect/>
          </a:stretch>
        </p:blipFill>
        <p:spPr>
          <a:xfrm>
            <a:off x="842812" y="6625525"/>
            <a:ext cx="1475316" cy="585675"/>
          </a:xfrm>
          <a:prstGeom prst="rect">
            <a:avLst/>
          </a:prstGeom>
        </p:spPr>
      </p:pic>
      <p:pic>
        <p:nvPicPr>
          <p:cNvPr id="37" name="object 37"/>
          <p:cNvPicPr/>
          <p:nvPr/>
        </p:nvPicPr>
        <p:blipFill>
          <a:blip r:embed="rId16" cstate="print"/>
          <a:stretch>
            <a:fillRect/>
          </a:stretch>
        </p:blipFill>
        <p:spPr>
          <a:xfrm>
            <a:off x="5875672" y="6728302"/>
            <a:ext cx="1597495" cy="415480"/>
          </a:xfrm>
          <a:prstGeom prst="rect">
            <a:avLst/>
          </a:prstGeom>
        </p:spPr>
      </p:pic>
      <p:pic>
        <p:nvPicPr>
          <p:cNvPr id="38" name="object 38"/>
          <p:cNvPicPr/>
          <p:nvPr/>
        </p:nvPicPr>
        <p:blipFill>
          <a:blip r:embed="rId17" cstate="print"/>
          <a:stretch>
            <a:fillRect/>
          </a:stretch>
        </p:blipFill>
        <p:spPr>
          <a:xfrm>
            <a:off x="8766988" y="6483327"/>
            <a:ext cx="1817281" cy="919366"/>
          </a:xfrm>
          <a:prstGeom prst="rect">
            <a:avLst/>
          </a:prstGeom>
        </p:spPr>
      </p:pic>
      <p:pic>
        <p:nvPicPr>
          <p:cNvPr id="39" name="object 39"/>
          <p:cNvPicPr/>
          <p:nvPr/>
        </p:nvPicPr>
        <p:blipFill>
          <a:blip r:embed="rId18" cstate="print"/>
          <a:stretch>
            <a:fillRect/>
          </a:stretch>
        </p:blipFill>
        <p:spPr>
          <a:xfrm>
            <a:off x="9038113" y="8016049"/>
            <a:ext cx="1130141" cy="1162435"/>
          </a:xfrm>
          <a:prstGeom prst="rect">
            <a:avLst/>
          </a:prstGeom>
        </p:spPr>
      </p:pic>
      <p:pic>
        <p:nvPicPr>
          <p:cNvPr id="40" name="object 40"/>
          <p:cNvPicPr/>
          <p:nvPr/>
        </p:nvPicPr>
        <p:blipFill>
          <a:blip r:embed="rId19" cstate="print"/>
          <a:stretch>
            <a:fillRect/>
          </a:stretch>
        </p:blipFill>
        <p:spPr>
          <a:xfrm>
            <a:off x="7786034" y="5421686"/>
            <a:ext cx="1776129" cy="452033"/>
          </a:xfrm>
          <a:prstGeom prst="rect">
            <a:avLst/>
          </a:prstGeom>
        </p:spPr>
      </p:pic>
      <p:pic>
        <p:nvPicPr>
          <p:cNvPr id="41" name="object 41"/>
          <p:cNvPicPr/>
          <p:nvPr/>
        </p:nvPicPr>
        <p:blipFill>
          <a:blip r:embed="rId20" cstate="print"/>
          <a:stretch>
            <a:fillRect/>
          </a:stretch>
        </p:blipFill>
        <p:spPr>
          <a:xfrm>
            <a:off x="5264382" y="8026437"/>
            <a:ext cx="1151166" cy="1160680"/>
          </a:xfrm>
          <a:prstGeom prst="rect">
            <a:avLst/>
          </a:prstGeom>
        </p:spPr>
      </p:pic>
      <p:pic>
        <p:nvPicPr>
          <p:cNvPr id="45" name="object 45"/>
          <p:cNvPicPr/>
          <p:nvPr/>
        </p:nvPicPr>
        <p:blipFill>
          <a:blip r:embed="rId21" cstate="print"/>
          <a:stretch>
            <a:fillRect/>
          </a:stretch>
        </p:blipFill>
        <p:spPr>
          <a:xfrm>
            <a:off x="3494004" y="6581397"/>
            <a:ext cx="1205791" cy="709290"/>
          </a:xfrm>
          <a:prstGeom prst="rect">
            <a:avLst/>
          </a:prstGeom>
        </p:spPr>
      </p:pic>
      <p:pic>
        <p:nvPicPr>
          <p:cNvPr id="48" name="object 48"/>
          <p:cNvPicPr/>
          <p:nvPr/>
        </p:nvPicPr>
        <p:blipFill>
          <a:blip r:embed="rId22" cstate="print"/>
          <a:stretch>
            <a:fillRect/>
          </a:stretch>
        </p:blipFill>
        <p:spPr>
          <a:xfrm>
            <a:off x="14620459" y="5139918"/>
            <a:ext cx="1828796" cy="903630"/>
          </a:xfrm>
          <a:prstGeom prst="rect">
            <a:avLst/>
          </a:prstGeom>
        </p:spPr>
      </p:pic>
      <p:sp>
        <p:nvSpPr>
          <p:cNvPr id="50" name="Holder 5">
            <a:extLst>
              <a:ext uri="{FF2B5EF4-FFF2-40B4-BE49-F238E27FC236}">
                <a16:creationId xmlns:a16="http://schemas.microsoft.com/office/drawing/2014/main" id="{9086C0A1-6B2A-4751-8286-A35E8A89A4C7}"/>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25</a:t>
            </a:fld>
            <a:endParaRPr lang="es-ES"/>
          </a:p>
        </p:txBody>
      </p:sp>
      <p:pic>
        <p:nvPicPr>
          <p:cNvPr id="55" name="Picture 2" descr="Comunicado -Produbanco">
            <a:extLst>
              <a:ext uri="{FF2B5EF4-FFF2-40B4-BE49-F238E27FC236}">
                <a16:creationId xmlns:a16="http://schemas.microsoft.com/office/drawing/2014/main" id="{6B895401-A32E-7155-D582-39B5FC370E4E}"/>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28855" y="1818871"/>
            <a:ext cx="384810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 Banco internacional banca movil | Actualizado mayo 2022">
            <a:extLst>
              <a:ext uri="{FF2B5EF4-FFF2-40B4-BE49-F238E27FC236}">
                <a16:creationId xmlns:a16="http://schemas.microsoft.com/office/drawing/2014/main" id="{D7499140-66FB-1D52-DECA-FDEE17E83015}"/>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t="24362" b="18417"/>
          <a:stretch/>
        </p:blipFill>
        <p:spPr bwMode="auto">
          <a:xfrm>
            <a:off x="5358651" y="1829310"/>
            <a:ext cx="3349634" cy="961397"/>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6">
            <a:extLst>
              <a:ext uri="{FF2B5EF4-FFF2-40B4-BE49-F238E27FC236}">
                <a16:creationId xmlns:a16="http://schemas.microsoft.com/office/drawing/2014/main" id="{0495AF93-4D46-AA31-A484-8AA5662F5AF8}"/>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9202167" y="1940825"/>
            <a:ext cx="2841743" cy="811927"/>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8" descr="La 29 - Cooperativa de Ahorro y Crédito">
            <a:extLst>
              <a:ext uri="{FF2B5EF4-FFF2-40B4-BE49-F238E27FC236}">
                <a16:creationId xmlns:a16="http://schemas.microsoft.com/office/drawing/2014/main" id="{DD2F2CB5-067D-F3FA-8122-7425A9AF2302}"/>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3283617" y="1995399"/>
            <a:ext cx="2673683" cy="666932"/>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0" descr="Cooperativa Policía Nacional - Tarjetas de Crédito">
            <a:extLst>
              <a:ext uri="{FF2B5EF4-FFF2-40B4-BE49-F238E27FC236}">
                <a16:creationId xmlns:a16="http://schemas.microsoft.com/office/drawing/2014/main" id="{2F38BEB4-741D-4906-62DD-2FF0511B3943}"/>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223719" y="3535103"/>
            <a:ext cx="2889064" cy="58359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cover Plataforma">
            <a:extLst>
              <a:ext uri="{FF2B5EF4-FFF2-40B4-BE49-F238E27FC236}">
                <a16:creationId xmlns:a16="http://schemas.microsoft.com/office/drawing/2014/main" id="{68B3C981-6D26-481C-3102-B6490A0EC790}"/>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9235419" y="3356549"/>
            <a:ext cx="2982264" cy="12141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00100" y="630144"/>
            <a:ext cx="7874000" cy="474489"/>
          </a:xfrm>
          <a:prstGeom prst="rect">
            <a:avLst/>
          </a:prstGeom>
        </p:spPr>
        <p:txBody>
          <a:bodyPr vert="horz" wrap="square" lIns="0" tIns="12700" rIns="0" bIns="0" rtlCol="0">
            <a:spAutoFit/>
          </a:bodyPr>
          <a:lstStyle/>
          <a:p>
            <a:pPr marL="12700">
              <a:lnSpc>
                <a:spcPct val="100000"/>
              </a:lnSpc>
              <a:spcBef>
                <a:spcPts val="100"/>
              </a:spcBef>
            </a:pPr>
            <a:r>
              <a:rPr lang="es-ES" sz="3000" b="1" dirty="0">
                <a:solidFill>
                  <a:srgbClr val="5078FF"/>
                </a:solidFill>
                <a:latin typeface="Poppins Medium"/>
                <a:cs typeface="Poppins Medium"/>
              </a:rPr>
              <a:t>Sector de</a:t>
            </a:r>
            <a:r>
              <a:rPr lang="es-ES" sz="3000" b="1" spc="-25" dirty="0">
                <a:solidFill>
                  <a:srgbClr val="5078FF"/>
                </a:solidFill>
                <a:latin typeface="Poppins Medium"/>
                <a:cs typeface="Poppins Medium"/>
              </a:rPr>
              <a:t> </a:t>
            </a:r>
            <a:r>
              <a:rPr lang="es-ES" sz="3000" b="1" dirty="0">
                <a:solidFill>
                  <a:srgbClr val="5078FF"/>
                </a:solidFill>
                <a:latin typeface="Poppins Medium"/>
                <a:cs typeface="Poppins Medium"/>
              </a:rPr>
              <a:t>industria,</a:t>
            </a:r>
            <a:r>
              <a:rPr lang="es-ES" sz="3000" b="1" spc="-25" dirty="0">
                <a:solidFill>
                  <a:srgbClr val="5078FF"/>
                </a:solidFill>
                <a:latin typeface="Poppins Medium"/>
                <a:cs typeface="Poppins Medium"/>
              </a:rPr>
              <a:t> </a:t>
            </a:r>
            <a:r>
              <a:rPr lang="es-ES" sz="3000" b="1" dirty="0">
                <a:solidFill>
                  <a:srgbClr val="5078FF"/>
                </a:solidFill>
                <a:latin typeface="Poppins Medium"/>
                <a:cs typeface="Poppins Medium"/>
              </a:rPr>
              <a:t>energía</a:t>
            </a:r>
            <a:r>
              <a:rPr lang="es-ES" sz="3000" b="1" spc="-25" dirty="0">
                <a:solidFill>
                  <a:srgbClr val="5078FF"/>
                </a:solidFill>
                <a:latin typeface="Poppins Medium"/>
                <a:cs typeface="Poppins Medium"/>
              </a:rPr>
              <a:t> </a:t>
            </a:r>
            <a:r>
              <a:rPr lang="es-ES" sz="3000" b="1" dirty="0">
                <a:solidFill>
                  <a:srgbClr val="5078FF"/>
                </a:solidFill>
                <a:latin typeface="Poppins Medium"/>
                <a:cs typeface="Poppins Medium"/>
              </a:rPr>
              <a:t>y transporte</a:t>
            </a:r>
            <a:endParaRPr lang="es-ES" sz="3000" b="1" dirty="0">
              <a:latin typeface="Poppins Medium"/>
              <a:cs typeface="Poppins Medium"/>
            </a:endParaRPr>
          </a:p>
        </p:txBody>
      </p:sp>
      <p:pic>
        <p:nvPicPr>
          <p:cNvPr id="3" name="object 3"/>
          <p:cNvPicPr/>
          <p:nvPr/>
        </p:nvPicPr>
        <p:blipFill>
          <a:blip r:embed="rId2" cstate="print"/>
          <a:stretch>
            <a:fillRect/>
          </a:stretch>
        </p:blipFill>
        <p:spPr>
          <a:xfrm>
            <a:off x="861267" y="5242281"/>
            <a:ext cx="893568" cy="769110"/>
          </a:xfrm>
          <a:prstGeom prst="rect">
            <a:avLst/>
          </a:prstGeom>
        </p:spPr>
      </p:pic>
      <p:pic>
        <p:nvPicPr>
          <p:cNvPr id="4" name="object 4"/>
          <p:cNvPicPr/>
          <p:nvPr/>
        </p:nvPicPr>
        <p:blipFill>
          <a:blip r:embed="rId3" cstate="print"/>
          <a:stretch>
            <a:fillRect/>
          </a:stretch>
        </p:blipFill>
        <p:spPr>
          <a:xfrm>
            <a:off x="2242386" y="5558610"/>
            <a:ext cx="1531689" cy="385345"/>
          </a:xfrm>
          <a:prstGeom prst="rect">
            <a:avLst/>
          </a:prstGeom>
        </p:spPr>
      </p:pic>
      <p:pic>
        <p:nvPicPr>
          <p:cNvPr id="6" name="object 6"/>
          <p:cNvPicPr/>
          <p:nvPr/>
        </p:nvPicPr>
        <p:blipFill>
          <a:blip r:embed="rId4" cstate="print"/>
          <a:stretch>
            <a:fillRect/>
          </a:stretch>
        </p:blipFill>
        <p:spPr>
          <a:xfrm>
            <a:off x="4330256" y="5142615"/>
            <a:ext cx="1540036" cy="699860"/>
          </a:xfrm>
          <a:prstGeom prst="rect">
            <a:avLst/>
          </a:prstGeom>
        </p:spPr>
      </p:pic>
      <p:pic>
        <p:nvPicPr>
          <p:cNvPr id="7" name="object 7"/>
          <p:cNvPicPr/>
          <p:nvPr/>
        </p:nvPicPr>
        <p:blipFill>
          <a:blip r:embed="rId5" cstate="print"/>
          <a:stretch>
            <a:fillRect/>
          </a:stretch>
        </p:blipFill>
        <p:spPr>
          <a:xfrm>
            <a:off x="6468165" y="5542851"/>
            <a:ext cx="1432336" cy="377189"/>
          </a:xfrm>
          <a:prstGeom prst="rect">
            <a:avLst/>
          </a:prstGeom>
        </p:spPr>
      </p:pic>
      <p:pic>
        <p:nvPicPr>
          <p:cNvPr id="10" name="object 10"/>
          <p:cNvPicPr/>
          <p:nvPr/>
        </p:nvPicPr>
        <p:blipFill>
          <a:blip r:embed="rId6" cstate="print"/>
          <a:stretch>
            <a:fillRect/>
          </a:stretch>
        </p:blipFill>
        <p:spPr>
          <a:xfrm>
            <a:off x="2783646" y="6659115"/>
            <a:ext cx="1241641" cy="340209"/>
          </a:xfrm>
          <a:prstGeom prst="rect">
            <a:avLst/>
          </a:prstGeom>
        </p:spPr>
      </p:pic>
      <p:pic>
        <p:nvPicPr>
          <p:cNvPr id="11" name="object 11"/>
          <p:cNvPicPr/>
          <p:nvPr/>
        </p:nvPicPr>
        <p:blipFill>
          <a:blip r:embed="rId7" cstate="print"/>
          <a:stretch>
            <a:fillRect/>
          </a:stretch>
        </p:blipFill>
        <p:spPr>
          <a:xfrm>
            <a:off x="4620802" y="6616987"/>
            <a:ext cx="1132351" cy="437542"/>
          </a:xfrm>
          <a:prstGeom prst="rect">
            <a:avLst/>
          </a:prstGeom>
        </p:spPr>
      </p:pic>
      <p:pic>
        <p:nvPicPr>
          <p:cNvPr id="12" name="object 12"/>
          <p:cNvPicPr/>
          <p:nvPr/>
        </p:nvPicPr>
        <p:blipFill>
          <a:blip r:embed="rId8" cstate="print"/>
          <a:stretch>
            <a:fillRect/>
          </a:stretch>
        </p:blipFill>
        <p:spPr>
          <a:xfrm>
            <a:off x="6521888" y="6680465"/>
            <a:ext cx="1108559" cy="351509"/>
          </a:xfrm>
          <a:prstGeom prst="rect">
            <a:avLst/>
          </a:prstGeom>
        </p:spPr>
      </p:pic>
      <p:pic>
        <p:nvPicPr>
          <p:cNvPr id="15" name="object 15"/>
          <p:cNvPicPr/>
          <p:nvPr/>
        </p:nvPicPr>
        <p:blipFill>
          <a:blip r:embed="rId9" cstate="print"/>
          <a:stretch>
            <a:fillRect/>
          </a:stretch>
        </p:blipFill>
        <p:spPr>
          <a:xfrm>
            <a:off x="876611" y="7787512"/>
            <a:ext cx="2703199" cy="479284"/>
          </a:xfrm>
          <a:prstGeom prst="rect">
            <a:avLst/>
          </a:prstGeom>
        </p:spPr>
      </p:pic>
      <p:pic>
        <p:nvPicPr>
          <p:cNvPr id="17" name="object 17"/>
          <p:cNvPicPr/>
          <p:nvPr/>
        </p:nvPicPr>
        <p:blipFill>
          <a:blip r:embed="rId10" cstate="print"/>
          <a:stretch>
            <a:fillRect/>
          </a:stretch>
        </p:blipFill>
        <p:spPr>
          <a:xfrm>
            <a:off x="4295432" y="7572459"/>
            <a:ext cx="1904398" cy="724067"/>
          </a:xfrm>
          <a:prstGeom prst="rect">
            <a:avLst/>
          </a:prstGeom>
        </p:spPr>
      </p:pic>
      <p:pic>
        <p:nvPicPr>
          <p:cNvPr id="24" name="object 24"/>
          <p:cNvPicPr/>
          <p:nvPr/>
        </p:nvPicPr>
        <p:blipFill>
          <a:blip r:embed="rId11" cstate="print"/>
          <a:stretch>
            <a:fillRect/>
          </a:stretch>
        </p:blipFill>
        <p:spPr>
          <a:xfrm>
            <a:off x="6663240" y="7735008"/>
            <a:ext cx="1836236" cy="466194"/>
          </a:xfrm>
          <a:prstGeom prst="rect">
            <a:avLst/>
          </a:prstGeom>
        </p:spPr>
      </p:pic>
      <p:pic>
        <p:nvPicPr>
          <p:cNvPr id="25" name="object 25"/>
          <p:cNvPicPr/>
          <p:nvPr/>
        </p:nvPicPr>
        <p:blipFill>
          <a:blip r:embed="rId12" cstate="print"/>
          <a:stretch>
            <a:fillRect/>
          </a:stretch>
        </p:blipFill>
        <p:spPr>
          <a:xfrm>
            <a:off x="865946" y="6507676"/>
            <a:ext cx="1440180" cy="708652"/>
          </a:xfrm>
          <a:prstGeom prst="rect">
            <a:avLst/>
          </a:prstGeom>
        </p:spPr>
      </p:pic>
      <p:sp>
        <p:nvSpPr>
          <p:cNvPr id="26" name="object 26"/>
          <p:cNvSpPr txBox="1">
            <a:spLocks noGrp="1"/>
          </p:cNvSpPr>
          <p:nvPr>
            <p:ph type="title" idx="4294967295"/>
          </p:nvPr>
        </p:nvSpPr>
        <p:spPr>
          <a:xfrm>
            <a:off x="9700516" y="630144"/>
            <a:ext cx="4018915"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5078FF"/>
                </a:solidFill>
                <a:latin typeface="Poppins Medium"/>
                <a:cs typeface="Poppins Medium"/>
              </a:rPr>
              <a:t>Telecomunicaciones</a:t>
            </a:r>
            <a:endParaRPr sz="3000" dirty="0">
              <a:latin typeface="Poppins Medium"/>
              <a:cs typeface="Poppins Medium"/>
            </a:endParaRPr>
          </a:p>
        </p:txBody>
      </p:sp>
      <p:pic>
        <p:nvPicPr>
          <p:cNvPr id="27" name="object 27"/>
          <p:cNvPicPr/>
          <p:nvPr/>
        </p:nvPicPr>
        <p:blipFill>
          <a:blip r:embed="rId13" cstate="print"/>
          <a:stretch>
            <a:fillRect/>
          </a:stretch>
        </p:blipFill>
        <p:spPr>
          <a:xfrm>
            <a:off x="9812201" y="4986977"/>
            <a:ext cx="800424" cy="345783"/>
          </a:xfrm>
          <a:prstGeom prst="rect">
            <a:avLst/>
          </a:prstGeom>
        </p:spPr>
      </p:pic>
      <p:pic>
        <p:nvPicPr>
          <p:cNvPr id="28" name="object 28"/>
          <p:cNvPicPr/>
          <p:nvPr/>
        </p:nvPicPr>
        <p:blipFill>
          <a:blip r:embed="rId14" cstate="print"/>
          <a:stretch>
            <a:fillRect/>
          </a:stretch>
        </p:blipFill>
        <p:spPr>
          <a:xfrm>
            <a:off x="11409655" y="4999898"/>
            <a:ext cx="689588" cy="404660"/>
          </a:xfrm>
          <a:prstGeom prst="rect">
            <a:avLst/>
          </a:prstGeom>
        </p:spPr>
      </p:pic>
      <p:pic>
        <p:nvPicPr>
          <p:cNvPr id="29" name="object 29"/>
          <p:cNvPicPr/>
          <p:nvPr/>
        </p:nvPicPr>
        <p:blipFill>
          <a:blip r:embed="rId15" cstate="print"/>
          <a:stretch>
            <a:fillRect/>
          </a:stretch>
        </p:blipFill>
        <p:spPr>
          <a:xfrm>
            <a:off x="12705685" y="4871226"/>
            <a:ext cx="918633" cy="459316"/>
          </a:xfrm>
          <a:prstGeom prst="rect">
            <a:avLst/>
          </a:prstGeom>
        </p:spPr>
      </p:pic>
      <p:pic>
        <p:nvPicPr>
          <p:cNvPr id="30" name="object 30"/>
          <p:cNvPicPr/>
          <p:nvPr/>
        </p:nvPicPr>
        <p:blipFill>
          <a:blip r:embed="rId16" cstate="print"/>
          <a:stretch>
            <a:fillRect/>
          </a:stretch>
        </p:blipFill>
        <p:spPr>
          <a:xfrm>
            <a:off x="13912189" y="7211726"/>
            <a:ext cx="1022342" cy="574967"/>
          </a:xfrm>
          <a:prstGeom prst="rect">
            <a:avLst/>
          </a:prstGeom>
        </p:spPr>
      </p:pic>
      <p:pic>
        <p:nvPicPr>
          <p:cNvPr id="31" name="object 31"/>
          <p:cNvPicPr/>
          <p:nvPr/>
        </p:nvPicPr>
        <p:blipFill>
          <a:blip r:embed="rId17" cstate="print"/>
          <a:stretch>
            <a:fillRect/>
          </a:stretch>
        </p:blipFill>
        <p:spPr>
          <a:xfrm>
            <a:off x="11990773" y="8234305"/>
            <a:ext cx="702208" cy="702215"/>
          </a:xfrm>
          <a:prstGeom prst="rect">
            <a:avLst/>
          </a:prstGeom>
        </p:spPr>
      </p:pic>
      <p:pic>
        <p:nvPicPr>
          <p:cNvPr id="32" name="object 32"/>
          <p:cNvPicPr/>
          <p:nvPr/>
        </p:nvPicPr>
        <p:blipFill>
          <a:blip r:embed="rId18" cstate="print"/>
          <a:stretch>
            <a:fillRect/>
          </a:stretch>
        </p:blipFill>
        <p:spPr>
          <a:xfrm>
            <a:off x="11699333" y="6868420"/>
            <a:ext cx="1483544" cy="852155"/>
          </a:xfrm>
          <a:prstGeom prst="rect">
            <a:avLst/>
          </a:prstGeom>
        </p:spPr>
      </p:pic>
      <p:pic>
        <p:nvPicPr>
          <p:cNvPr id="33" name="object 33"/>
          <p:cNvPicPr/>
          <p:nvPr/>
        </p:nvPicPr>
        <p:blipFill>
          <a:blip r:embed="rId19" cstate="print"/>
          <a:stretch>
            <a:fillRect/>
          </a:stretch>
        </p:blipFill>
        <p:spPr>
          <a:xfrm>
            <a:off x="14109035" y="5140651"/>
            <a:ext cx="1358892" cy="174105"/>
          </a:xfrm>
          <a:prstGeom prst="rect">
            <a:avLst/>
          </a:prstGeom>
        </p:spPr>
      </p:pic>
      <p:pic>
        <p:nvPicPr>
          <p:cNvPr id="34" name="object 34"/>
          <p:cNvPicPr/>
          <p:nvPr/>
        </p:nvPicPr>
        <p:blipFill>
          <a:blip r:embed="rId20" cstate="print"/>
          <a:stretch>
            <a:fillRect/>
          </a:stretch>
        </p:blipFill>
        <p:spPr>
          <a:xfrm>
            <a:off x="9768573" y="5874899"/>
            <a:ext cx="1174151" cy="513027"/>
          </a:xfrm>
          <a:prstGeom prst="rect">
            <a:avLst/>
          </a:prstGeom>
        </p:spPr>
      </p:pic>
      <p:pic>
        <p:nvPicPr>
          <p:cNvPr id="38" name="object 38"/>
          <p:cNvPicPr/>
          <p:nvPr/>
        </p:nvPicPr>
        <p:blipFill>
          <a:blip r:embed="rId21" cstate="print"/>
          <a:stretch>
            <a:fillRect/>
          </a:stretch>
        </p:blipFill>
        <p:spPr>
          <a:xfrm>
            <a:off x="14779973" y="8273804"/>
            <a:ext cx="704192" cy="615282"/>
          </a:xfrm>
          <a:prstGeom prst="rect">
            <a:avLst/>
          </a:prstGeom>
        </p:spPr>
      </p:pic>
      <p:pic>
        <p:nvPicPr>
          <p:cNvPr id="39" name="object 39"/>
          <p:cNvPicPr/>
          <p:nvPr/>
        </p:nvPicPr>
        <p:blipFill>
          <a:blip r:embed="rId22" cstate="print"/>
          <a:stretch>
            <a:fillRect/>
          </a:stretch>
        </p:blipFill>
        <p:spPr>
          <a:xfrm>
            <a:off x="12873363" y="5806940"/>
            <a:ext cx="1222975" cy="639441"/>
          </a:xfrm>
          <a:prstGeom prst="rect">
            <a:avLst/>
          </a:prstGeom>
        </p:spPr>
      </p:pic>
      <p:pic>
        <p:nvPicPr>
          <p:cNvPr id="40" name="object 40"/>
          <p:cNvPicPr/>
          <p:nvPr/>
        </p:nvPicPr>
        <p:blipFill>
          <a:blip r:embed="rId23" cstate="print"/>
          <a:stretch>
            <a:fillRect/>
          </a:stretch>
        </p:blipFill>
        <p:spPr>
          <a:xfrm>
            <a:off x="11476964" y="5911729"/>
            <a:ext cx="1025111" cy="429863"/>
          </a:xfrm>
          <a:prstGeom prst="rect">
            <a:avLst/>
          </a:prstGeom>
        </p:spPr>
      </p:pic>
      <p:pic>
        <p:nvPicPr>
          <p:cNvPr id="41" name="object 41"/>
          <p:cNvPicPr/>
          <p:nvPr/>
        </p:nvPicPr>
        <p:blipFill>
          <a:blip r:embed="rId24" cstate="print"/>
          <a:stretch>
            <a:fillRect/>
          </a:stretch>
        </p:blipFill>
        <p:spPr>
          <a:xfrm>
            <a:off x="9689410" y="7184671"/>
            <a:ext cx="1386470" cy="484316"/>
          </a:xfrm>
          <a:prstGeom prst="rect">
            <a:avLst/>
          </a:prstGeom>
        </p:spPr>
      </p:pic>
      <p:pic>
        <p:nvPicPr>
          <p:cNvPr id="42" name="object 42"/>
          <p:cNvPicPr/>
          <p:nvPr/>
        </p:nvPicPr>
        <p:blipFill>
          <a:blip r:embed="rId25" cstate="print"/>
          <a:stretch>
            <a:fillRect/>
          </a:stretch>
        </p:blipFill>
        <p:spPr>
          <a:xfrm>
            <a:off x="9816839" y="8410168"/>
            <a:ext cx="1492957" cy="359960"/>
          </a:xfrm>
          <a:prstGeom prst="rect">
            <a:avLst/>
          </a:prstGeom>
        </p:spPr>
      </p:pic>
      <p:pic>
        <p:nvPicPr>
          <p:cNvPr id="43" name="object 43"/>
          <p:cNvPicPr/>
          <p:nvPr/>
        </p:nvPicPr>
        <p:blipFill>
          <a:blip r:embed="rId26" cstate="print"/>
          <a:stretch>
            <a:fillRect/>
          </a:stretch>
        </p:blipFill>
        <p:spPr>
          <a:xfrm>
            <a:off x="14347350" y="6015547"/>
            <a:ext cx="1674654" cy="202664"/>
          </a:xfrm>
          <a:prstGeom prst="rect">
            <a:avLst/>
          </a:prstGeom>
        </p:spPr>
      </p:pic>
      <p:pic>
        <p:nvPicPr>
          <p:cNvPr id="44" name="object 44"/>
          <p:cNvPicPr/>
          <p:nvPr/>
        </p:nvPicPr>
        <p:blipFill>
          <a:blip r:embed="rId27" cstate="print"/>
          <a:stretch>
            <a:fillRect/>
          </a:stretch>
        </p:blipFill>
        <p:spPr>
          <a:xfrm>
            <a:off x="13332221" y="8234303"/>
            <a:ext cx="764116" cy="764116"/>
          </a:xfrm>
          <a:prstGeom prst="rect">
            <a:avLst/>
          </a:prstGeom>
        </p:spPr>
      </p:pic>
      <p:sp>
        <p:nvSpPr>
          <p:cNvPr id="46" name="object 46"/>
          <p:cNvSpPr/>
          <p:nvPr/>
        </p:nvSpPr>
        <p:spPr>
          <a:xfrm>
            <a:off x="9033716" y="743631"/>
            <a:ext cx="0" cy="8197215"/>
          </a:xfrm>
          <a:custGeom>
            <a:avLst/>
            <a:gdLst/>
            <a:ahLst/>
            <a:cxnLst/>
            <a:rect l="l" t="t" r="r" b="b"/>
            <a:pathLst>
              <a:path h="8197215">
                <a:moveTo>
                  <a:pt x="0" y="0"/>
                </a:moveTo>
                <a:lnTo>
                  <a:pt x="0" y="8197164"/>
                </a:lnTo>
              </a:path>
            </a:pathLst>
          </a:custGeom>
          <a:ln w="12700">
            <a:solidFill>
              <a:srgbClr val="D2DCDC"/>
            </a:solidFill>
          </a:ln>
        </p:spPr>
        <p:txBody>
          <a:bodyPr wrap="square" lIns="0" tIns="0" rIns="0" bIns="0" rtlCol="0"/>
          <a:lstStyle/>
          <a:p>
            <a:endParaRPr/>
          </a:p>
        </p:txBody>
      </p:sp>
      <p:sp>
        <p:nvSpPr>
          <p:cNvPr id="47" name="Holder 5">
            <a:extLst>
              <a:ext uri="{FF2B5EF4-FFF2-40B4-BE49-F238E27FC236}">
                <a16:creationId xmlns:a16="http://schemas.microsoft.com/office/drawing/2014/main" id="{8B019B14-4773-48F7-8064-C94F8BB3D9F1}"/>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26</a:t>
            </a:fld>
            <a:endParaRPr lang="es-ES"/>
          </a:p>
        </p:txBody>
      </p:sp>
      <p:pic>
        <p:nvPicPr>
          <p:cNvPr id="5122" name="Picture 2" descr="Resultado de imagen de CNEL ecuador logo">
            <a:extLst>
              <a:ext uri="{FF2B5EF4-FFF2-40B4-BE49-F238E27FC236}">
                <a16:creationId xmlns:a16="http://schemas.microsoft.com/office/drawing/2014/main" id="{EB4C719B-2CB6-2F08-7AED-D19FEFE7BD03}"/>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81977" y="1785495"/>
            <a:ext cx="2619375" cy="12001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sultado de imagen de CentroSur ecuador logo">
            <a:extLst>
              <a:ext uri="{FF2B5EF4-FFF2-40B4-BE49-F238E27FC236}">
                <a16:creationId xmlns:a16="http://schemas.microsoft.com/office/drawing/2014/main" id="{0371081A-AA84-B2C4-F8AF-104A6BD323E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313431" y="1562264"/>
            <a:ext cx="22479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Resultado de imagen de Andes Petroleum  ecuador logo">
            <a:extLst>
              <a:ext uri="{FF2B5EF4-FFF2-40B4-BE49-F238E27FC236}">
                <a16:creationId xmlns:a16="http://schemas.microsoft.com/office/drawing/2014/main" id="{97B1433E-5A7C-3EFB-D5FA-F47CA46B5165}"/>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277549" y="3051144"/>
            <a:ext cx="397192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sultado de imagen de netlife  ecuador logo">
            <a:extLst>
              <a:ext uri="{FF2B5EF4-FFF2-40B4-BE49-F238E27FC236}">
                <a16:creationId xmlns:a16="http://schemas.microsoft.com/office/drawing/2014/main" id="{337D27B2-11AB-4483-7964-08A303BB5F77}"/>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981986" y="2974203"/>
            <a:ext cx="4295097" cy="848732"/>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Logo de Claro: la historia y el significado del logotipo, la marca y el  símbolo. | png, vector">
            <a:extLst>
              <a:ext uri="{FF2B5EF4-FFF2-40B4-BE49-F238E27FC236}">
                <a16:creationId xmlns:a16="http://schemas.microsoft.com/office/drawing/2014/main" id="{D115CF1A-6F0E-648E-8FEF-F6978FCEFC47}"/>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13740201" y="1289610"/>
            <a:ext cx="2477699" cy="140342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17EEC15-6280-75AD-4FBF-B828E01324ED}"/>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812201" y="1844084"/>
            <a:ext cx="2826320" cy="677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9700516" y="630144"/>
            <a:ext cx="4840984"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5078FF"/>
                </a:solidFill>
                <a:latin typeface="Poppins Medium"/>
                <a:cs typeface="Poppins Medium"/>
              </a:rPr>
              <a:t>Salud</a:t>
            </a:r>
            <a:r>
              <a:rPr sz="3000" spc="-50" dirty="0">
                <a:solidFill>
                  <a:srgbClr val="5078FF"/>
                </a:solidFill>
                <a:latin typeface="Poppins Medium"/>
                <a:cs typeface="Poppins Medium"/>
              </a:rPr>
              <a:t> </a:t>
            </a:r>
            <a:r>
              <a:rPr sz="3000" dirty="0">
                <a:solidFill>
                  <a:srgbClr val="5078FF"/>
                </a:solidFill>
                <a:latin typeface="Poppins Medium"/>
                <a:cs typeface="Poppins Medium"/>
              </a:rPr>
              <a:t>y</a:t>
            </a:r>
            <a:r>
              <a:rPr sz="3000" spc="-45" dirty="0">
                <a:solidFill>
                  <a:srgbClr val="5078FF"/>
                </a:solidFill>
                <a:latin typeface="Poppins Medium"/>
                <a:cs typeface="Poppins Medium"/>
              </a:rPr>
              <a:t> </a:t>
            </a:r>
            <a:r>
              <a:rPr sz="3000" dirty="0">
                <a:solidFill>
                  <a:srgbClr val="5078FF"/>
                </a:solidFill>
                <a:latin typeface="Poppins Medium"/>
                <a:cs typeface="Poppins Medium"/>
              </a:rPr>
              <a:t>farmacéutico</a:t>
            </a:r>
            <a:endParaRPr sz="3000" dirty="0">
              <a:latin typeface="Poppins Medium"/>
              <a:cs typeface="Poppins Medium"/>
            </a:endParaRPr>
          </a:p>
        </p:txBody>
      </p:sp>
      <p:sp>
        <p:nvSpPr>
          <p:cNvPr id="3" name="object 3"/>
          <p:cNvSpPr txBox="1"/>
          <p:nvPr/>
        </p:nvSpPr>
        <p:spPr>
          <a:xfrm>
            <a:off x="799974" y="630144"/>
            <a:ext cx="6959723" cy="482600"/>
          </a:xfrm>
          <a:prstGeom prst="rect">
            <a:avLst/>
          </a:prstGeom>
        </p:spPr>
        <p:txBody>
          <a:bodyPr vert="horz" wrap="square" lIns="0" tIns="12700" rIns="0" bIns="0" rtlCol="0">
            <a:spAutoFit/>
          </a:bodyPr>
          <a:lstStyle/>
          <a:p>
            <a:pPr marL="12700">
              <a:lnSpc>
                <a:spcPct val="100000"/>
              </a:lnSpc>
              <a:spcBef>
                <a:spcPts val="100"/>
              </a:spcBef>
            </a:pPr>
            <a:r>
              <a:rPr lang="es-ES" sz="3000" b="1" dirty="0">
                <a:solidFill>
                  <a:srgbClr val="5078FF"/>
                </a:solidFill>
                <a:latin typeface="Poppins Medium"/>
                <a:cs typeface="Poppins Medium"/>
              </a:rPr>
              <a:t>Servicios,</a:t>
            </a:r>
            <a:r>
              <a:rPr lang="es-ES" sz="3000" b="1" spc="-35" dirty="0">
                <a:solidFill>
                  <a:srgbClr val="5078FF"/>
                </a:solidFill>
                <a:latin typeface="Poppins Medium"/>
                <a:cs typeface="Poppins Medium"/>
              </a:rPr>
              <a:t> </a:t>
            </a:r>
            <a:r>
              <a:rPr lang="es-ES" sz="3000" b="1" dirty="0" err="1">
                <a:solidFill>
                  <a:srgbClr val="5078FF"/>
                </a:solidFill>
                <a:latin typeface="Poppins Medium"/>
                <a:cs typeface="Poppins Medium"/>
              </a:rPr>
              <a:t>retail</a:t>
            </a:r>
            <a:r>
              <a:rPr lang="es-ES" sz="3000" b="1" spc="-30" dirty="0">
                <a:solidFill>
                  <a:srgbClr val="5078FF"/>
                </a:solidFill>
                <a:latin typeface="Poppins Medium"/>
                <a:cs typeface="Poppins Medium"/>
              </a:rPr>
              <a:t> </a:t>
            </a:r>
            <a:r>
              <a:rPr lang="es-ES" sz="3000" b="1" dirty="0">
                <a:solidFill>
                  <a:srgbClr val="5078FF"/>
                </a:solidFill>
                <a:latin typeface="Poppins Medium"/>
                <a:cs typeface="Poppins Medium"/>
              </a:rPr>
              <a:t>y alimentación</a:t>
            </a:r>
            <a:endParaRPr lang="es-ES" sz="3000" b="1" dirty="0">
              <a:latin typeface="Poppins Medium"/>
              <a:cs typeface="Poppins Medium"/>
            </a:endParaRPr>
          </a:p>
        </p:txBody>
      </p:sp>
      <p:sp>
        <p:nvSpPr>
          <p:cNvPr id="4" name="object 4"/>
          <p:cNvSpPr/>
          <p:nvPr/>
        </p:nvSpPr>
        <p:spPr>
          <a:xfrm>
            <a:off x="9033716" y="743631"/>
            <a:ext cx="0" cy="8197215"/>
          </a:xfrm>
          <a:custGeom>
            <a:avLst/>
            <a:gdLst/>
            <a:ahLst/>
            <a:cxnLst/>
            <a:rect l="l" t="t" r="r" b="b"/>
            <a:pathLst>
              <a:path h="8197215">
                <a:moveTo>
                  <a:pt x="0" y="0"/>
                </a:moveTo>
                <a:lnTo>
                  <a:pt x="0" y="8197164"/>
                </a:lnTo>
              </a:path>
            </a:pathLst>
          </a:custGeom>
          <a:ln w="12700">
            <a:solidFill>
              <a:srgbClr val="D2DCDC"/>
            </a:solidFill>
          </a:ln>
        </p:spPr>
        <p:txBody>
          <a:bodyPr wrap="square" lIns="0" tIns="0" rIns="0" bIns="0" rtlCol="0"/>
          <a:lstStyle/>
          <a:p>
            <a:endParaRPr/>
          </a:p>
        </p:txBody>
      </p:sp>
      <p:pic>
        <p:nvPicPr>
          <p:cNvPr id="5" name="object 5"/>
          <p:cNvPicPr/>
          <p:nvPr/>
        </p:nvPicPr>
        <p:blipFill>
          <a:blip r:embed="rId2" cstate="print"/>
          <a:stretch>
            <a:fillRect/>
          </a:stretch>
        </p:blipFill>
        <p:spPr>
          <a:xfrm>
            <a:off x="812800" y="4343400"/>
            <a:ext cx="1117701" cy="418807"/>
          </a:xfrm>
          <a:prstGeom prst="rect">
            <a:avLst/>
          </a:prstGeom>
        </p:spPr>
      </p:pic>
      <p:pic>
        <p:nvPicPr>
          <p:cNvPr id="6" name="object 6"/>
          <p:cNvPicPr/>
          <p:nvPr/>
        </p:nvPicPr>
        <p:blipFill>
          <a:blip r:embed="rId3" cstate="print"/>
          <a:stretch>
            <a:fillRect/>
          </a:stretch>
        </p:blipFill>
        <p:spPr>
          <a:xfrm>
            <a:off x="2430348" y="4533094"/>
            <a:ext cx="1218003" cy="160684"/>
          </a:xfrm>
          <a:prstGeom prst="rect">
            <a:avLst/>
          </a:prstGeom>
        </p:spPr>
      </p:pic>
      <p:pic>
        <p:nvPicPr>
          <p:cNvPr id="7" name="object 7"/>
          <p:cNvPicPr/>
          <p:nvPr/>
        </p:nvPicPr>
        <p:blipFill>
          <a:blip r:embed="rId4" cstate="print"/>
          <a:stretch>
            <a:fillRect/>
          </a:stretch>
        </p:blipFill>
        <p:spPr>
          <a:xfrm>
            <a:off x="4140200" y="4381500"/>
            <a:ext cx="1587499" cy="457508"/>
          </a:xfrm>
          <a:prstGeom prst="rect">
            <a:avLst/>
          </a:prstGeom>
        </p:spPr>
      </p:pic>
      <p:pic>
        <p:nvPicPr>
          <p:cNvPr id="8" name="object 8"/>
          <p:cNvPicPr/>
          <p:nvPr/>
        </p:nvPicPr>
        <p:blipFill>
          <a:blip r:embed="rId5" cstate="print"/>
          <a:stretch>
            <a:fillRect/>
          </a:stretch>
        </p:blipFill>
        <p:spPr>
          <a:xfrm>
            <a:off x="6282847" y="4360310"/>
            <a:ext cx="1166225" cy="527682"/>
          </a:xfrm>
          <a:prstGeom prst="rect">
            <a:avLst/>
          </a:prstGeom>
        </p:spPr>
      </p:pic>
      <p:pic>
        <p:nvPicPr>
          <p:cNvPr id="9" name="object 9"/>
          <p:cNvPicPr/>
          <p:nvPr/>
        </p:nvPicPr>
        <p:blipFill>
          <a:blip r:embed="rId6" cstate="print"/>
          <a:stretch>
            <a:fillRect/>
          </a:stretch>
        </p:blipFill>
        <p:spPr>
          <a:xfrm>
            <a:off x="723900" y="5195531"/>
            <a:ext cx="1181099" cy="638086"/>
          </a:xfrm>
          <a:prstGeom prst="rect">
            <a:avLst/>
          </a:prstGeom>
        </p:spPr>
      </p:pic>
      <p:pic>
        <p:nvPicPr>
          <p:cNvPr id="10" name="object 10"/>
          <p:cNvPicPr/>
          <p:nvPr/>
        </p:nvPicPr>
        <p:blipFill>
          <a:blip r:embed="rId7" cstate="print"/>
          <a:stretch>
            <a:fillRect/>
          </a:stretch>
        </p:blipFill>
        <p:spPr>
          <a:xfrm>
            <a:off x="2438678" y="5469585"/>
            <a:ext cx="1219667" cy="447572"/>
          </a:xfrm>
          <a:prstGeom prst="rect">
            <a:avLst/>
          </a:prstGeom>
        </p:spPr>
      </p:pic>
      <p:pic>
        <p:nvPicPr>
          <p:cNvPr id="11" name="object 11"/>
          <p:cNvPicPr/>
          <p:nvPr/>
        </p:nvPicPr>
        <p:blipFill>
          <a:blip r:embed="rId8" cstate="print"/>
          <a:stretch>
            <a:fillRect/>
          </a:stretch>
        </p:blipFill>
        <p:spPr>
          <a:xfrm>
            <a:off x="4172736" y="5514576"/>
            <a:ext cx="1331926" cy="218348"/>
          </a:xfrm>
          <a:prstGeom prst="rect">
            <a:avLst/>
          </a:prstGeom>
        </p:spPr>
      </p:pic>
      <p:pic>
        <p:nvPicPr>
          <p:cNvPr id="12" name="object 12"/>
          <p:cNvPicPr/>
          <p:nvPr/>
        </p:nvPicPr>
        <p:blipFill>
          <a:blip r:embed="rId9" cstate="print"/>
          <a:stretch>
            <a:fillRect/>
          </a:stretch>
        </p:blipFill>
        <p:spPr>
          <a:xfrm>
            <a:off x="6025994" y="5498272"/>
            <a:ext cx="1082907" cy="224627"/>
          </a:xfrm>
          <a:prstGeom prst="rect">
            <a:avLst/>
          </a:prstGeom>
        </p:spPr>
      </p:pic>
      <p:pic>
        <p:nvPicPr>
          <p:cNvPr id="13" name="object 13"/>
          <p:cNvPicPr/>
          <p:nvPr/>
        </p:nvPicPr>
        <p:blipFill>
          <a:blip r:embed="rId10" cstate="print"/>
          <a:stretch>
            <a:fillRect/>
          </a:stretch>
        </p:blipFill>
        <p:spPr>
          <a:xfrm>
            <a:off x="723900" y="6388100"/>
            <a:ext cx="1070257" cy="238481"/>
          </a:xfrm>
          <a:prstGeom prst="rect">
            <a:avLst/>
          </a:prstGeom>
        </p:spPr>
      </p:pic>
      <p:pic>
        <p:nvPicPr>
          <p:cNvPr id="14" name="object 14"/>
          <p:cNvPicPr/>
          <p:nvPr/>
        </p:nvPicPr>
        <p:blipFill>
          <a:blip r:embed="rId11" cstate="print"/>
          <a:stretch>
            <a:fillRect/>
          </a:stretch>
        </p:blipFill>
        <p:spPr>
          <a:xfrm>
            <a:off x="2294498" y="6249174"/>
            <a:ext cx="1709701" cy="421726"/>
          </a:xfrm>
          <a:prstGeom prst="rect">
            <a:avLst/>
          </a:prstGeom>
        </p:spPr>
      </p:pic>
      <p:pic>
        <p:nvPicPr>
          <p:cNvPr id="15" name="object 15"/>
          <p:cNvPicPr/>
          <p:nvPr/>
        </p:nvPicPr>
        <p:blipFill>
          <a:blip r:embed="rId12" cstate="print"/>
          <a:stretch>
            <a:fillRect/>
          </a:stretch>
        </p:blipFill>
        <p:spPr>
          <a:xfrm>
            <a:off x="4559299" y="6354988"/>
            <a:ext cx="2171699" cy="361949"/>
          </a:xfrm>
          <a:prstGeom prst="rect">
            <a:avLst/>
          </a:prstGeom>
        </p:spPr>
      </p:pic>
      <p:pic>
        <p:nvPicPr>
          <p:cNvPr id="16" name="object 16"/>
          <p:cNvPicPr/>
          <p:nvPr/>
        </p:nvPicPr>
        <p:blipFill>
          <a:blip r:embed="rId13" cstate="print"/>
          <a:stretch>
            <a:fillRect/>
          </a:stretch>
        </p:blipFill>
        <p:spPr>
          <a:xfrm>
            <a:off x="723899" y="7268738"/>
            <a:ext cx="888999" cy="353953"/>
          </a:xfrm>
          <a:prstGeom prst="rect">
            <a:avLst/>
          </a:prstGeom>
        </p:spPr>
      </p:pic>
      <p:pic>
        <p:nvPicPr>
          <p:cNvPr id="17" name="object 17"/>
          <p:cNvPicPr/>
          <p:nvPr/>
        </p:nvPicPr>
        <p:blipFill>
          <a:blip r:embed="rId14" cstate="print"/>
          <a:stretch>
            <a:fillRect/>
          </a:stretch>
        </p:blipFill>
        <p:spPr>
          <a:xfrm>
            <a:off x="2057400" y="8078673"/>
            <a:ext cx="889000" cy="913472"/>
          </a:xfrm>
          <a:prstGeom prst="rect">
            <a:avLst/>
          </a:prstGeom>
        </p:spPr>
      </p:pic>
      <p:pic>
        <p:nvPicPr>
          <p:cNvPr id="18" name="object 18"/>
          <p:cNvPicPr/>
          <p:nvPr/>
        </p:nvPicPr>
        <p:blipFill>
          <a:blip r:embed="rId15" cstate="print"/>
          <a:stretch>
            <a:fillRect/>
          </a:stretch>
        </p:blipFill>
        <p:spPr>
          <a:xfrm>
            <a:off x="3496601" y="8297872"/>
            <a:ext cx="1907913" cy="484561"/>
          </a:xfrm>
          <a:prstGeom prst="rect">
            <a:avLst/>
          </a:prstGeom>
        </p:spPr>
      </p:pic>
      <p:pic>
        <p:nvPicPr>
          <p:cNvPr id="19" name="object 19"/>
          <p:cNvPicPr/>
          <p:nvPr/>
        </p:nvPicPr>
        <p:blipFill>
          <a:blip r:embed="rId16" cstate="print"/>
          <a:stretch>
            <a:fillRect/>
          </a:stretch>
        </p:blipFill>
        <p:spPr>
          <a:xfrm>
            <a:off x="5435600" y="7086670"/>
            <a:ext cx="1066799" cy="646090"/>
          </a:xfrm>
          <a:prstGeom prst="rect">
            <a:avLst/>
          </a:prstGeom>
        </p:spPr>
      </p:pic>
      <p:pic>
        <p:nvPicPr>
          <p:cNvPr id="20" name="object 20"/>
          <p:cNvPicPr/>
          <p:nvPr/>
        </p:nvPicPr>
        <p:blipFill>
          <a:blip r:embed="rId17" cstate="print"/>
          <a:stretch>
            <a:fillRect/>
          </a:stretch>
        </p:blipFill>
        <p:spPr>
          <a:xfrm>
            <a:off x="844791" y="8130823"/>
            <a:ext cx="647217" cy="809158"/>
          </a:xfrm>
          <a:prstGeom prst="rect">
            <a:avLst/>
          </a:prstGeom>
        </p:spPr>
      </p:pic>
      <p:pic>
        <p:nvPicPr>
          <p:cNvPr id="21" name="object 21"/>
          <p:cNvPicPr/>
          <p:nvPr/>
        </p:nvPicPr>
        <p:blipFill>
          <a:blip r:embed="rId18" cstate="print"/>
          <a:stretch>
            <a:fillRect/>
          </a:stretch>
        </p:blipFill>
        <p:spPr>
          <a:xfrm>
            <a:off x="2123874" y="7347099"/>
            <a:ext cx="940143" cy="274931"/>
          </a:xfrm>
          <a:prstGeom prst="rect">
            <a:avLst/>
          </a:prstGeom>
        </p:spPr>
      </p:pic>
      <p:pic>
        <p:nvPicPr>
          <p:cNvPr id="22" name="object 22"/>
          <p:cNvPicPr/>
          <p:nvPr/>
        </p:nvPicPr>
        <p:blipFill>
          <a:blip r:embed="rId19" cstate="print"/>
          <a:stretch>
            <a:fillRect/>
          </a:stretch>
        </p:blipFill>
        <p:spPr>
          <a:xfrm>
            <a:off x="3668255" y="7268738"/>
            <a:ext cx="1333499" cy="468808"/>
          </a:xfrm>
          <a:prstGeom prst="rect">
            <a:avLst/>
          </a:prstGeom>
        </p:spPr>
      </p:pic>
      <p:pic>
        <p:nvPicPr>
          <p:cNvPr id="23" name="object 23"/>
          <p:cNvPicPr/>
          <p:nvPr/>
        </p:nvPicPr>
        <p:blipFill>
          <a:blip r:embed="rId20" cstate="print"/>
          <a:stretch>
            <a:fillRect/>
          </a:stretch>
        </p:blipFill>
        <p:spPr>
          <a:xfrm>
            <a:off x="7123100" y="6437540"/>
            <a:ext cx="1171573" cy="197573"/>
          </a:xfrm>
          <a:prstGeom prst="rect">
            <a:avLst/>
          </a:prstGeom>
        </p:spPr>
      </p:pic>
      <p:pic>
        <p:nvPicPr>
          <p:cNvPr id="24" name="object 24"/>
          <p:cNvPicPr/>
          <p:nvPr/>
        </p:nvPicPr>
        <p:blipFill>
          <a:blip r:embed="rId21" cstate="print"/>
          <a:stretch>
            <a:fillRect/>
          </a:stretch>
        </p:blipFill>
        <p:spPr>
          <a:xfrm>
            <a:off x="9695215" y="1750275"/>
            <a:ext cx="1384289" cy="446428"/>
          </a:xfrm>
          <a:prstGeom prst="rect">
            <a:avLst/>
          </a:prstGeom>
        </p:spPr>
      </p:pic>
      <p:pic>
        <p:nvPicPr>
          <p:cNvPr id="25" name="object 25"/>
          <p:cNvPicPr/>
          <p:nvPr/>
        </p:nvPicPr>
        <p:blipFill>
          <a:blip r:embed="rId22" cstate="print"/>
          <a:stretch>
            <a:fillRect/>
          </a:stretch>
        </p:blipFill>
        <p:spPr>
          <a:xfrm>
            <a:off x="11626021" y="1832562"/>
            <a:ext cx="1258956" cy="348074"/>
          </a:xfrm>
          <a:prstGeom prst="rect">
            <a:avLst/>
          </a:prstGeom>
        </p:spPr>
      </p:pic>
      <p:pic>
        <p:nvPicPr>
          <p:cNvPr id="26" name="object 26"/>
          <p:cNvPicPr/>
          <p:nvPr/>
        </p:nvPicPr>
        <p:blipFill>
          <a:blip r:embed="rId23" cstate="print"/>
          <a:stretch>
            <a:fillRect/>
          </a:stretch>
        </p:blipFill>
        <p:spPr>
          <a:xfrm>
            <a:off x="13452022" y="1797519"/>
            <a:ext cx="1254847" cy="357686"/>
          </a:xfrm>
          <a:prstGeom prst="rect">
            <a:avLst/>
          </a:prstGeom>
        </p:spPr>
      </p:pic>
      <p:pic>
        <p:nvPicPr>
          <p:cNvPr id="27" name="object 27"/>
          <p:cNvPicPr/>
          <p:nvPr/>
        </p:nvPicPr>
        <p:blipFill>
          <a:blip r:embed="rId24" cstate="print"/>
          <a:stretch>
            <a:fillRect/>
          </a:stretch>
        </p:blipFill>
        <p:spPr>
          <a:xfrm>
            <a:off x="9690100" y="2802721"/>
            <a:ext cx="1382830" cy="287145"/>
          </a:xfrm>
          <a:prstGeom prst="rect">
            <a:avLst/>
          </a:prstGeom>
        </p:spPr>
      </p:pic>
      <p:pic>
        <p:nvPicPr>
          <p:cNvPr id="28" name="object 28"/>
          <p:cNvPicPr/>
          <p:nvPr/>
        </p:nvPicPr>
        <p:blipFill>
          <a:blip r:embed="rId25" cstate="print"/>
          <a:stretch>
            <a:fillRect/>
          </a:stretch>
        </p:blipFill>
        <p:spPr>
          <a:xfrm>
            <a:off x="13427499" y="2587746"/>
            <a:ext cx="1295399" cy="739325"/>
          </a:xfrm>
          <a:prstGeom prst="rect">
            <a:avLst/>
          </a:prstGeom>
        </p:spPr>
      </p:pic>
      <p:pic>
        <p:nvPicPr>
          <p:cNvPr id="29" name="object 29"/>
          <p:cNvPicPr/>
          <p:nvPr/>
        </p:nvPicPr>
        <p:blipFill>
          <a:blip r:embed="rId26" cstate="print"/>
          <a:stretch>
            <a:fillRect/>
          </a:stretch>
        </p:blipFill>
        <p:spPr>
          <a:xfrm>
            <a:off x="15073250" y="2615869"/>
            <a:ext cx="1365553" cy="682769"/>
          </a:xfrm>
          <a:prstGeom prst="rect">
            <a:avLst/>
          </a:prstGeom>
        </p:spPr>
      </p:pic>
      <p:pic>
        <p:nvPicPr>
          <p:cNvPr id="30" name="object 30"/>
          <p:cNvPicPr/>
          <p:nvPr/>
        </p:nvPicPr>
        <p:blipFill>
          <a:blip r:embed="rId27" cstate="print"/>
          <a:stretch>
            <a:fillRect/>
          </a:stretch>
        </p:blipFill>
        <p:spPr>
          <a:xfrm>
            <a:off x="15155764" y="1804980"/>
            <a:ext cx="1349695" cy="348393"/>
          </a:xfrm>
          <a:prstGeom prst="rect">
            <a:avLst/>
          </a:prstGeom>
        </p:spPr>
      </p:pic>
      <p:pic>
        <p:nvPicPr>
          <p:cNvPr id="31" name="object 31"/>
          <p:cNvPicPr/>
          <p:nvPr/>
        </p:nvPicPr>
        <p:blipFill>
          <a:blip r:embed="rId28" cstate="print"/>
          <a:stretch>
            <a:fillRect/>
          </a:stretch>
        </p:blipFill>
        <p:spPr>
          <a:xfrm>
            <a:off x="11661961" y="2704903"/>
            <a:ext cx="1321423" cy="595012"/>
          </a:xfrm>
          <a:prstGeom prst="rect">
            <a:avLst/>
          </a:prstGeom>
        </p:spPr>
      </p:pic>
      <p:pic>
        <p:nvPicPr>
          <p:cNvPr id="32" name="object 32"/>
          <p:cNvPicPr/>
          <p:nvPr/>
        </p:nvPicPr>
        <p:blipFill>
          <a:blip r:embed="rId29" cstate="print"/>
          <a:stretch>
            <a:fillRect/>
          </a:stretch>
        </p:blipFill>
        <p:spPr>
          <a:xfrm>
            <a:off x="9636100" y="3633131"/>
            <a:ext cx="1481721" cy="1047083"/>
          </a:xfrm>
          <a:prstGeom prst="rect">
            <a:avLst/>
          </a:prstGeom>
        </p:spPr>
      </p:pic>
      <p:sp>
        <p:nvSpPr>
          <p:cNvPr id="33" name="Holder 5">
            <a:extLst>
              <a:ext uri="{FF2B5EF4-FFF2-40B4-BE49-F238E27FC236}">
                <a16:creationId xmlns:a16="http://schemas.microsoft.com/office/drawing/2014/main" id="{8620865C-BEE4-44CE-A2FD-BF30ACAC2ED7}"/>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27</a:t>
            </a:fld>
            <a:endParaRPr lang="es-ES"/>
          </a:p>
        </p:txBody>
      </p:sp>
      <p:pic>
        <p:nvPicPr>
          <p:cNvPr id="4098" name="Picture 2" descr="CEDIA">
            <a:extLst>
              <a:ext uri="{FF2B5EF4-FFF2-40B4-BE49-F238E27FC236}">
                <a16:creationId xmlns:a16="http://schemas.microsoft.com/office/drawing/2014/main" id="{12490E56-AE7E-CD95-4D5D-47A4D78B45BC}"/>
              </a:ext>
            </a:extLst>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03061" y="2307701"/>
            <a:ext cx="3448837" cy="985382"/>
          </a:xfrm>
          <a:prstGeom prst="rect">
            <a:avLst/>
          </a:prstGeom>
          <a:noFill/>
          <a:extLst>
            <a:ext uri="{909E8E84-426E-40DD-AFC4-6F175D3DCCD1}">
              <a14:hiddenFill xmlns:a14="http://schemas.microsoft.com/office/drawing/2010/main">
                <a:solidFill>
                  <a:srgbClr val="FFFFFF"/>
                </a:solidFill>
              </a14:hiddenFill>
            </a:ext>
          </a:extLst>
        </p:spPr>
      </p:pic>
      <p:pic>
        <p:nvPicPr>
          <p:cNvPr id="36" name="Gráfico 35">
            <a:extLst>
              <a:ext uri="{FF2B5EF4-FFF2-40B4-BE49-F238E27FC236}">
                <a16:creationId xmlns:a16="http://schemas.microsoft.com/office/drawing/2014/main" id="{0D65AD3F-8451-E91E-A2BD-8E28EC13C05D}"/>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4157612" y="2242888"/>
            <a:ext cx="4256002" cy="116321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800100" y="630144"/>
            <a:ext cx="5816600" cy="482600"/>
          </a:xfrm>
          <a:prstGeom prst="rect">
            <a:avLst/>
          </a:prstGeom>
        </p:spPr>
        <p:txBody>
          <a:bodyPr vert="horz" wrap="square" lIns="0" tIns="12700" rIns="0" bIns="0" rtlCol="0">
            <a:spAutoFit/>
          </a:bodyPr>
          <a:lstStyle/>
          <a:p>
            <a:pPr marL="12700">
              <a:lnSpc>
                <a:spcPct val="100000"/>
              </a:lnSpc>
              <a:spcBef>
                <a:spcPts val="100"/>
              </a:spcBef>
            </a:pPr>
            <a:r>
              <a:rPr sz="3000" dirty="0">
                <a:solidFill>
                  <a:srgbClr val="5078FF"/>
                </a:solidFill>
                <a:latin typeface="Poppins Medium"/>
                <a:cs typeface="Poppins Medium"/>
              </a:rPr>
              <a:t>Sector</a:t>
            </a:r>
            <a:r>
              <a:rPr sz="3000" spc="-35" dirty="0">
                <a:solidFill>
                  <a:srgbClr val="5078FF"/>
                </a:solidFill>
                <a:latin typeface="Poppins Medium"/>
                <a:cs typeface="Poppins Medium"/>
              </a:rPr>
              <a:t> </a:t>
            </a:r>
            <a:r>
              <a:rPr sz="3000" dirty="0">
                <a:solidFill>
                  <a:srgbClr val="5078FF"/>
                </a:solidFill>
                <a:latin typeface="Poppins Medium"/>
                <a:cs typeface="Poppins Medium"/>
              </a:rPr>
              <a:t>público</a:t>
            </a:r>
            <a:r>
              <a:rPr sz="3000" spc="-30" dirty="0">
                <a:solidFill>
                  <a:srgbClr val="5078FF"/>
                </a:solidFill>
                <a:latin typeface="Poppins Medium"/>
                <a:cs typeface="Poppins Medium"/>
              </a:rPr>
              <a:t> </a:t>
            </a:r>
            <a:r>
              <a:rPr sz="3000" dirty="0">
                <a:solidFill>
                  <a:srgbClr val="5078FF"/>
                </a:solidFill>
                <a:latin typeface="Poppins Medium"/>
                <a:cs typeface="Poppins Medium"/>
              </a:rPr>
              <a:t>y</a:t>
            </a:r>
            <a:r>
              <a:rPr sz="3000" spc="-35" dirty="0">
                <a:solidFill>
                  <a:srgbClr val="5078FF"/>
                </a:solidFill>
                <a:latin typeface="Poppins Medium"/>
                <a:cs typeface="Poppins Medium"/>
              </a:rPr>
              <a:t> </a:t>
            </a:r>
            <a:r>
              <a:rPr sz="3000" dirty="0">
                <a:solidFill>
                  <a:srgbClr val="5078FF"/>
                </a:solidFill>
                <a:latin typeface="Poppins Medium"/>
                <a:cs typeface="Poppins Medium"/>
              </a:rPr>
              <a:t>gobierno</a:t>
            </a:r>
            <a:endParaRPr sz="3000" dirty="0">
              <a:latin typeface="Poppins Medium"/>
              <a:cs typeface="Poppins Medium"/>
            </a:endParaRPr>
          </a:p>
        </p:txBody>
      </p:sp>
      <p:pic>
        <p:nvPicPr>
          <p:cNvPr id="3" name="object 3"/>
          <p:cNvPicPr/>
          <p:nvPr/>
        </p:nvPicPr>
        <p:blipFill>
          <a:blip r:embed="rId2" cstate="print"/>
          <a:stretch>
            <a:fillRect/>
          </a:stretch>
        </p:blipFill>
        <p:spPr>
          <a:xfrm>
            <a:off x="812800" y="2017469"/>
            <a:ext cx="1346199" cy="484966"/>
          </a:xfrm>
          <a:prstGeom prst="rect">
            <a:avLst/>
          </a:prstGeom>
        </p:spPr>
      </p:pic>
      <p:pic>
        <p:nvPicPr>
          <p:cNvPr id="4" name="object 4"/>
          <p:cNvPicPr/>
          <p:nvPr/>
        </p:nvPicPr>
        <p:blipFill>
          <a:blip r:embed="rId3" cstate="print"/>
          <a:stretch>
            <a:fillRect/>
          </a:stretch>
        </p:blipFill>
        <p:spPr>
          <a:xfrm>
            <a:off x="2922200" y="1964884"/>
            <a:ext cx="2252886" cy="599713"/>
          </a:xfrm>
          <a:prstGeom prst="rect">
            <a:avLst/>
          </a:prstGeom>
        </p:spPr>
      </p:pic>
      <p:pic>
        <p:nvPicPr>
          <p:cNvPr id="5" name="object 5"/>
          <p:cNvPicPr/>
          <p:nvPr/>
        </p:nvPicPr>
        <p:blipFill>
          <a:blip r:embed="rId4" cstate="print"/>
          <a:stretch>
            <a:fillRect/>
          </a:stretch>
        </p:blipFill>
        <p:spPr>
          <a:xfrm>
            <a:off x="5928791" y="1949284"/>
            <a:ext cx="1685745" cy="657336"/>
          </a:xfrm>
          <a:prstGeom prst="rect">
            <a:avLst/>
          </a:prstGeom>
        </p:spPr>
      </p:pic>
      <p:pic>
        <p:nvPicPr>
          <p:cNvPr id="6" name="object 6"/>
          <p:cNvPicPr/>
          <p:nvPr/>
        </p:nvPicPr>
        <p:blipFill>
          <a:blip r:embed="rId5" cstate="print"/>
          <a:stretch>
            <a:fillRect/>
          </a:stretch>
        </p:blipFill>
        <p:spPr>
          <a:xfrm>
            <a:off x="8486767" y="1955523"/>
            <a:ext cx="2298695" cy="664872"/>
          </a:xfrm>
          <a:prstGeom prst="rect">
            <a:avLst/>
          </a:prstGeom>
        </p:spPr>
      </p:pic>
      <p:pic>
        <p:nvPicPr>
          <p:cNvPr id="7" name="object 7"/>
          <p:cNvPicPr/>
          <p:nvPr/>
        </p:nvPicPr>
        <p:blipFill>
          <a:blip r:embed="rId6" cstate="print"/>
          <a:stretch>
            <a:fillRect/>
          </a:stretch>
        </p:blipFill>
        <p:spPr>
          <a:xfrm>
            <a:off x="11604450" y="1950794"/>
            <a:ext cx="1651279" cy="627871"/>
          </a:xfrm>
          <a:prstGeom prst="rect">
            <a:avLst/>
          </a:prstGeom>
        </p:spPr>
      </p:pic>
      <p:pic>
        <p:nvPicPr>
          <p:cNvPr id="8" name="object 8"/>
          <p:cNvPicPr/>
          <p:nvPr/>
        </p:nvPicPr>
        <p:blipFill>
          <a:blip r:embed="rId7" cstate="print"/>
          <a:stretch>
            <a:fillRect/>
          </a:stretch>
        </p:blipFill>
        <p:spPr>
          <a:xfrm>
            <a:off x="13885332" y="1748855"/>
            <a:ext cx="1600199" cy="1072574"/>
          </a:xfrm>
          <a:prstGeom prst="rect">
            <a:avLst/>
          </a:prstGeom>
        </p:spPr>
      </p:pic>
      <p:pic>
        <p:nvPicPr>
          <p:cNvPr id="9" name="object 9"/>
          <p:cNvPicPr/>
          <p:nvPr/>
        </p:nvPicPr>
        <p:blipFill>
          <a:blip r:embed="rId8" cstate="print"/>
          <a:stretch>
            <a:fillRect/>
          </a:stretch>
        </p:blipFill>
        <p:spPr>
          <a:xfrm>
            <a:off x="938973" y="3379509"/>
            <a:ext cx="1203831" cy="540302"/>
          </a:xfrm>
          <a:prstGeom prst="rect">
            <a:avLst/>
          </a:prstGeom>
        </p:spPr>
      </p:pic>
      <p:pic>
        <p:nvPicPr>
          <p:cNvPr id="10" name="object 10"/>
          <p:cNvPicPr/>
          <p:nvPr/>
        </p:nvPicPr>
        <p:blipFill>
          <a:blip r:embed="rId9" cstate="print"/>
          <a:stretch>
            <a:fillRect/>
          </a:stretch>
        </p:blipFill>
        <p:spPr>
          <a:xfrm>
            <a:off x="2895396" y="3319231"/>
            <a:ext cx="1453423" cy="616336"/>
          </a:xfrm>
          <a:prstGeom prst="rect">
            <a:avLst/>
          </a:prstGeom>
        </p:spPr>
      </p:pic>
      <p:pic>
        <p:nvPicPr>
          <p:cNvPr id="11" name="object 11"/>
          <p:cNvPicPr/>
          <p:nvPr/>
        </p:nvPicPr>
        <p:blipFill>
          <a:blip r:embed="rId10" cstate="print"/>
          <a:stretch>
            <a:fillRect/>
          </a:stretch>
        </p:blipFill>
        <p:spPr>
          <a:xfrm>
            <a:off x="5010057" y="3386051"/>
            <a:ext cx="2567608" cy="482697"/>
          </a:xfrm>
          <a:prstGeom prst="rect">
            <a:avLst/>
          </a:prstGeom>
        </p:spPr>
      </p:pic>
      <p:pic>
        <p:nvPicPr>
          <p:cNvPr id="12" name="object 12"/>
          <p:cNvPicPr/>
          <p:nvPr/>
        </p:nvPicPr>
        <p:blipFill>
          <a:blip r:embed="rId11" cstate="print"/>
          <a:stretch>
            <a:fillRect/>
          </a:stretch>
        </p:blipFill>
        <p:spPr>
          <a:xfrm>
            <a:off x="1022968" y="5902158"/>
            <a:ext cx="1222944" cy="846584"/>
          </a:xfrm>
          <a:prstGeom prst="rect">
            <a:avLst/>
          </a:prstGeom>
        </p:spPr>
      </p:pic>
      <p:pic>
        <p:nvPicPr>
          <p:cNvPr id="13" name="object 13"/>
          <p:cNvPicPr/>
          <p:nvPr/>
        </p:nvPicPr>
        <p:blipFill>
          <a:blip r:embed="rId12" cstate="print"/>
          <a:stretch>
            <a:fillRect/>
          </a:stretch>
        </p:blipFill>
        <p:spPr>
          <a:xfrm>
            <a:off x="8712155" y="4408312"/>
            <a:ext cx="1084581" cy="865396"/>
          </a:xfrm>
          <a:prstGeom prst="rect">
            <a:avLst/>
          </a:prstGeom>
        </p:spPr>
      </p:pic>
      <p:pic>
        <p:nvPicPr>
          <p:cNvPr id="14" name="object 14"/>
          <p:cNvPicPr/>
          <p:nvPr/>
        </p:nvPicPr>
        <p:blipFill>
          <a:blip r:embed="rId13" cstate="print"/>
          <a:stretch>
            <a:fillRect/>
          </a:stretch>
        </p:blipFill>
        <p:spPr>
          <a:xfrm>
            <a:off x="13184691" y="3516716"/>
            <a:ext cx="1538918" cy="284862"/>
          </a:xfrm>
          <a:prstGeom prst="rect">
            <a:avLst/>
          </a:prstGeom>
        </p:spPr>
      </p:pic>
      <p:pic>
        <p:nvPicPr>
          <p:cNvPr id="15" name="object 15"/>
          <p:cNvPicPr/>
          <p:nvPr/>
        </p:nvPicPr>
        <p:blipFill>
          <a:blip r:embed="rId14" cstate="print"/>
          <a:stretch>
            <a:fillRect/>
          </a:stretch>
        </p:blipFill>
        <p:spPr>
          <a:xfrm>
            <a:off x="8180118" y="3461799"/>
            <a:ext cx="1718445" cy="361070"/>
          </a:xfrm>
          <a:prstGeom prst="rect">
            <a:avLst/>
          </a:prstGeom>
        </p:spPr>
      </p:pic>
      <p:pic>
        <p:nvPicPr>
          <p:cNvPr id="16" name="object 16"/>
          <p:cNvPicPr/>
          <p:nvPr/>
        </p:nvPicPr>
        <p:blipFill>
          <a:blip r:embed="rId15" cstate="print"/>
          <a:stretch>
            <a:fillRect/>
          </a:stretch>
        </p:blipFill>
        <p:spPr>
          <a:xfrm>
            <a:off x="10477500" y="3265176"/>
            <a:ext cx="2019287" cy="652709"/>
          </a:xfrm>
          <a:prstGeom prst="rect">
            <a:avLst/>
          </a:prstGeom>
        </p:spPr>
      </p:pic>
      <p:pic>
        <p:nvPicPr>
          <p:cNvPr id="17" name="object 17"/>
          <p:cNvPicPr/>
          <p:nvPr/>
        </p:nvPicPr>
        <p:blipFill>
          <a:blip r:embed="rId16" cstate="print"/>
          <a:stretch>
            <a:fillRect/>
          </a:stretch>
        </p:blipFill>
        <p:spPr>
          <a:xfrm>
            <a:off x="2925216" y="4440238"/>
            <a:ext cx="1384292" cy="895171"/>
          </a:xfrm>
          <a:prstGeom prst="rect">
            <a:avLst/>
          </a:prstGeom>
        </p:spPr>
      </p:pic>
      <p:pic>
        <p:nvPicPr>
          <p:cNvPr id="18" name="object 18"/>
          <p:cNvPicPr/>
          <p:nvPr/>
        </p:nvPicPr>
        <p:blipFill>
          <a:blip r:embed="rId17" cstate="print"/>
          <a:stretch>
            <a:fillRect/>
          </a:stretch>
        </p:blipFill>
        <p:spPr>
          <a:xfrm>
            <a:off x="10565342" y="4422238"/>
            <a:ext cx="1322916" cy="850734"/>
          </a:xfrm>
          <a:prstGeom prst="rect">
            <a:avLst/>
          </a:prstGeom>
        </p:spPr>
      </p:pic>
      <p:pic>
        <p:nvPicPr>
          <p:cNvPr id="19" name="object 19"/>
          <p:cNvPicPr/>
          <p:nvPr/>
        </p:nvPicPr>
        <p:blipFill>
          <a:blip r:embed="rId18" cstate="print"/>
          <a:stretch>
            <a:fillRect/>
          </a:stretch>
        </p:blipFill>
        <p:spPr>
          <a:xfrm>
            <a:off x="2970919" y="5997521"/>
            <a:ext cx="1187637" cy="455073"/>
          </a:xfrm>
          <a:prstGeom prst="rect">
            <a:avLst/>
          </a:prstGeom>
        </p:spPr>
      </p:pic>
      <p:pic>
        <p:nvPicPr>
          <p:cNvPr id="20" name="object 20"/>
          <p:cNvPicPr/>
          <p:nvPr/>
        </p:nvPicPr>
        <p:blipFill>
          <a:blip r:embed="rId19" cstate="print"/>
          <a:stretch>
            <a:fillRect/>
          </a:stretch>
        </p:blipFill>
        <p:spPr>
          <a:xfrm>
            <a:off x="973985" y="4646246"/>
            <a:ext cx="1061928" cy="560608"/>
          </a:xfrm>
          <a:prstGeom prst="rect">
            <a:avLst/>
          </a:prstGeom>
        </p:spPr>
      </p:pic>
      <p:pic>
        <p:nvPicPr>
          <p:cNvPr id="21" name="object 21"/>
          <p:cNvPicPr/>
          <p:nvPr/>
        </p:nvPicPr>
        <p:blipFill>
          <a:blip r:embed="rId20" cstate="print"/>
          <a:stretch>
            <a:fillRect/>
          </a:stretch>
        </p:blipFill>
        <p:spPr>
          <a:xfrm>
            <a:off x="5098622" y="4534959"/>
            <a:ext cx="1032844" cy="708889"/>
          </a:xfrm>
          <a:prstGeom prst="rect">
            <a:avLst/>
          </a:prstGeom>
        </p:spPr>
      </p:pic>
      <p:pic>
        <p:nvPicPr>
          <p:cNvPr id="22" name="object 22"/>
          <p:cNvPicPr/>
          <p:nvPr/>
        </p:nvPicPr>
        <p:blipFill>
          <a:blip r:embed="rId21" cstate="print"/>
          <a:stretch>
            <a:fillRect/>
          </a:stretch>
        </p:blipFill>
        <p:spPr>
          <a:xfrm>
            <a:off x="12789968" y="4392331"/>
            <a:ext cx="2032439" cy="968942"/>
          </a:xfrm>
          <a:prstGeom prst="rect">
            <a:avLst/>
          </a:prstGeom>
        </p:spPr>
      </p:pic>
      <p:pic>
        <p:nvPicPr>
          <p:cNvPr id="23" name="object 23"/>
          <p:cNvPicPr/>
          <p:nvPr/>
        </p:nvPicPr>
        <p:blipFill>
          <a:blip r:embed="rId22" cstate="print"/>
          <a:stretch>
            <a:fillRect/>
          </a:stretch>
        </p:blipFill>
        <p:spPr>
          <a:xfrm>
            <a:off x="6852484" y="4402169"/>
            <a:ext cx="1149785" cy="877677"/>
          </a:xfrm>
          <a:prstGeom prst="rect">
            <a:avLst/>
          </a:prstGeom>
        </p:spPr>
      </p:pic>
      <p:sp>
        <p:nvSpPr>
          <p:cNvPr id="24" name="Holder 5">
            <a:extLst>
              <a:ext uri="{FF2B5EF4-FFF2-40B4-BE49-F238E27FC236}">
                <a16:creationId xmlns:a16="http://schemas.microsoft.com/office/drawing/2014/main" id="{178A21DE-461B-410C-9892-3160785F8C82}"/>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28</a:t>
            </a:fld>
            <a:endParaRPr lang="es-E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Niño usando laptop&#10;&#10;Descripción generada automáticamente con confianza media">
            <a:extLst>
              <a:ext uri="{FF2B5EF4-FFF2-40B4-BE49-F238E27FC236}">
                <a16:creationId xmlns:a16="http://schemas.microsoft.com/office/drawing/2014/main" id="{AD8171A3-C285-52AC-02A3-59DFAE0B0175}"/>
              </a:ext>
            </a:extLst>
          </p:cNvPr>
          <p:cNvPicPr>
            <a:picLocks noGrp="1" noChangeAspect="1"/>
          </p:cNvPicPr>
          <p:nvPr>
            <p:ph type="pic" sz="quarter" idx="10"/>
          </p:nvPr>
        </p:nvPicPr>
        <p:blipFill>
          <a:blip r:embed="rId2"/>
          <a:srcRect t="24" b="24"/>
          <a:stretch>
            <a:fillRect/>
          </a:stretch>
        </p:blipFill>
        <p:spPr/>
      </p:pic>
      <p:sp>
        <p:nvSpPr>
          <p:cNvPr id="8" name="Rectangle 82">
            <a:extLst>
              <a:ext uri="{FF2B5EF4-FFF2-40B4-BE49-F238E27FC236}">
                <a16:creationId xmlns:a16="http://schemas.microsoft.com/office/drawing/2014/main" id="{F50A733A-FEEB-7CE2-2BBD-30B35EF208F4}"/>
              </a:ext>
            </a:extLst>
          </p:cNvPr>
          <p:cNvSpPr>
            <a:spLocks noChangeArrowheads="1"/>
          </p:cNvSpPr>
          <p:nvPr/>
        </p:nvSpPr>
        <p:spPr bwMode="auto">
          <a:xfrm>
            <a:off x="-18288" y="0"/>
            <a:ext cx="17366488" cy="9753599"/>
          </a:xfrm>
          <a:prstGeom prst="rect">
            <a:avLst/>
          </a:prstGeom>
          <a:solidFill>
            <a:schemeClr val="accent1">
              <a:alpha val="80000"/>
            </a:schemeClr>
          </a:solidFill>
          <a:ln w="11113" cap="flat">
            <a:noFill/>
            <a:prstDash val="solid"/>
            <a:miter lim="800000"/>
            <a:headEnd/>
            <a:tailEnd/>
          </a:ln>
        </p:spPr>
        <p:txBody>
          <a:bodyPr vert="horz" wrap="square" lIns="130048" tIns="65024" rIns="130048" bIns="65024" numCol="1" anchor="t" anchorCtr="0" compatLnSpc="1">
            <a:prstTxWarp prst="textNoShape">
              <a:avLst/>
            </a:prstTxWarp>
          </a:bodyPr>
          <a:lstStyle/>
          <a:p>
            <a:endParaRPr lang="en-US" sz="1991" dirty="0"/>
          </a:p>
        </p:txBody>
      </p:sp>
      <p:pic>
        <p:nvPicPr>
          <p:cNvPr id="9" name="Imagen 8" descr="Dibujo en blanco y negro&#10;&#10;Descripción generada automáticamente con confianza baja">
            <a:extLst>
              <a:ext uri="{FF2B5EF4-FFF2-40B4-BE49-F238E27FC236}">
                <a16:creationId xmlns:a16="http://schemas.microsoft.com/office/drawing/2014/main" id="{0620FDFE-B23D-2814-350B-BFB9E714AC32}"/>
              </a:ext>
            </a:extLst>
          </p:cNvPr>
          <p:cNvPicPr>
            <a:picLocks noChangeAspect="1"/>
          </p:cNvPicPr>
          <p:nvPr/>
        </p:nvPicPr>
        <p:blipFill>
          <a:blip r:embed="rId3"/>
          <a:stretch>
            <a:fillRect/>
          </a:stretch>
        </p:blipFill>
        <p:spPr>
          <a:xfrm>
            <a:off x="4541571" y="3455365"/>
            <a:ext cx="8283345" cy="1573835"/>
          </a:xfrm>
          <a:prstGeom prst="rect">
            <a:avLst/>
          </a:prstGeom>
        </p:spPr>
      </p:pic>
      <p:sp>
        <p:nvSpPr>
          <p:cNvPr id="11" name="CuadroTexto 10">
            <a:extLst>
              <a:ext uri="{FF2B5EF4-FFF2-40B4-BE49-F238E27FC236}">
                <a16:creationId xmlns:a16="http://schemas.microsoft.com/office/drawing/2014/main" id="{BFD2F9D5-A6E2-05D4-5223-D206A7211227}"/>
              </a:ext>
            </a:extLst>
          </p:cNvPr>
          <p:cNvSpPr txBox="1"/>
          <p:nvPr/>
        </p:nvSpPr>
        <p:spPr>
          <a:xfrm>
            <a:off x="4112853" y="5334000"/>
            <a:ext cx="9140780" cy="830997"/>
          </a:xfrm>
          <a:prstGeom prst="rect">
            <a:avLst/>
          </a:prstGeom>
          <a:noFill/>
        </p:spPr>
        <p:txBody>
          <a:bodyPr wrap="square">
            <a:spAutoFit/>
          </a:bodyPr>
          <a:lstStyle/>
          <a:p>
            <a:pPr algn="ctr"/>
            <a:r>
              <a:rPr lang="en-US" sz="4800" b="1" dirty="0">
                <a:solidFill>
                  <a:schemeClr val="bg1"/>
                </a:solidFill>
                <a:latin typeface="+mj-lt"/>
                <a:ea typeface="Segoe UI Black" panose="020B0A02040204020203" pitchFamily="34" charset="0"/>
                <a:cs typeface="Segoe UI Semibold" panose="020B0702040204020203" pitchFamily="34" charset="0"/>
              </a:rPr>
              <a:t>Privacy</a:t>
            </a:r>
            <a:r>
              <a:rPr lang="es-ES" sz="4800" b="1" dirty="0">
                <a:solidFill>
                  <a:schemeClr val="bg1"/>
                </a:solidFill>
                <a:latin typeface="+mj-lt"/>
                <a:ea typeface="Segoe UI Black" panose="020B0A02040204020203" pitchFamily="34" charset="0"/>
                <a:cs typeface="Segoe UI Semibold" panose="020B0702040204020203" pitchFamily="34" charset="0"/>
              </a:rPr>
              <a:t> data </a:t>
            </a:r>
            <a:r>
              <a:rPr lang="en-US" sz="4800" b="1" dirty="0">
                <a:solidFill>
                  <a:schemeClr val="bg1"/>
                </a:solidFill>
                <a:latin typeface="+mj-lt"/>
                <a:ea typeface="Segoe UI Black" panose="020B0A02040204020203" pitchFamily="34" charset="0"/>
                <a:cs typeface="Segoe UI Semibold" panose="020B0702040204020203" pitchFamily="34" charset="0"/>
              </a:rPr>
              <a:t>protection</a:t>
            </a:r>
          </a:p>
        </p:txBody>
      </p:sp>
      <p:sp>
        <p:nvSpPr>
          <p:cNvPr id="12" name="CuadroTexto 11">
            <a:extLst>
              <a:ext uri="{FF2B5EF4-FFF2-40B4-BE49-F238E27FC236}">
                <a16:creationId xmlns:a16="http://schemas.microsoft.com/office/drawing/2014/main" id="{094379D1-7D9E-CA78-C84B-3F7F4AEF9EC2}"/>
              </a:ext>
            </a:extLst>
          </p:cNvPr>
          <p:cNvSpPr txBox="1"/>
          <p:nvPr/>
        </p:nvSpPr>
        <p:spPr>
          <a:xfrm>
            <a:off x="5265773" y="1969589"/>
            <a:ext cx="6798366" cy="584775"/>
          </a:xfrm>
          <a:prstGeom prst="rect">
            <a:avLst/>
          </a:prstGeom>
          <a:noFill/>
        </p:spPr>
        <p:txBody>
          <a:bodyPr wrap="square" rtlCol="0">
            <a:spAutoFit/>
          </a:bodyPr>
          <a:lstStyle/>
          <a:p>
            <a:pPr algn="ctr"/>
            <a:r>
              <a:rPr lang="es-ES" sz="3200" dirty="0">
                <a:solidFill>
                  <a:schemeClr val="bg1"/>
                </a:solidFill>
                <a:latin typeface="+mj-lt"/>
                <a:cs typeface="Poppins" panose="00000500000000000000" pitchFamily="2" charset="0"/>
              </a:rPr>
              <a:t>Demostración </a:t>
            </a:r>
          </a:p>
        </p:txBody>
      </p:sp>
      <p:sp>
        <p:nvSpPr>
          <p:cNvPr id="13" name="Google Shape;30;p17">
            <a:extLst>
              <a:ext uri="{FF2B5EF4-FFF2-40B4-BE49-F238E27FC236}">
                <a16:creationId xmlns:a16="http://schemas.microsoft.com/office/drawing/2014/main" id="{657841B3-4AB3-A52D-AE96-C83C36FB05DB}"/>
              </a:ext>
            </a:extLst>
          </p:cNvPr>
          <p:cNvSpPr txBox="1">
            <a:spLocks/>
          </p:cNvSpPr>
          <p:nvPr/>
        </p:nvSpPr>
        <p:spPr>
          <a:xfrm>
            <a:off x="16306783" y="9296400"/>
            <a:ext cx="666773" cy="1524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9pPr>
          </a:lstStyle>
          <a:p>
            <a:fld id="{00000000-1234-1234-1234-123412341234}" type="slidenum">
              <a:rPr lang="es-ES" smtClean="0"/>
              <a:pPr/>
              <a:t>29</a:t>
            </a:fld>
            <a:endParaRPr lang="es-ES"/>
          </a:p>
        </p:txBody>
      </p:sp>
      <p:sp>
        <p:nvSpPr>
          <p:cNvPr id="2" name="Rectángulo: esquinas redondeadas 1">
            <a:hlinkClick r:id="rId4"/>
            <a:extLst>
              <a:ext uri="{FF2B5EF4-FFF2-40B4-BE49-F238E27FC236}">
                <a16:creationId xmlns:a16="http://schemas.microsoft.com/office/drawing/2014/main" id="{37E95B06-95EF-D027-790D-683BC6360E70}"/>
              </a:ext>
            </a:extLst>
          </p:cNvPr>
          <p:cNvSpPr/>
          <p:nvPr/>
        </p:nvSpPr>
        <p:spPr>
          <a:xfrm>
            <a:off x="7226300" y="7391400"/>
            <a:ext cx="2667000" cy="609600"/>
          </a:xfrm>
          <a:prstGeom prst="round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solidFill>
                  <a:sysClr val="windowText" lastClr="000000"/>
                </a:solidFill>
                <a:latin typeface="Poppins SemiBold" panose="00000700000000000000" pitchFamily="2" charset="0"/>
                <a:cs typeface="Poppins SemiBold" panose="00000700000000000000" pitchFamily="2" charset="0"/>
              </a:rPr>
              <a:t>Ver vídeo</a:t>
            </a:r>
          </a:p>
        </p:txBody>
      </p:sp>
    </p:spTree>
    <p:extLst>
      <p:ext uri="{BB962C8B-B14F-4D97-AF65-F5344CB8AC3E}">
        <p14:creationId xmlns:p14="http://schemas.microsoft.com/office/powerpoint/2010/main" val="4266488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Holder 5">
            <a:extLst>
              <a:ext uri="{FF2B5EF4-FFF2-40B4-BE49-F238E27FC236}">
                <a16:creationId xmlns:a16="http://schemas.microsoft.com/office/drawing/2014/main" id="{1ACFF4EF-EF7D-AF55-5E26-03709BE5D951}"/>
              </a:ext>
            </a:extLst>
          </p:cNvPr>
          <p:cNvSpPr>
            <a:spLocks noGrp="1"/>
          </p:cNvSpPr>
          <p:nvPr>
            <p:ph type="sldNum" idx="12"/>
          </p:nvPr>
        </p:nvSpPr>
        <p:spPr/>
        <p:txBody>
          <a:bodyPr/>
          <a:lstStyle>
            <a:lvl1pPr algn="r">
              <a:defRPr sz="1200">
                <a:solidFill>
                  <a:schemeClr val="tx1">
                    <a:tint val="75000"/>
                  </a:schemeClr>
                </a:solidFill>
              </a:defRPr>
            </a:lvl1pPr>
          </a:lstStyle>
          <a:p>
            <a:fld id="{B6F15528-21DE-4FAA-801E-634DDDAF4B2B}" type="slidenum">
              <a:rPr lang="es-ES" smtClean="0"/>
              <a:pPr/>
              <a:t>3</a:t>
            </a:fld>
            <a:endParaRPr lang="es-ES" dirty="0"/>
          </a:p>
        </p:txBody>
      </p:sp>
      <p:sp>
        <p:nvSpPr>
          <p:cNvPr id="2" name="Marcador de texto 1">
            <a:extLst>
              <a:ext uri="{FF2B5EF4-FFF2-40B4-BE49-F238E27FC236}">
                <a16:creationId xmlns:a16="http://schemas.microsoft.com/office/drawing/2014/main" id="{1E4EE920-036F-2FD0-6BF3-1C51924FE923}"/>
              </a:ext>
            </a:extLst>
          </p:cNvPr>
          <p:cNvSpPr>
            <a:spLocks noGrp="1"/>
          </p:cNvSpPr>
          <p:nvPr>
            <p:ph type="body" idx="1"/>
          </p:nvPr>
        </p:nvSpPr>
        <p:spPr/>
        <p:txBody>
          <a:bodyPr/>
          <a:lstStyle/>
          <a:p>
            <a:pPr marL="12700" marR="0" lvl="0" indent="0" algn="l" rtl="0">
              <a:spcBef>
                <a:spcPts val="0"/>
              </a:spcBef>
              <a:spcAft>
                <a:spcPts val="0"/>
              </a:spcAft>
              <a:buNone/>
            </a:pPr>
            <a:r>
              <a:rPr lang="es-ES" sz="3000" b="1" dirty="0">
                <a:solidFill>
                  <a:srgbClr val="5078FF"/>
                </a:solidFill>
                <a:latin typeface="Poppins Medium"/>
                <a:ea typeface="Poppins Medium"/>
                <a:cs typeface="Poppins Medium"/>
                <a:sym typeface="Poppins Medium"/>
              </a:rPr>
              <a:t>Compañía</a:t>
            </a:r>
            <a:endParaRPr lang="es-ES" dirty="0"/>
          </a:p>
        </p:txBody>
      </p:sp>
      <p:sp>
        <p:nvSpPr>
          <p:cNvPr id="22" name="Marcador de contenido 21">
            <a:extLst>
              <a:ext uri="{FF2B5EF4-FFF2-40B4-BE49-F238E27FC236}">
                <a16:creationId xmlns:a16="http://schemas.microsoft.com/office/drawing/2014/main" id="{0E2DA513-6EAF-811C-21C4-EEEB1279C782}"/>
              </a:ext>
            </a:extLst>
          </p:cNvPr>
          <p:cNvSpPr>
            <a:spLocks noGrp="1"/>
          </p:cNvSpPr>
          <p:nvPr>
            <p:ph sz="quarter" idx="25"/>
          </p:nvPr>
        </p:nvSpPr>
        <p:spPr>
          <a:xfrm>
            <a:off x="800100" y="1124137"/>
            <a:ext cx="5204365" cy="615553"/>
          </a:xfrm>
        </p:spPr>
        <p:txBody>
          <a:bodyPr/>
          <a:lstStyle/>
          <a:p>
            <a:pPr marL="0" lvl="0" indent="0" algn="l" rtl="0">
              <a:spcBef>
                <a:spcPts val="0"/>
              </a:spcBef>
              <a:spcAft>
                <a:spcPts val="0"/>
              </a:spcAft>
              <a:buNone/>
            </a:pPr>
            <a:r>
              <a:rPr lang="es-ES" dirty="0"/>
              <a:t>Riesgos · Seguridad · Continuidad · </a:t>
            </a:r>
            <a:r>
              <a:rPr lang="es-ES" dirty="0" err="1"/>
              <a:t>Compliance</a:t>
            </a:r>
            <a:r>
              <a:rPr lang="es-ES" dirty="0"/>
              <a:t> · Auditoría · Privacidad</a:t>
            </a:r>
          </a:p>
        </p:txBody>
      </p:sp>
      <p:pic>
        <p:nvPicPr>
          <p:cNvPr id="43" name="Marcador de posición de imagen 42" descr="Un dibujo de una persona&#10;&#10;Descripción generada automáticamente con confianza media">
            <a:extLst>
              <a:ext uri="{FF2B5EF4-FFF2-40B4-BE49-F238E27FC236}">
                <a16:creationId xmlns:a16="http://schemas.microsoft.com/office/drawing/2014/main" id="{E9F83206-BD6A-46CE-1474-C5A9CD867AAF}"/>
              </a:ext>
            </a:extLst>
          </p:cNvPr>
          <p:cNvPicPr>
            <a:picLocks noGrp="1" noChangeAspect="1"/>
          </p:cNvPicPr>
          <p:nvPr>
            <p:ph type="pic" sz="quarter" idx="4294967295"/>
          </p:nvPr>
        </p:nvPicPr>
        <p:blipFill>
          <a:blip r:embed="rId3"/>
          <a:srcRect l="24988" r="24988"/>
          <a:stretch>
            <a:fillRect/>
          </a:stretch>
        </p:blipFill>
        <p:spPr>
          <a:xfrm>
            <a:off x="8674100" y="0"/>
            <a:ext cx="8674100" cy="9767888"/>
          </a:xfrm>
        </p:spPr>
      </p:pic>
      <p:pic>
        <p:nvPicPr>
          <p:cNvPr id="68" name="Gráfico 67">
            <a:extLst>
              <a:ext uri="{FF2B5EF4-FFF2-40B4-BE49-F238E27FC236}">
                <a16:creationId xmlns:a16="http://schemas.microsoft.com/office/drawing/2014/main" id="{7D25595C-88B4-4118-9580-B3D900790060}"/>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6200000">
            <a:off x="16130675" y="4710659"/>
            <a:ext cx="1685764" cy="317486"/>
          </a:xfrm>
          <a:prstGeom prst="rect">
            <a:avLst/>
          </a:prstGeom>
        </p:spPr>
      </p:pic>
      <p:sp>
        <p:nvSpPr>
          <p:cNvPr id="10" name="Rectángulo 9">
            <a:extLst>
              <a:ext uri="{FF2B5EF4-FFF2-40B4-BE49-F238E27FC236}">
                <a16:creationId xmlns:a16="http://schemas.microsoft.com/office/drawing/2014/main" id="{DE0869DB-3C24-16B9-BA83-6F4324C3FE84}"/>
              </a:ext>
            </a:extLst>
          </p:cNvPr>
          <p:cNvSpPr/>
          <p:nvPr/>
        </p:nvSpPr>
        <p:spPr>
          <a:xfrm>
            <a:off x="8584902" y="14614"/>
            <a:ext cx="5649475" cy="9753600"/>
          </a:xfrm>
          <a:prstGeom prst="rect">
            <a:avLst/>
          </a:prstGeom>
          <a:gradFill flip="none" rotWithShape="1">
            <a:gsLst>
              <a:gs pos="0">
                <a:schemeClr val="bg1"/>
              </a:gs>
              <a:gs pos="37000">
                <a:schemeClr val="bg1">
                  <a:alpha val="82000"/>
                </a:schemeClr>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a:t>
            </a:r>
            <a:endParaRPr lang="en-US" dirty="0"/>
          </a:p>
        </p:txBody>
      </p:sp>
      <p:sp>
        <p:nvSpPr>
          <p:cNvPr id="52" name="object 16">
            <a:extLst>
              <a:ext uri="{FF2B5EF4-FFF2-40B4-BE49-F238E27FC236}">
                <a16:creationId xmlns:a16="http://schemas.microsoft.com/office/drawing/2014/main" id="{2119E2BD-2624-4BB5-BE73-FB65E3B33282}"/>
              </a:ext>
            </a:extLst>
          </p:cNvPr>
          <p:cNvSpPr/>
          <p:nvPr/>
        </p:nvSpPr>
        <p:spPr>
          <a:xfrm>
            <a:off x="11233859" y="6754142"/>
            <a:ext cx="6116101" cy="3049485"/>
          </a:xfrm>
          <a:custGeom>
            <a:avLst/>
            <a:gdLst/>
            <a:ahLst/>
            <a:cxnLst/>
            <a:rect l="l" t="t" r="r" b="b"/>
            <a:pathLst>
              <a:path w="9067800" h="4521200">
                <a:moveTo>
                  <a:pt x="1511096" y="3022638"/>
                </a:moveTo>
                <a:lnTo>
                  <a:pt x="1463128" y="3023387"/>
                </a:lnTo>
                <a:lnTo>
                  <a:pt x="1415516" y="3025610"/>
                </a:lnTo>
                <a:lnTo>
                  <a:pt x="1368310" y="3029293"/>
                </a:lnTo>
                <a:lnTo>
                  <a:pt x="1321523" y="3034411"/>
                </a:lnTo>
                <a:lnTo>
                  <a:pt x="1275168" y="3040951"/>
                </a:lnTo>
                <a:lnTo>
                  <a:pt x="1229283" y="3048863"/>
                </a:lnTo>
                <a:lnTo>
                  <a:pt x="1183881" y="3058160"/>
                </a:lnTo>
                <a:lnTo>
                  <a:pt x="1138974" y="3068802"/>
                </a:lnTo>
                <a:lnTo>
                  <a:pt x="1094600" y="3080753"/>
                </a:lnTo>
                <a:lnTo>
                  <a:pt x="1050785" y="3094024"/>
                </a:lnTo>
                <a:lnTo>
                  <a:pt x="1007529" y="3108566"/>
                </a:lnTo>
                <a:lnTo>
                  <a:pt x="964869" y="3124365"/>
                </a:lnTo>
                <a:lnTo>
                  <a:pt x="922832" y="3141408"/>
                </a:lnTo>
                <a:lnTo>
                  <a:pt x="881430" y="3159658"/>
                </a:lnTo>
                <a:lnTo>
                  <a:pt x="840689" y="3179102"/>
                </a:lnTo>
                <a:lnTo>
                  <a:pt x="800633" y="3199714"/>
                </a:lnTo>
                <a:lnTo>
                  <a:pt x="761276" y="3221469"/>
                </a:lnTo>
                <a:lnTo>
                  <a:pt x="722642" y="3244354"/>
                </a:lnTo>
                <a:lnTo>
                  <a:pt x="684771" y="3268345"/>
                </a:lnTo>
                <a:lnTo>
                  <a:pt x="647661" y="3293414"/>
                </a:lnTo>
                <a:lnTo>
                  <a:pt x="611339" y="3319538"/>
                </a:lnTo>
                <a:lnTo>
                  <a:pt x="575843" y="3346704"/>
                </a:lnTo>
                <a:lnTo>
                  <a:pt x="541185" y="3374885"/>
                </a:lnTo>
                <a:lnTo>
                  <a:pt x="507390" y="3404057"/>
                </a:lnTo>
                <a:lnTo>
                  <a:pt x="474459" y="3434194"/>
                </a:lnTo>
                <a:lnTo>
                  <a:pt x="442442" y="3465284"/>
                </a:lnTo>
                <a:lnTo>
                  <a:pt x="411353" y="3497300"/>
                </a:lnTo>
                <a:lnTo>
                  <a:pt x="381215" y="3530231"/>
                </a:lnTo>
                <a:lnTo>
                  <a:pt x="352044" y="3564026"/>
                </a:lnTo>
                <a:lnTo>
                  <a:pt x="323862" y="3598684"/>
                </a:lnTo>
                <a:lnTo>
                  <a:pt x="296595" y="3634333"/>
                </a:lnTo>
                <a:lnTo>
                  <a:pt x="270573" y="3670503"/>
                </a:lnTo>
                <a:lnTo>
                  <a:pt x="245503" y="3707612"/>
                </a:lnTo>
                <a:lnTo>
                  <a:pt x="221513" y="3745484"/>
                </a:lnTo>
                <a:lnTo>
                  <a:pt x="198628" y="3784117"/>
                </a:lnTo>
                <a:lnTo>
                  <a:pt x="176872" y="3823474"/>
                </a:lnTo>
                <a:lnTo>
                  <a:pt x="156260" y="3863530"/>
                </a:lnTo>
                <a:lnTo>
                  <a:pt x="136817" y="3904272"/>
                </a:lnTo>
                <a:lnTo>
                  <a:pt x="118567" y="3945674"/>
                </a:lnTo>
                <a:lnTo>
                  <a:pt x="101523" y="3987711"/>
                </a:lnTo>
                <a:lnTo>
                  <a:pt x="85725" y="4030370"/>
                </a:lnTo>
                <a:lnTo>
                  <a:pt x="71183" y="4073626"/>
                </a:lnTo>
                <a:lnTo>
                  <a:pt x="57912" y="4117441"/>
                </a:lnTo>
                <a:lnTo>
                  <a:pt x="45961" y="4161815"/>
                </a:lnTo>
                <a:lnTo>
                  <a:pt x="35318" y="4206722"/>
                </a:lnTo>
                <a:lnTo>
                  <a:pt x="26022" y="4252125"/>
                </a:lnTo>
                <a:lnTo>
                  <a:pt x="18072" y="4298213"/>
                </a:lnTo>
                <a:lnTo>
                  <a:pt x="11569" y="4344365"/>
                </a:lnTo>
                <a:lnTo>
                  <a:pt x="6451" y="4391152"/>
                </a:lnTo>
                <a:lnTo>
                  <a:pt x="2768" y="4438358"/>
                </a:lnTo>
                <a:lnTo>
                  <a:pt x="546" y="4485970"/>
                </a:lnTo>
                <a:lnTo>
                  <a:pt x="0" y="4521200"/>
                </a:lnTo>
                <a:lnTo>
                  <a:pt x="539864" y="4521200"/>
                </a:lnTo>
                <a:lnTo>
                  <a:pt x="540740" y="4485462"/>
                </a:lnTo>
                <a:lnTo>
                  <a:pt x="544271" y="4437583"/>
                </a:lnTo>
                <a:lnTo>
                  <a:pt x="550087" y="4390390"/>
                </a:lnTo>
                <a:lnTo>
                  <a:pt x="558126" y="4343908"/>
                </a:lnTo>
                <a:lnTo>
                  <a:pt x="568401" y="4298010"/>
                </a:lnTo>
                <a:lnTo>
                  <a:pt x="580682" y="4253357"/>
                </a:lnTo>
                <a:lnTo>
                  <a:pt x="595083" y="4209389"/>
                </a:lnTo>
                <a:lnTo>
                  <a:pt x="611492" y="4166374"/>
                </a:lnTo>
                <a:lnTo>
                  <a:pt x="629843" y="4124363"/>
                </a:lnTo>
                <a:lnTo>
                  <a:pt x="650100" y="4083418"/>
                </a:lnTo>
                <a:lnTo>
                  <a:pt x="672198" y="4043591"/>
                </a:lnTo>
                <a:lnTo>
                  <a:pt x="696074" y="4004932"/>
                </a:lnTo>
                <a:lnTo>
                  <a:pt x="721677" y="3967492"/>
                </a:lnTo>
                <a:lnTo>
                  <a:pt x="748957" y="3931348"/>
                </a:lnTo>
                <a:lnTo>
                  <a:pt x="777862" y="3896537"/>
                </a:lnTo>
                <a:lnTo>
                  <a:pt x="808316" y="3863124"/>
                </a:lnTo>
                <a:lnTo>
                  <a:pt x="840282" y="3831158"/>
                </a:lnTo>
                <a:lnTo>
                  <a:pt x="873696" y="3800703"/>
                </a:lnTo>
                <a:lnTo>
                  <a:pt x="908507" y="3771798"/>
                </a:lnTo>
                <a:lnTo>
                  <a:pt x="944651" y="3744518"/>
                </a:lnTo>
                <a:lnTo>
                  <a:pt x="982078" y="3718915"/>
                </a:lnTo>
                <a:lnTo>
                  <a:pt x="1020749" y="3695039"/>
                </a:lnTo>
                <a:lnTo>
                  <a:pt x="1060577" y="3672941"/>
                </a:lnTo>
                <a:lnTo>
                  <a:pt x="1101521" y="3652685"/>
                </a:lnTo>
                <a:lnTo>
                  <a:pt x="1143533" y="3634333"/>
                </a:lnTo>
                <a:lnTo>
                  <a:pt x="1186548" y="3617925"/>
                </a:lnTo>
                <a:lnTo>
                  <a:pt x="1230503" y="3603523"/>
                </a:lnTo>
                <a:lnTo>
                  <a:pt x="1275359" y="3591191"/>
                </a:lnTo>
                <a:lnTo>
                  <a:pt x="1321054" y="3580968"/>
                </a:lnTo>
                <a:lnTo>
                  <a:pt x="1367536" y="3572929"/>
                </a:lnTo>
                <a:lnTo>
                  <a:pt x="1414741" y="3567112"/>
                </a:lnTo>
                <a:lnTo>
                  <a:pt x="1462608" y="3563582"/>
                </a:lnTo>
                <a:lnTo>
                  <a:pt x="1511096" y="3562388"/>
                </a:lnTo>
                <a:lnTo>
                  <a:pt x="1511096" y="3022638"/>
                </a:lnTo>
                <a:close/>
              </a:path>
              <a:path w="9067800" h="4521200">
                <a:moveTo>
                  <a:pt x="3022396" y="3022638"/>
                </a:moveTo>
                <a:lnTo>
                  <a:pt x="2974429" y="3023387"/>
                </a:lnTo>
                <a:lnTo>
                  <a:pt x="2926816" y="3025610"/>
                </a:lnTo>
                <a:lnTo>
                  <a:pt x="2879610" y="3029293"/>
                </a:lnTo>
                <a:lnTo>
                  <a:pt x="2832824" y="3034411"/>
                </a:lnTo>
                <a:lnTo>
                  <a:pt x="2786469" y="3040951"/>
                </a:lnTo>
                <a:lnTo>
                  <a:pt x="2740583" y="3048863"/>
                </a:lnTo>
                <a:lnTo>
                  <a:pt x="2695181" y="3058160"/>
                </a:lnTo>
                <a:lnTo>
                  <a:pt x="2650274" y="3068802"/>
                </a:lnTo>
                <a:lnTo>
                  <a:pt x="2605900" y="3080753"/>
                </a:lnTo>
                <a:lnTo>
                  <a:pt x="2562085" y="3094024"/>
                </a:lnTo>
                <a:lnTo>
                  <a:pt x="2518829" y="3108566"/>
                </a:lnTo>
                <a:lnTo>
                  <a:pt x="2476169" y="3124365"/>
                </a:lnTo>
                <a:lnTo>
                  <a:pt x="2434132" y="3141408"/>
                </a:lnTo>
                <a:lnTo>
                  <a:pt x="2392730" y="3159658"/>
                </a:lnTo>
                <a:lnTo>
                  <a:pt x="2351989" y="3179102"/>
                </a:lnTo>
                <a:lnTo>
                  <a:pt x="2311933" y="3199714"/>
                </a:lnTo>
                <a:lnTo>
                  <a:pt x="2272576" y="3221469"/>
                </a:lnTo>
                <a:lnTo>
                  <a:pt x="2233942" y="3244354"/>
                </a:lnTo>
                <a:lnTo>
                  <a:pt x="2196071" y="3268345"/>
                </a:lnTo>
                <a:lnTo>
                  <a:pt x="2158962" y="3293414"/>
                </a:lnTo>
                <a:lnTo>
                  <a:pt x="2122640" y="3319538"/>
                </a:lnTo>
                <a:lnTo>
                  <a:pt x="2087143" y="3346704"/>
                </a:lnTo>
                <a:lnTo>
                  <a:pt x="2052485" y="3374885"/>
                </a:lnTo>
                <a:lnTo>
                  <a:pt x="2018690" y="3404057"/>
                </a:lnTo>
                <a:lnTo>
                  <a:pt x="1985759" y="3434194"/>
                </a:lnTo>
                <a:lnTo>
                  <a:pt x="1953742" y="3465284"/>
                </a:lnTo>
                <a:lnTo>
                  <a:pt x="1922653" y="3497300"/>
                </a:lnTo>
                <a:lnTo>
                  <a:pt x="1892515" y="3530231"/>
                </a:lnTo>
                <a:lnTo>
                  <a:pt x="1863344" y="3564026"/>
                </a:lnTo>
                <a:lnTo>
                  <a:pt x="1835162" y="3598684"/>
                </a:lnTo>
                <a:lnTo>
                  <a:pt x="1807895" y="3634333"/>
                </a:lnTo>
                <a:lnTo>
                  <a:pt x="1781873" y="3670503"/>
                </a:lnTo>
                <a:lnTo>
                  <a:pt x="1756803" y="3707612"/>
                </a:lnTo>
                <a:lnTo>
                  <a:pt x="1732813" y="3745484"/>
                </a:lnTo>
                <a:lnTo>
                  <a:pt x="1709928" y="3784117"/>
                </a:lnTo>
                <a:lnTo>
                  <a:pt x="1688172" y="3823474"/>
                </a:lnTo>
                <a:lnTo>
                  <a:pt x="1667560" y="3863530"/>
                </a:lnTo>
                <a:lnTo>
                  <a:pt x="1648117" y="3904272"/>
                </a:lnTo>
                <a:lnTo>
                  <a:pt x="1629867" y="3945674"/>
                </a:lnTo>
                <a:lnTo>
                  <a:pt x="1612823" y="3987711"/>
                </a:lnTo>
                <a:lnTo>
                  <a:pt x="1597025" y="4030370"/>
                </a:lnTo>
                <a:lnTo>
                  <a:pt x="1582483" y="4073626"/>
                </a:lnTo>
                <a:lnTo>
                  <a:pt x="1569212" y="4117441"/>
                </a:lnTo>
                <a:lnTo>
                  <a:pt x="1557261" y="4161815"/>
                </a:lnTo>
                <a:lnTo>
                  <a:pt x="1546618" y="4206722"/>
                </a:lnTo>
                <a:lnTo>
                  <a:pt x="1537322" y="4252125"/>
                </a:lnTo>
                <a:lnTo>
                  <a:pt x="1529372" y="4298213"/>
                </a:lnTo>
                <a:lnTo>
                  <a:pt x="1522869" y="4344365"/>
                </a:lnTo>
                <a:lnTo>
                  <a:pt x="1517751" y="4391152"/>
                </a:lnTo>
                <a:lnTo>
                  <a:pt x="1514068" y="4438358"/>
                </a:lnTo>
                <a:lnTo>
                  <a:pt x="1511846" y="4485970"/>
                </a:lnTo>
                <a:lnTo>
                  <a:pt x="1511300" y="4521200"/>
                </a:lnTo>
                <a:lnTo>
                  <a:pt x="2051164" y="4521200"/>
                </a:lnTo>
                <a:lnTo>
                  <a:pt x="2052040" y="4485462"/>
                </a:lnTo>
                <a:lnTo>
                  <a:pt x="2055571" y="4437583"/>
                </a:lnTo>
                <a:lnTo>
                  <a:pt x="2061387" y="4390390"/>
                </a:lnTo>
                <a:lnTo>
                  <a:pt x="2069426" y="4343908"/>
                </a:lnTo>
                <a:lnTo>
                  <a:pt x="2079701" y="4298010"/>
                </a:lnTo>
                <a:lnTo>
                  <a:pt x="2091982" y="4253357"/>
                </a:lnTo>
                <a:lnTo>
                  <a:pt x="2106384" y="4209389"/>
                </a:lnTo>
                <a:lnTo>
                  <a:pt x="2122792" y="4166374"/>
                </a:lnTo>
                <a:lnTo>
                  <a:pt x="2141143" y="4124363"/>
                </a:lnTo>
                <a:lnTo>
                  <a:pt x="2161400" y="4083418"/>
                </a:lnTo>
                <a:lnTo>
                  <a:pt x="2183498" y="4043591"/>
                </a:lnTo>
                <a:lnTo>
                  <a:pt x="2207374" y="4004932"/>
                </a:lnTo>
                <a:lnTo>
                  <a:pt x="2232977" y="3967492"/>
                </a:lnTo>
                <a:lnTo>
                  <a:pt x="2260257" y="3931348"/>
                </a:lnTo>
                <a:lnTo>
                  <a:pt x="2289162" y="3896537"/>
                </a:lnTo>
                <a:lnTo>
                  <a:pt x="2319617" y="3863124"/>
                </a:lnTo>
                <a:lnTo>
                  <a:pt x="2351582" y="3831158"/>
                </a:lnTo>
                <a:lnTo>
                  <a:pt x="2384996" y="3800703"/>
                </a:lnTo>
                <a:lnTo>
                  <a:pt x="2419807" y="3771798"/>
                </a:lnTo>
                <a:lnTo>
                  <a:pt x="2455951" y="3744518"/>
                </a:lnTo>
                <a:lnTo>
                  <a:pt x="2493378" y="3718915"/>
                </a:lnTo>
                <a:lnTo>
                  <a:pt x="2532049" y="3695039"/>
                </a:lnTo>
                <a:lnTo>
                  <a:pt x="2571877" y="3672941"/>
                </a:lnTo>
                <a:lnTo>
                  <a:pt x="2612821" y="3652685"/>
                </a:lnTo>
                <a:lnTo>
                  <a:pt x="2654833" y="3634333"/>
                </a:lnTo>
                <a:lnTo>
                  <a:pt x="2697848" y="3617925"/>
                </a:lnTo>
                <a:lnTo>
                  <a:pt x="2741803" y="3603523"/>
                </a:lnTo>
                <a:lnTo>
                  <a:pt x="2786659" y="3591191"/>
                </a:lnTo>
                <a:lnTo>
                  <a:pt x="2832354" y="3580968"/>
                </a:lnTo>
                <a:lnTo>
                  <a:pt x="2878836" y="3572929"/>
                </a:lnTo>
                <a:lnTo>
                  <a:pt x="2926042" y="3567112"/>
                </a:lnTo>
                <a:lnTo>
                  <a:pt x="2973908" y="3563582"/>
                </a:lnTo>
                <a:lnTo>
                  <a:pt x="3022396" y="3562388"/>
                </a:lnTo>
                <a:lnTo>
                  <a:pt x="3022396" y="3022638"/>
                </a:lnTo>
                <a:close/>
              </a:path>
              <a:path w="9067800" h="4521200">
                <a:moveTo>
                  <a:pt x="3022396" y="1511325"/>
                </a:moveTo>
                <a:lnTo>
                  <a:pt x="2974429" y="1512074"/>
                </a:lnTo>
                <a:lnTo>
                  <a:pt x="2926816" y="1514297"/>
                </a:lnTo>
                <a:lnTo>
                  <a:pt x="2879610" y="1517980"/>
                </a:lnTo>
                <a:lnTo>
                  <a:pt x="2832824" y="1523098"/>
                </a:lnTo>
                <a:lnTo>
                  <a:pt x="2786469" y="1529626"/>
                </a:lnTo>
                <a:lnTo>
                  <a:pt x="2740583" y="1537550"/>
                </a:lnTo>
                <a:lnTo>
                  <a:pt x="2695181" y="1546847"/>
                </a:lnTo>
                <a:lnTo>
                  <a:pt x="2650274" y="1557477"/>
                </a:lnTo>
                <a:lnTo>
                  <a:pt x="2605900" y="1569440"/>
                </a:lnTo>
                <a:lnTo>
                  <a:pt x="2562085" y="1582712"/>
                </a:lnTo>
                <a:lnTo>
                  <a:pt x="2518829" y="1597253"/>
                </a:lnTo>
                <a:lnTo>
                  <a:pt x="2476169" y="1613052"/>
                </a:lnTo>
                <a:lnTo>
                  <a:pt x="2434132" y="1630095"/>
                </a:lnTo>
                <a:lnTo>
                  <a:pt x="2392730" y="1648345"/>
                </a:lnTo>
                <a:lnTo>
                  <a:pt x="2351989" y="1667789"/>
                </a:lnTo>
                <a:lnTo>
                  <a:pt x="2311933" y="1688401"/>
                </a:lnTo>
                <a:lnTo>
                  <a:pt x="2272576" y="1710156"/>
                </a:lnTo>
                <a:lnTo>
                  <a:pt x="2233942" y="1733042"/>
                </a:lnTo>
                <a:lnTo>
                  <a:pt x="2196071" y="1757032"/>
                </a:lnTo>
                <a:lnTo>
                  <a:pt x="2158962" y="1782102"/>
                </a:lnTo>
                <a:lnTo>
                  <a:pt x="2122640" y="1808226"/>
                </a:lnTo>
                <a:lnTo>
                  <a:pt x="2087143" y="1835391"/>
                </a:lnTo>
                <a:lnTo>
                  <a:pt x="2052485" y="1863572"/>
                </a:lnTo>
                <a:lnTo>
                  <a:pt x="2018690" y="1892744"/>
                </a:lnTo>
                <a:lnTo>
                  <a:pt x="1985759" y="1922881"/>
                </a:lnTo>
                <a:lnTo>
                  <a:pt x="1953742" y="1953971"/>
                </a:lnTo>
                <a:lnTo>
                  <a:pt x="1922653" y="1985987"/>
                </a:lnTo>
                <a:lnTo>
                  <a:pt x="1892515" y="2018906"/>
                </a:lnTo>
                <a:lnTo>
                  <a:pt x="1863344" y="2052713"/>
                </a:lnTo>
                <a:lnTo>
                  <a:pt x="1835162" y="2087372"/>
                </a:lnTo>
                <a:lnTo>
                  <a:pt x="1807997" y="2122868"/>
                </a:lnTo>
                <a:lnTo>
                  <a:pt x="1781873" y="2159190"/>
                </a:lnTo>
                <a:lnTo>
                  <a:pt x="1756803" y="2196300"/>
                </a:lnTo>
                <a:lnTo>
                  <a:pt x="1732813" y="2234171"/>
                </a:lnTo>
                <a:lnTo>
                  <a:pt x="1709928" y="2272804"/>
                </a:lnTo>
                <a:lnTo>
                  <a:pt x="1688172" y="2312149"/>
                </a:lnTo>
                <a:lnTo>
                  <a:pt x="1667560" y="2352217"/>
                </a:lnTo>
                <a:lnTo>
                  <a:pt x="1648117" y="2392959"/>
                </a:lnTo>
                <a:lnTo>
                  <a:pt x="1629867" y="2434361"/>
                </a:lnTo>
                <a:lnTo>
                  <a:pt x="1612823" y="2476398"/>
                </a:lnTo>
                <a:lnTo>
                  <a:pt x="1597025" y="2519057"/>
                </a:lnTo>
                <a:lnTo>
                  <a:pt x="1582483" y="2562301"/>
                </a:lnTo>
                <a:lnTo>
                  <a:pt x="1569212" y="2606129"/>
                </a:lnTo>
                <a:lnTo>
                  <a:pt x="1557261" y="2650502"/>
                </a:lnTo>
                <a:lnTo>
                  <a:pt x="1546618" y="2695410"/>
                </a:lnTo>
                <a:lnTo>
                  <a:pt x="1537322" y="2740812"/>
                </a:lnTo>
                <a:lnTo>
                  <a:pt x="1529410" y="2786697"/>
                </a:lnTo>
                <a:lnTo>
                  <a:pt x="1522869" y="2833052"/>
                </a:lnTo>
                <a:lnTo>
                  <a:pt x="1517751" y="2879839"/>
                </a:lnTo>
                <a:lnTo>
                  <a:pt x="1514068" y="2927045"/>
                </a:lnTo>
                <a:lnTo>
                  <a:pt x="1511846" y="2974644"/>
                </a:lnTo>
                <a:lnTo>
                  <a:pt x="1511096" y="3022638"/>
                </a:lnTo>
                <a:lnTo>
                  <a:pt x="2050846" y="3022638"/>
                </a:lnTo>
                <a:lnTo>
                  <a:pt x="2052040" y="2974149"/>
                </a:lnTo>
                <a:lnTo>
                  <a:pt x="2055571" y="2926270"/>
                </a:lnTo>
                <a:lnTo>
                  <a:pt x="2061387" y="2879064"/>
                </a:lnTo>
                <a:lnTo>
                  <a:pt x="2069426" y="2832595"/>
                </a:lnTo>
                <a:lnTo>
                  <a:pt x="2079650" y="2786900"/>
                </a:lnTo>
                <a:lnTo>
                  <a:pt x="2091982" y="2742044"/>
                </a:lnTo>
                <a:lnTo>
                  <a:pt x="2106384" y="2698077"/>
                </a:lnTo>
                <a:lnTo>
                  <a:pt x="2122792" y="2655062"/>
                </a:lnTo>
                <a:lnTo>
                  <a:pt x="2141143" y="2613050"/>
                </a:lnTo>
                <a:lnTo>
                  <a:pt x="2161400" y="2572105"/>
                </a:lnTo>
                <a:lnTo>
                  <a:pt x="2183498" y="2532278"/>
                </a:lnTo>
                <a:lnTo>
                  <a:pt x="2207374" y="2493619"/>
                </a:lnTo>
                <a:lnTo>
                  <a:pt x="2232977" y="2456180"/>
                </a:lnTo>
                <a:lnTo>
                  <a:pt x="2260257" y="2420035"/>
                </a:lnTo>
                <a:lnTo>
                  <a:pt x="2289162" y="2385225"/>
                </a:lnTo>
                <a:lnTo>
                  <a:pt x="2319617" y="2351811"/>
                </a:lnTo>
                <a:lnTo>
                  <a:pt x="2351582" y="2319845"/>
                </a:lnTo>
                <a:lnTo>
                  <a:pt x="2384996" y="2289391"/>
                </a:lnTo>
                <a:lnTo>
                  <a:pt x="2419807" y="2260485"/>
                </a:lnTo>
                <a:lnTo>
                  <a:pt x="2455951" y="2233206"/>
                </a:lnTo>
                <a:lnTo>
                  <a:pt x="2493378" y="2207603"/>
                </a:lnTo>
                <a:lnTo>
                  <a:pt x="2532049" y="2183727"/>
                </a:lnTo>
                <a:lnTo>
                  <a:pt x="2571877" y="2161629"/>
                </a:lnTo>
                <a:lnTo>
                  <a:pt x="2612821" y="2141372"/>
                </a:lnTo>
                <a:lnTo>
                  <a:pt x="2654833" y="2123021"/>
                </a:lnTo>
                <a:lnTo>
                  <a:pt x="2697848" y="2106612"/>
                </a:lnTo>
                <a:lnTo>
                  <a:pt x="2741803" y="2092210"/>
                </a:lnTo>
                <a:lnTo>
                  <a:pt x="2786659" y="2079879"/>
                </a:lnTo>
                <a:lnTo>
                  <a:pt x="2832354" y="2069655"/>
                </a:lnTo>
                <a:lnTo>
                  <a:pt x="2878836" y="2061603"/>
                </a:lnTo>
                <a:lnTo>
                  <a:pt x="2926042" y="2055799"/>
                </a:lnTo>
                <a:lnTo>
                  <a:pt x="2973908" y="2052269"/>
                </a:lnTo>
                <a:lnTo>
                  <a:pt x="3022396" y="2051075"/>
                </a:lnTo>
                <a:lnTo>
                  <a:pt x="3022396" y="1511325"/>
                </a:lnTo>
                <a:close/>
              </a:path>
              <a:path w="9067800" h="4521200">
                <a:moveTo>
                  <a:pt x="4533697" y="3009887"/>
                </a:moveTo>
                <a:lnTo>
                  <a:pt x="4485729" y="3010636"/>
                </a:lnTo>
                <a:lnTo>
                  <a:pt x="4438116" y="3012859"/>
                </a:lnTo>
                <a:lnTo>
                  <a:pt x="4390910" y="3016542"/>
                </a:lnTo>
                <a:lnTo>
                  <a:pt x="4344124" y="3021660"/>
                </a:lnTo>
                <a:lnTo>
                  <a:pt x="4297769" y="3028200"/>
                </a:lnTo>
                <a:lnTo>
                  <a:pt x="4251884" y="3036125"/>
                </a:lnTo>
                <a:lnTo>
                  <a:pt x="4206481" y="3045409"/>
                </a:lnTo>
                <a:lnTo>
                  <a:pt x="4161574" y="3056051"/>
                </a:lnTo>
                <a:lnTo>
                  <a:pt x="4117200" y="3068015"/>
                </a:lnTo>
                <a:lnTo>
                  <a:pt x="4073385" y="3081274"/>
                </a:lnTo>
                <a:lnTo>
                  <a:pt x="4030129" y="3095815"/>
                </a:lnTo>
                <a:lnTo>
                  <a:pt x="3987469" y="3111614"/>
                </a:lnTo>
                <a:lnTo>
                  <a:pt x="3945432" y="3128657"/>
                </a:lnTo>
                <a:lnTo>
                  <a:pt x="3904030" y="3146907"/>
                </a:lnTo>
                <a:lnTo>
                  <a:pt x="3863289" y="3166351"/>
                </a:lnTo>
                <a:lnTo>
                  <a:pt x="3823233" y="3186963"/>
                </a:lnTo>
                <a:lnTo>
                  <a:pt x="3783876" y="3208718"/>
                </a:lnTo>
                <a:lnTo>
                  <a:pt x="3745242" y="3231604"/>
                </a:lnTo>
                <a:lnTo>
                  <a:pt x="3707371" y="3255594"/>
                </a:lnTo>
                <a:lnTo>
                  <a:pt x="3670262" y="3280664"/>
                </a:lnTo>
                <a:lnTo>
                  <a:pt x="3633940" y="3306788"/>
                </a:lnTo>
                <a:lnTo>
                  <a:pt x="3598443" y="3333953"/>
                </a:lnTo>
                <a:lnTo>
                  <a:pt x="3563785" y="3362134"/>
                </a:lnTo>
                <a:lnTo>
                  <a:pt x="3529990" y="3391306"/>
                </a:lnTo>
                <a:lnTo>
                  <a:pt x="3497059" y="3421456"/>
                </a:lnTo>
                <a:lnTo>
                  <a:pt x="3465042" y="3452545"/>
                </a:lnTo>
                <a:lnTo>
                  <a:pt x="3433953" y="3484549"/>
                </a:lnTo>
                <a:lnTo>
                  <a:pt x="3403816" y="3517481"/>
                </a:lnTo>
                <a:lnTo>
                  <a:pt x="3374644" y="3551275"/>
                </a:lnTo>
                <a:lnTo>
                  <a:pt x="3346462" y="3585934"/>
                </a:lnTo>
                <a:lnTo>
                  <a:pt x="3319297" y="3621443"/>
                </a:lnTo>
                <a:lnTo>
                  <a:pt x="3293173" y="3657752"/>
                </a:lnTo>
                <a:lnTo>
                  <a:pt x="3268103" y="3694861"/>
                </a:lnTo>
                <a:lnTo>
                  <a:pt x="3244113" y="3732733"/>
                </a:lnTo>
                <a:lnTo>
                  <a:pt x="3221228" y="3771366"/>
                </a:lnTo>
                <a:lnTo>
                  <a:pt x="3199473" y="3810724"/>
                </a:lnTo>
                <a:lnTo>
                  <a:pt x="3178860" y="3850779"/>
                </a:lnTo>
                <a:lnTo>
                  <a:pt x="3159417" y="3891521"/>
                </a:lnTo>
                <a:lnTo>
                  <a:pt x="3141167" y="3932923"/>
                </a:lnTo>
                <a:lnTo>
                  <a:pt x="3124123" y="3974960"/>
                </a:lnTo>
                <a:lnTo>
                  <a:pt x="3108325" y="4017619"/>
                </a:lnTo>
                <a:lnTo>
                  <a:pt x="3093783" y="4060875"/>
                </a:lnTo>
                <a:lnTo>
                  <a:pt x="3080512" y="4104690"/>
                </a:lnTo>
                <a:lnTo>
                  <a:pt x="3068561" y="4149064"/>
                </a:lnTo>
                <a:lnTo>
                  <a:pt x="3057918" y="4193971"/>
                </a:lnTo>
                <a:lnTo>
                  <a:pt x="3048622" y="4239374"/>
                </a:lnTo>
                <a:lnTo>
                  <a:pt x="3040710" y="4285259"/>
                </a:lnTo>
                <a:lnTo>
                  <a:pt x="3034169" y="4331614"/>
                </a:lnTo>
                <a:lnTo>
                  <a:pt x="3029051" y="4378401"/>
                </a:lnTo>
                <a:lnTo>
                  <a:pt x="3025368" y="4425620"/>
                </a:lnTo>
                <a:lnTo>
                  <a:pt x="3023146" y="4473219"/>
                </a:lnTo>
                <a:lnTo>
                  <a:pt x="3022396" y="4521200"/>
                </a:lnTo>
                <a:lnTo>
                  <a:pt x="3562146" y="4521200"/>
                </a:lnTo>
                <a:lnTo>
                  <a:pt x="3563340" y="4472711"/>
                </a:lnTo>
                <a:lnTo>
                  <a:pt x="3566871" y="4424832"/>
                </a:lnTo>
                <a:lnTo>
                  <a:pt x="3572687" y="4377639"/>
                </a:lnTo>
                <a:lnTo>
                  <a:pt x="3580727" y="4331157"/>
                </a:lnTo>
                <a:lnTo>
                  <a:pt x="3590950" y="4285462"/>
                </a:lnTo>
                <a:lnTo>
                  <a:pt x="3603282" y="4240606"/>
                </a:lnTo>
                <a:lnTo>
                  <a:pt x="3617684" y="4196638"/>
                </a:lnTo>
                <a:lnTo>
                  <a:pt x="3634092" y="4153624"/>
                </a:lnTo>
                <a:lnTo>
                  <a:pt x="3652443" y="4111625"/>
                </a:lnTo>
                <a:lnTo>
                  <a:pt x="3672700" y="4070667"/>
                </a:lnTo>
                <a:lnTo>
                  <a:pt x="3694798" y="4030840"/>
                </a:lnTo>
                <a:lnTo>
                  <a:pt x="3718674" y="3992181"/>
                </a:lnTo>
                <a:lnTo>
                  <a:pt x="3744277" y="3954742"/>
                </a:lnTo>
                <a:lnTo>
                  <a:pt x="3771557" y="3918597"/>
                </a:lnTo>
                <a:lnTo>
                  <a:pt x="3800462" y="3883787"/>
                </a:lnTo>
                <a:lnTo>
                  <a:pt x="3830917" y="3850373"/>
                </a:lnTo>
                <a:lnTo>
                  <a:pt x="3862882" y="3818407"/>
                </a:lnTo>
                <a:lnTo>
                  <a:pt x="3896296" y="3787952"/>
                </a:lnTo>
                <a:lnTo>
                  <a:pt x="3931107" y="3759047"/>
                </a:lnTo>
                <a:lnTo>
                  <a:pt x="3967251" y="3731768"/>
                </a:lnTo>
                <a:lnTo>
                  <a:pt x="4004678" y="3706164"/>
                </a:lnTo>
                <a:lnTo>
                  <a:pt x="4043349" y="3682288"/>
                </a:lnTo>
                <a:lnTo>
                  <a:pt x="4083177" y="3660190"/>
                </a:lnTo>
                <a:lnTo>
                  <a:pt x="4124121" y="3639947"/>
                </a:lnTo>
                <a:lnTo>
                  <a:pt x="4166133" y="3621582"/>
                </a:lnTo>
                <a:lnTo>
                  <a:pt x="4209148" y="3605174"/>
                </a:lnTo>
                <a:lnTo>
                  <a:pt x="4253103" y="3590772"/>
                </a:lnTo>
                <a:lnTo>
                  <a:pt x="4297959" y="3578441"/>
                </a:lnTo>
                <a:lnTo>
                  <a:pt x="4343654" y="3568217"/>
                </a:lnTo>
                <a:lnTo>
                  <a:pt x="4390136" y="3560178"/>
                </a:lnTo>
                <a:lnTo>
                  <a:pt x="4437342" y="3554361"/>
                </a:lnTo>
                <a:lnTo>
                  <a:pt x="4485208" y="3550831"/>
                </a:lnTo>
                <a:lnTo>
                  <a:pt x="4533697" y="3549637"/>
                </a:lnTo>
                <a:lnTo>
                  <a:pt x="4533697" y="3009887"/>
                </a:lnTo>
                <a:close/>
              </a:path>
              <a:path w="9067800" h="4521200">
                <a:moveTo>
                  <a:pt x="4533697" y="1511325"/>
                </a:moveTo>
                <a:lnTo>
                  <a:pt x="4485729" y="1512074"/>
                </a:lnTo>
                <a:lnTo>
                  <a:pt x="4438116" y="1514297"/>
                </a:lnTo>
                <a:lnTo>
                  <a:pt x="4390910" y="1517980"/>
                </a:lnTo>
                <a:lnTo>
                  <a:pt x="4344124" y="1523098"/>
                </a:lnTo>
                <a:lnTo>
                  <a:pt x="4297769" y="1529626"/>
                </a:lnTo>
                <a:lnTo>
                  <a:pt x="4251884" y="1537550"/>
                </a:lnTo>
                <a:lnTo>
                  <a:pt x="4206481" y="1546847"/>
                </a:lnTo>
                <a:lnTo>
                  <a:pt x="4161574" y="1557477"/>
                </a:lnTo>
                <a:lnTo>
                  <a:pt x="4117200" y="1569440"/>
                </a:lnTo>
                <a:lnTo>
                  <a:pt x="4073385" y="1582712"/>
                </a:lnTo>
                <a:lnTo>
                  <a:pt x="4030129" y="1597253"/>
                </a:lnTo>
                <a:lnTo>
                  <a:pt x="3987469" y="1613052"/>
                </a:lnTo>
                <a:lnTo>
                  <a:pt x="3945432" y="1630095"/>
                </a:lnTo>
                <a:lnTo>
                  <a:pt x="3904030" y="1648345"/>
                </a:lnTo>
                <a:lnTo>
                  <a:pt x="3863289" y="1667789"/>
                </a:lnTo>
                <a:lnTo>
                  <a:pt x="3823233" y="1688401"/>
                </a:lnTo>
                <a:lnTo>
                  <a:pt x="3783876" y="1710156"/>
                </a:lnTo>
                <a:lnTo>
                  <a:pt x="3745242" y="1733042"/>
                </a:lnTo>
                <a:lnTo>
                  <a:pt x="3707371" y="1757032"/>
                </a:lnTo>
                <a:lnTo>
                  <a:pt x="3670262" y="1782102"/>
                </a:lnTo>
                <a:lnTo>
                  <a:pt x="3633940" y="1808226"/>
                </a:lnTo>
                <a:lnTo>
                  <a:pt x="3598443" y="1835391"/>
                </a:lnTo>
                <a:lnTo>
                  <a:pt x="3563785" y="1863572"/>
                </a:lnTo>
                <a:lnTo>
                  <a:pt x="3529990" y="1892744"/>
                </a:lnTo>
                <a:lnTo>
                  <a:pt x="3497059" y="1922881"/>
                </a:lnTo>
                <a:lnTo>
                  <a:pt x="3465042" y="1953971"/>
                </a:lnTo>
                <a:lnTo>
                  <a:pt x="3433953" y="1985987"/>
                </a:lnTo>
                <a:lnTo>
                  <a:pt x="3403816" y="2018906"/>
                </a:lnTo>
                <a:lnTo>
                  <a:pt x="3374644" y="2052713"/>
                </a:lnTo>
                <a:lnTo>
                  <a:pt x="3346462" y="2087372"/>
                </a:lnTo>
                <a:lnTo>
                  <a:pt x="3319297" y="2122868"/>
                </a:lnTo>
                <a:lnTo>
                  <a:pt x="3293173" y="2159190"/>
                </a:lnTo>
                <a:lnTo>
                  <a:pt x="3268103" y="2196300"/>
                </a:lnTo>
                <a:lnTo>
                  <a:pt x="3244113" y="2234171"/>
                </a:lnTo>
                <a:lnTo>
                  <a:pt x="3221228" y="2272804"/>
                </a:lnTo>
                <a:lnTo>
                  <a:pt x="3199473" y="2312149"/>
                </a:lnTo>
                <a:lnTo>
                  <a:pt x="3178860" y="2352217"/>
                </a:lnTo>
                <a:lnTo>
                  <a:pt x="3159417" y="2392959"/>
                </a:lnTo>
                <a:lnTo>
                  <a:pt x="3141167" y="2434361"/>
                </a:lnTo>
                <a:lnTo>
                  <a:pt x="3124123" y="2476398"/>
                </a:lnTo>
                <a:lnTo>
                  <a:pt x="3108325" y="2519057"/>
                </a:lnTo>
                <a:lnTo>
                  <a:pt x="3093783" y="2562301"/>
                </a:lnTo>
                <a:lnTo>
                  <a:pt x="3080512" y="2606129"/>
                </a:lnTo>
                <a:lnTo>
                  <a:pt x="3068561" y="2650502"/>
                </a:lnTo>
                <a:lnTo>
                  <a:pt x="3057918" y="2695410"/>
                </a:lnTo>
                <a:lnTo>
                  <a:pt x="3048622" y="2740812"/>
                </a:lnTo>
                <a:lnTo>
                  <a:pt x="3040710" y="2786697"/>
                </a:lnTo>
                <a:lnTo>
                  <a:pt x="3034169" y="2833052"/>
                </a:lnTo>
                <a:lnTo>
                  <a:pt x="3029051" y="2879839"/>
                </a:lnTo>
                <a:lnTo>
                  <a:pt x="3025368" y="2927045"/>
                </a:lnTo>
                <a:lnTo>
                  <a:pt x="3023146" y="2974644"/>
                </a:lnTo>
                <a:lnTo>
                  <a:pt x="3022396" y="3022638"/>
                </a:lnTo>
                <a:lnTo>
                  <a:pt x="3562146" y="3022638"/>
                </a:lnTo>
                <a:lnTo>
                  <a:pt x="3563340" y="2974149"/>
                </a:lnTo>
                <a:lnTo>
                  <a:pt x="3566871" y="2926270"/>
                </a:lnTo>
                <a:lnTo>
                  <a:pt x="3572687" y="2879064"/>
                </a:lnTo>
                <a:lnTo>
                  <a:pt x="3580727" y="2832595"/>
                </a:lnTo>
                <a:lnTo>
                  <a:pt x="3590950" y="2786900"/>
                </a:lnTo>
                <a:lnTo>
                  <a:pt x="3603282" y="2742044"/>
                </a:lnTo>
                <a:lnTo>
                  <a:pt x="3617684" y="2698077"/>
                </a:lnTo>
                <a:lnTo>
                  <a:pt x="3634092" y="2655062"/>
                </a:lnTo>
                <a:lnTo>
                  <a:pt x="3652443" y="2613050"/>
                </a:lnTo>
                <a:lnTo>
                  <a:pt x="3672700" y="2572105"/>
                </a:lnTo>
                <a:lnTo>
                  <a:pt x="3694798" y="2532278"/>
                </a:lnTo>
                <a:lnTo>
                  <a:pt x="3718674" y="2493619"/>
                </a:lnTo>
                <a:lnTo>
                  <a:pt x="3744277" y="2456180"/>
                </a:lnTo>
                <a:lnTo>
                  <a:pt x="3771557" y="2420035"/>
                </a:lnTo>
                <a:lnTo>
                  <a:pt x="3800462" y="2385225"/>
                </a:lnTo>
                <a:lnTo>
                  <a:pt x="3830917" y="2351811"/>
                </a:lnTo>
                <a:lnTo>
                  <a:pt x="3862882" y="2319845"/>
                </a:lnTo>
                <a:lnTo>
                  <a:pt x="3896296" y="2289391"/>
                </a:lnTo>
                <a:lnTo>
                  <a:pt x="3931107" y="2260485"/>
                </a:lnTo>
                <a:lnTo>
                  <a:pt x="3967251" y="2233206"/>
                </a:lnTo>
                <a:lnTo>
                  <a:pt x="4004678" y="2207603"/>
                </a:lnTo>
                <a:lnTo>
                  <a:pt x="4043349" y="2183727"/>
                </a:lnTo>
                <a:lnTo>
                  <a:pt x="4083177" y="2161629"/>
                </a:lnTo>
                <a:lnTo>
                  <a:pt x="4124121" y="2141372"/>
                </a:lnTo>
                <a:lnTo>
                  <a:pt x="4166133" y="2123021"/>
                </a:lnTo>
                <a:lnTo>
                  <a:pt x="4209148" y="2106612"/>
                </a:lnTo>
                <a:lnTo>
                  <a:pt x="4253103" y="2092210"/>
                </a:lnTo>
                <a:lnTo>
                  <a:pt x="4297959" y="2079879"/>
                </a:lnTo>
                <a:lnTo>
                  <a:pt x="4343654" y="2069655"/>
                </a:lnTo>
                <a:lnTo>
                  <a:pt x="4390136" y="2061603"/>
                </a:lnTo>
                <a:lnTo>
                  <a:pt x="4437342" y="2055799"/>
                </a:lnTo>
                <a:lnTo>
                  <a:pt x="4485208" y="2052269"/>
                </a:lnTo>
                <a:lnTo>
                  <a:pt x="4533697" y="2051075"/>
                </a:lnTo>
                <a:lnTo>
                  <a:pt x="4533697" y="1511325"/>
                </a:lnTo>
                <a:close/>
              </a:path>
              <a:path w="9067800" h="4521200">
                <a:moveTo>
                  <a:pt x="6044997" y="3009887"/>
                </a:moveTo>
                <a:lnTo>
                  <a:pt x="5997029" y="3010636"/>
                </a:lnTo>
                <a:lnTo>
                  <a:pt x="5949416" y="3012859"/>
                </a:lnTo>
                <a:lnTo>
                  <a:pt x="5902210" y="3016542"/>
                </a:lnTo>
                <a:lnTo>
                  <a:pt x="5855424" y="3021660"/>
                </a:lnTo>
                <a:lnTo>
                  <a:pt x="5809069" y="3028200"/>
                </a:lnTo>
                <a:lnTo>
                  <a:pt x="5763184" y="3036125"/>
                </a:lnTo>
                <a:lnTo>
                  <a:pt x="5717781" y="3045409"/>
                </a:lnTo>
                <a:lnTo>
                  <a:pt x="5672874" y="3056051"/>
                </a:lnTo>
                <a:lnTo>
                  <a:pt x="5628500" y="3068015"/>
                </a:lnTo>
                <a:lnTo>
                  <a:pt x="5584685" y="3081274"/>
                </a:lnTo>
                <a:lnTo>
                  <a:pt x="5541429" y="3095815"/>
                </a:lnTo>
                <a:lnTo>
                  <a:pt x="5498770" y="3111614"/>
                </a:lnTo>
                <a:lnTo>
                  <a:pt x="5456733" y="3128657"/>
                </a:lnTo>
                <a:lnTo>
                  <a:pt x="5415331" y="3146907"/>
                </a:lnTo>
                <a:lnTo>
                  <a:pt x="5374589" y="3166351"/>
                </a:lnTo>
                <a:lnTo>
                  <a:pt x="5334533" y="3186963"/>
                </a:lnTo>
                <a:lnTo>
                  <a:pt x="5295176" y="3208718"/>
                </a:lnTo>
                <a:lnTo>
                  <a:pt x="5256542" y="3231604"/>
                </a:lnTo>
                <a:lnTo>
                  <a:pt x="5218671" y="3255594"/>
                </a:lnTo>
                <a:lnTo>
                  <a:pt x="5181562" y="3280664"/>
                </a:lnTo>
                <a:lnTo>
                  <a:pt x="5145240" y="3306788"/>
                </a:lnTo>
                <a:lnTo>
                  <a:pt x="5109743" y="3333953"/>
                </a:lnTo>
                <a:lnTo>
                  <a:pt x="5075085" y="3362134"/>
                </a:lnTo>
                <a:lnTo>
                  <a:pt x="5041290" y="3391306"/>
                </a:lnTo>
                <a:lnTo>
                  <a:pt x="5008359" y="3421456"/>
                </a:lnTo>
                <a:lnTo>
                  <a:pt x="4976342" y="3452545"/>
                </a:lnTo>
                <a:lnTo>
                  <a:pt x="4945253" y="3484549"/>
                </a:lnTo>
                <a:lnTo>
                  <a:pt x="4915116" y="3517481"/>
                </a:lnTo>
                <a:lnTo>
                  <a:pt x="4885944" y="3551275"/>
                </a:lnTo>
                <a:lnTo>
                  <a:pt x="4857762" y="3585934"/>
                </a:lnTo>
                <a:lnTo>
                  <a:pt x="4830597" y="3621443"/>
                </a:lnTo>
                <a:lnTo>
                  <a:pt x="4804473" y="3657752"/>
                </a:lnTo>
                <a:lnTo>
                  <a:pt x="4779403" y="3694861"/>
                </a:lnTo>
                <a:lnTo>
                  <a:pt x="4755413" y="3732733"/>
                </a:lnTo>
                <a:lnTo>
                  <a:pt x="4732528" y="3771366"/>
                </a:lnTo>
                <a:lnTo>
                  <a:pt x="4710773" y="3810724"/>
                </a:lnTo>
                <a:lnTo>
                  <a:pt x="4690161" y="3850779"/>
                </a:lnTo>
                <a:lnTo>
                  <a:pt x="4670717" y="3891521"/>
                </a:lnTo>
                <a:lnTo>
                  <a:pt x="4652467" y="3932923"/>
                </a:lnTo>
                <a:lnTo>
                  <a:pt x="4635424" y="3974960"/>
                </a:lnTo>
                <a:lnTo>
                  <a:pt x="4619625" y="4017619"/>
                </a:lnTo>
                <a:lnTo>
                  <a:pt x="4605083" y="4060875"/>
                </a:lnTo>
                <a:lnTo>
                  <a:pt x="4591812" y="4104690"/>
                </a:lnTo>
                <a:lnTo>
                  <a:pt x="4579861" y="4149064"/>
                </a:lnTo>
                <a:lnTo>
                  <a:pt x="4569218" y="4193971"/>
                </a:lnTo>
                <a:lnTo>
                  <a:pt x="4559922" y="4239374"/>
                </a:lnTo>
                <a:lnTo>
                  <a:pt x="4552010" y="4285259"/>
                </a:lnTo>
                <a:lnTo>
                  <a:pt x="4545469" y="4331614"/>
                </a:lnTo>
                <a:lnTo>
                  <a:pt x="4540351" y="4378401"/>
                </a:lnTo>
                <a:lnTo>
                  <a:pt x="4536668" y="4425620"/>
                </a:lnTo>
                <a:lnTo>
                  <a:pt x="4534446" y="4473219"/>
                </a:lnTo>
                <a:lnTo>
                  <a:pt x="4533697" y="4521200"/>
                </a:lnTo>
                <a:lnTo>
                  <a:pt x="5073447" y="4521200"/>
                </a:lnTo>
                <a:lnTo>
                  <a:pt x="5074640" y="4472711"/>
                </a:lnTo>
                <a:lnTo>
                  <a:pt x="5078171" y="4424832"/>
                </a:lnTo>
                <a:lnTo>
                  <a:pt x="5083988" y="4377639"/>
                </a:lnTo>
                <a:lnTo>
                  <a:pt x="5092027" y="4331157"/>
                </a:lnTo>
                <a:lnTo>
                  <a:pt x="5102250" y="4285462"/>
                </a:lnTo>
                <a:lnTo>
                  <a:pt x="5114582" y="4240606"/>
                </a:lnTo>
                <a:lnTo>
                  <a:pt x="5128984" y="4196638"/>
                </a:lnTo>
                <a:lnTo>
                  <a:pt x="5145392" y="4153624"/>
                </a:lnTo>
                <a:lnTo>
                  <a:pt x="5163744" y="4111625"/>
                </a:lnTo>
                <a:lnTo>
                  <a:pt x="5184000" y="4070667"/>
                </a:lnTo>
                <a:lnTo>
                  <a:pt x="5206098" y="4030840"/>
                </a:lnTo>
                <a:lnTo>
                  <a:pt x="5229974" y="3992181"/>
                </a:lnTo>
                <a:lnTo>
                  <a:pt x="5255577" y="3954742"/>
                </a:lnTo>
                <a:lnTo>
                  <a:pt x="5282857" y="3918597"/>
                </a:lnTo>
                <a:lnTo>
                  <a:pt x="5311762" y="3883787"/>
                </a:lnTo>
                <a:lnTo>
                  <a:pt x="5342217" y="3850373"/>
                </a:lnTo>
                <a:lnTo>
                  <a:pt x="5374183" y="3818407"/>
                </a:lnTo>
                <a:lnTo>
                  <a:pt x="5407596" y="3787952"/>
                </a:lnTo>
                <a:lnTo>
                  <a:pt x="5442407" y="3759047"/>
                </a:lnTo>
                <a:lnTo>
                  <a:pt x="5478551" y="3731768"/>
                </a:lnTo>
                <a:lnTo>
                  <a:pt x="5515978" y="3706164"/>
                </a:lnTo>
                <a:lnTo>
                  <a:pt x="5554650" y="3682288"/>
                </a:lnTo>
                <a:lnTo>
                  <a:pt x="5594477" y="3660190"/>
                </a:lnTo>
                <a:lnTo>
                  <a:pt x="5635422" y="3639947"/>
                </a:lnTo>
                <a:lnTo>
                  <a:pt x="5677433" y="3621582"/>
                </a:lnTo>
                <a:lnTo>
                  <a:pt x="5720448" y="3605174"/>
                </a:lnTo>
                <a:lnTo>
                  <a:pt x="5764403" y="3590772"/>
                </a:lnTo>
                <a:lnTo>
                  <a:pt x="5809259" y="3578441"/>
                </a:lnTo>
                <a:lnTo>
                  <a:pt x="5854954" y="3568217"/>
                </a:lnTo>
                <a:lnTo>
                  <a:pt x="5901436" y="3560178"/>
                </a:lnTo>
                <a:lnTo>
                  <a:pt x="5948642" y="3554361"/>
                </a:lnTo>
                <a:lnTo>
                  <a:pt x="5996508" y="3550831"/>
                </a:lnTo>
                <a:lnTo>
                  <a:pt x="6044997" y="3549637"/>
                </a:lnTo>
                <a:lnTo>
                  <a:pt x="6044997" y="3009887"/>
                </a:lnTo>
                <a:close/>
              </a:path>
              <a:path w="9067800" h="4521200">
                <a:moveTo>
                  <a:pt x="7556297" y="3022638"/>
                </a:moveTo>
                <a:lnTo>
                  <a:pt x="7508329" y="3023387"/>
                </a:lnTo>
                <a:lnTo>
                  <a:pt x="7460716" y="3025610"/>
                </a:lnTo>
                <a:lnTo>
                  <a:pt x="7413511" y="3029293"/>
                </a:lnTo>
                <a:lnTo>
                  <a:pt x="7366724" y="3034411"/>
                </a:lnTo>
                <a:lnTo>
                  <a:pt x="7320369" y="3040951"/>
                </a:lnTo>
                <a:lnTo>
                  <a:pt x="7274484" y="3048863"/>
                </a:lnTo>
                <a:lnTo>
                  <a:pt x="7229081" y="3058160"/>
                </a:lnTo>
                <a:lnTo>
                  <a:pt x="7184174" y="3068802"/>
                </a:lnTo>
                <a:lnTo>
                  <a:pt x="7139800" y="3080753"/>
                </a:lnTo>
                <a:lnTo>
                  <a:pt x="7095985" y="3094024"/>
                </a:lnTo>
                <a:lnTo>
                  <a:pt x="7052729" y="3108566"/>
                </a:lnTo>
                <a:lnTo>
                  <a:pt x="7010070" y="3124365"/>
                </a:lnTo>
                <a:lnTo>
                  <a:pt x="6968033" y="3141408"/>
                </a:lnTo>
                <a:lnTo>
                  <a:pt x="6926631" y="3159658"/>
                </a:lnTo>
                <a:lnTo>
                  <a:pt x="6885889" y="3179102"/>
                </a:lnTo>
                <a:lnTo>
                  <a:pt x="6845833" y="3199714"/>
                </a:lnTo>
                <a:lnTo>
                  <a:pt x="6806476" y="3221469"/>
                </a:lnTo>
                <a:lnTo>
                  <a:pt x="6767843" y="3244354"/>
                </a:lnTo>
                <a:lnTo>
                  <a:pt x="6729971" y="3268345"/>
                </a:lnTo>
                <a:lnTo>
                  <a:pt x="6692862" y="3293414"/>
                </a:lnTo>
                <a:lnTo>
                  <a:pt x="6656540" y="3319538"/>
                </a:lnTo>
                <a:lnTo>
                  <a:pt x="6621043" y="3346704"/>
                </a:lnTo>
                <a:lnTo>
                  <a:pt x="6586385" y="3374885"/>
                </a:lnTo>
                <a:lnTo>
                  <a:pt x="6552590" y="3404057"/>
                </a:lnTo>
                <a:lnTo>
                  <a:pt x="6519659" y="3434194"/>
                </a:lnTo>
                <a:lnTo>
                  <a:pt x="6487642" y="3465284"/>
                </a:lnTo>
                <a:lnTo>
                  <a:pt x="6456553" y="3497300"/>
                </a:lnTo>
                <a:lnTo>
                  <a:pt x="6426416" y="3530231"/>
                </a:lnTo>
                <a:lnTo>
                  <a:pt x="6397244" y="3564026"/>
                </a:lnTo>
                <a:lnTo>
                  <a:pt x="6369063" y="3598684"/>
                </a:lnTo>
                <a:lnTo>
                  <a:pt x="6341796" y="3634333"/>
                </a:lnTo>
                <a:lnTo>
                  <a:pt x="6315773" y="3670503"/>
                </a:lnTo>
                <a:lnTo>
                  <a:pt x="6290703" y="3707612"/>
                </a:lnTo>
                <a:lnTo>
                  <a:pt x="6266713" y="3745484"/>
                </a:lnTo>
                <a:lnTo>
                  <a:pt x="6243828" y="3784117"/>
                </a:lnTo>
                <a:lnTo>
                  <a:pt x="6222073" y="3823474"/>
                </a:lnTo>
                <a:lnTo>
                  <a:pt x="6201461" y="3863530"/>
                </a:lnTo>
                <a:lnTo>
                  <a:pt x="6182017" y="3904272"/>
                </a:lnTo>
                <a:lnTo>
                  <a:pt x="6163767" y="3945674"/>
                </a:lnTo>
                <a:lnTo>
                  <a:pt x="6146724" y="3987711"/>
                </a:lnTo>
                <a:lnTo>
                  <a:pt x="6130925" y="4030370"/>
                </a:lnTo>
                <a:lnTo>
                  <a:pt x="6116383" y="4073626"/>
                </a:lnTo>
                <a:lnTo>
                  <a:pt x="6103112" y="4117441"/>
                </a:lnTo>
                <a:lnTo>
                  <a:pt x="6091161" y="4161815"/>
                </a:lnTo>
                <a:lnTo>
                  <a:pt x="6080518" y="4206722"/>
                </a:lnTo>
                <a:lnTo>
                  <a:pt x="6071222" y="4252125"/>
                </a:lnTo>
                <a:lnTo>
                  <a:pt x="6063272" y="4298213"/>
                </a:lnTo>
                <a:lnTo>
                  <a:pt x="6056769" y="4344365"/>
                </a:lnTo>
                <a:lnTo>
                  <a:pt x="6051651" y="4391152"/>
                </a:lnTo>
                <a:lnTo>
                  <a:pt x="6047968" y="4438358"/>
                </a:lnTo>
                <a:lnTo>
                  <a:pt x="6045746" y="4485970"/>
                </a:lnTo>
                <a:lnTo>
                  <a:pt x="6045200" y="4521200"/>
                </a:lnTo>
                <a:lnTo>
                  <a:pt x="6585064" y="4521200"/>
                </a:lnTo>
                <a:lnTo>
                  <a:pt x="6585940" y="4485462"/>
                </a:lnTo>
                <a:lnTo>
                  <a:pt x="6589471" y="4437583"/>
                </a:lnTo>
                <a:lnTo>
                  <a:pt x="6595288" y="4390390"/>
                </a:lnTo>
                <a:lnTo>
                  <a:pt x="6603327" y="4343908"/>
                </a:lnTo>
                <a:lnTo>
                  <a:pt x="6613601" y="4298010"/>
                </a:lnTo>
                <a:lnTo>
                  <a:pt x="6625882" y="4253357"/>
                </a:lnTo>
                <a:lnTo>
                  <a:pt x="6640284" y="4209389"/>
                </a:lnTo>
                <a:lnTo>
                  <a:pt x="6656692" y="4166374"/>
                </a:lnTo>
                <a:lnTo>
                  <a:pt x="6675044" y="4124363"/>
                </a:lnTo>
                <a:lnTo>
                  <a:pt x="6695300" y="4083418"/>
                </a:lnTo>
                <a:lnTo>
                  <a:pt x="6717398" y="4043591"/>
                </a:lnTo>
                <a:lnTo>
                  <a:pt x="6741274" y="4004932"/>
                </a:lnTo>
                <a:lnTo>
                  <a:pt x="6766877" y="3967492"/>
                </a:lnTo>
                <a:lnTo>
                  <a:pt x="6794157" y="3931348"/>
                </a:lnTo>
                <a:lnTo>
                  <a:pt x="6823062" y="3896537"/>
                </a:lnTo>
                <a:lnTo>
                  <a:pt x="6853517" y="3863124"/>
                </a:lnTo>
                <a:lnTo>
                  <a:pt x="6885483" y="3831158"/>
                </a:lnTo>
                <a:lnTo>
                  <a:pt x="6918896" y="3800703"/>
                </a:lnTo>
                <a:lnTo>
                  <a:pt x="6953707" y="3771798"/>
                </a:lnTo>
                <a:lnTo>
                  <a:pt x="6989851" y="3744518"/>
                </a:lnTo>
                <a:lnTo>
                  <a:pt x="7027278" y="3718915"/>
                </a:lnTo>
                <a:lnTo>
                  <a:pt x="7065950" y="3695039"/>
                </a:lnTo>
                <a:lnTo>
                  <a:pt x="7105777" y="3672941"/>
                </a:lnTo>
                <a:lnTo>
                  <a:pt x="7146722" y="3652685"/>
                </a:lnTo>
                <a:lnTo>
                  <a:pt x="7188733" y="3634333"/>
                </a:lnTo>
                <a:lnTo>
                  <a:pt x="7231748" y="3617925"/>
                </a:lnTo>
                <a:lnTo>
                  <a:pt x="7275703" y="3603523"/>
                </a:lnTo>
                <a:lnTo>
                  <a:pt x="7320559" y="3591191"/>
                </a:lnTo>
                <a:lnTo>
                  <a:pt x="7366254" y="3580968"/>
                </a:lnTo>
                <a:lnTo>
                  <a:pt x="7412736" y="3572929"/>
                </a:lnTo>
                <a:lnTo>
                  <a:pt x="7459942" y="3567112"/>
                </a:lnTo>
                <a:lnTo>
                  <a:pt x="7507808" y="3563582"/>
                </a:lnTo>
                <a:lnTo>
                  <a:pt x="7556297" y="3562388"/>
                </a:lnTo>
                <a:lnTo>
                  <a:pt x="7556297" y="3022638"/>
                </a:lnTo>
                <a:close/>
              </a:path>
              <a:path w="9067800" h="4521200">
                <a:moveTo>
                  <a:pt x="9067597" y="3022638"/>
                </a:moveTo>
                <a:lnTo>
                  <a:pt x="9019629" y="3023387"/>
                </a:lnTo>
                <a:lnTo>
                  <a:pt x="8972017" y="3025610"/>
                </a:lnTo>
                <a:lnTo>
                  <a:pt x="8924811" y="3029293"/>
                </a:lnTo>
                <a:lnTo>
                  <a:pt x="8878024" y="3034411"/>
                </a:lnTo>
                <a:lnTo>
                  <a:pt x="8831669" y="3040951"/>
                </a:lnTo>
                <a:lnTo>
                  <a:pt x="8785784" y="3048863"/>
                </a:lnTo>
                <a:lnTo>
                  <a:pt x="8740381" y="3058160"/>
                </a:lnTo>
                <a:lnTo>
                  <a:pt x="8695474" y="3068802"/>
                </a:lnTo>
                <a:lnTo>
                  <a:pt x="8651100" y="3080753"/>
                </a:lnTo>
                <a:lnTo>
                  <a:pt x="8607285" y="3094024"/>
                </a:lnTo>
                <a:lnTo>
                  <a:pt x="8564029" y="3108566"/>
                </a:lnTo>
                <a:lnTo>
                  <a:pt x="8521370" y="3124365"/>
                </a:lnTo>
                <a:lnTo>
                  <a:pt x="8479333" y="3141408"/>
                </a:lnTo>
                <a:lnTo>
                  <a:pt x="8437931" y="3159658"/>
                </a:lnTo>
                <a:lnTo>
                  <a:pt x="8397189" y="3179102"/>
                </a:lnTo>
                <a:lnTo>
                  <a:pt x="8357133" y="3199714"/>
                </a:lnTo>
                <a:lnTo>
                  <a:pt x="8317776" y="3221469"/>
                </a:lnTo>
                <a:lnTo>
                  <a:pt x="8279143" y="3244354"/>
                </a:lnTo>
                <a:lnTo>
                  <a:pt x="8241271" y="3268345"/>
                </a:lnTo>
                <a:lnTo>
                  <a:pt x="8204162" y="3293414"/>
                </a:lnTo>
                <a:lnTo>
                  <a:pt x="8167840" y="3319538"/>
                </a:lnTo>
                <a:lnTo>
                  <a:pt x="8132343" y="3346704"/>
                </a:lnTo>
                <a:lnTo>
                  <a:pt x="8097685" y="3374885"/>
                </a:lnTo>
                <a:lnTo>
                  <a:pt x="8063890" y="3404057"/>
                </a:lnTo>
                <a:lnTo>
                  <a:pt x="8030959" y="3434194"/>
                </a:lnTo>
                <a:lnTo>
                  <a:pt x="7998942" y="3465284"/>
                </a:lnTo>
                <a:lnTo>
                  <a:pt x="7967853" y="3497300"/>
                </a:lnTo>
                <a:lnTo>
                  <a:pt x="7937716" y="3530231"/>
                </a:lnTo>
                <a:lnTo>
                  <a:pt x="7908544" y="3564026"/>
                </a:lnTo>
                <a:lnTo>
                  <a:pt x="7880363" y="3598684"/>
                </a:lnTo>
                <a:lnTo>
                  <a:pt x="7853096" y="3634333"/>
                </a:lnTo>
                <a:lnTo>
                  <a:pt x="7827073" y="3670503"/>
                </a:lnTo>
                <a:lnTo>
                  <a:pt x="7802004" y="3707612"/>
                </a:lnTo>
                <a:lnTo>
                  <a:pt x="7778013" y="3745484"/>
                </a:lnTo>
                <a:lnTo>
                  <a:pt x="7755128" y="3784117"/>
                </a:lnTo>
                <a:lnTo>
                  <a:pt x="7733373" y="3823474"/>
                </a:lnTo>
                <a:lnTo>
                  <a:pt x="7712761" y="3863530"/>
                </a:lnTo>
                <a:lnTo>
                  <a:pt x="7693317" y="3904272"/>
                </a:lnTo>
                <a:lnTo>
                  <a:pt x="7675067" y="3945674"/>
                </a:lnTo>
                <a:lnTo>
                  <a:pt x="7658024" y="3987711"/>
                </a:lnTo>
                <a:lnTo>
                  <a:pt x="7642225" y="4030370"/>
                </a:lnTo>
                <a:lnTo>
                  <a:pt x="7627683" y="4073626"/>
                </a:lnTo>
                <a:lnTo>
                  <a:pt x="7614412" y="4117441"/>
                </a:lnTo>
                <a:lnTo>
                  <a:pt x="7602461" y="4161815"/>
                </a:lnTo>
                <a:lnTo>
                  <a:pt x="7591819" y="4206722"/>
                </a:lnTo>
                <a:lnTo>
                  <a:pt x="7582522" y="4252125"/>
                </a:lnTo>
                <a:lnTo>
                  <a:pt x="7574572" y="4298213"/>
                </a:lnTo>
                <a:lnTo>
                  <a:pt x="7568070" y="4344365"/>
                </a:lnTo>
                <a:lnTo>
                  <a:pt x="7562951" y="4391152"/>
                </a:lnTo>
                <a:lnTo>
                  <a:pt x="7559268" y="4438358"/>
                </a:lnTo>
                <a:lnTo>
                  <a:pt x="7557046" y="4485970"/>
                </a:lnTo>
                <a:lnTo>
                  <a:pt x="7556500" y="4521200"/>
                </a:lnTo>
                <a:lnTo>
                  <a:pt x="8096364" y="4521200"/>
                </a:lnTo>
                <a:lnTo>
                  <a:pt x="8097240" y="4485462"/>
                </a:lnTo>
                <a:lnTo>
                  <a:pt x="8100771" y="4437583"/>
                </a:lnTo>
                <a:lnTo>
                  <a:pt x="8106588" y="4390390"/>
                </a:lnTo>
                <a:lnTo>
                  <a:pt x="8114627" y="4343908"/>
                </a:lnTo>
                <a:lnTo>
                  <a:pt x="8124901" y="4298010"/>
                </a:lnTo>
                <a:lnTo>
                  <a:pt x="8137182" y="4253357"/>
                </a:lnTo>
                <a:lnTo>
                  <a:pt x="8151584" y="4209389"/>
                </a:lnTo>
                <a:lnTo>
                  <a:pt x="8167992" y="4166374"/>
                </a:lnTo>
                <a:lnTo>
                  <a:pt x="8186344" y="4124363"/>
                </a:lnTo>
                <a:lnTo>
                  <a:pt x="8206600" y="4083418"/>
                </a:lnTo>
                <a:lnTo>
                  <a:pt x="8228698" y="4043591"/>
                </a:lnTo>
                <a:lnTo>
                  <a:pt x="8252574" y="4004932"/>
                </a:lnTo>
                <a:lnTo>
                  <a:pt x="8278177" y="3967492"/>
                </a:lnTo>
                <a:lnTo>
                  <a:pt x="8305457" y="3931348"/>
                </a:lnTo>
                <a:lnTo>
                  <a:pt x="8334362" y="3896537"/>
                </a:lnTo>
                <a:lnTo>
                  <a:pt x="8364817" y="3863124"/>
                </a:lnTo>
                <a:lnTo>
                  <a:pt x="8396783" y="3831158"/>
                </a:lnTo>
                <a:lnTo>
                  <a:pt x="8430196" y="3800703"/>
                </a:lnTo>
                <a:lnTo>
                  <a:pt x="8465007" y="3771798"/>
                </a:lnTo>
                <a:lnTo>
                  <a:pt x="8501151" y="3744518"/>
                </a:lnTo>
                <a:lnTo>
                  <a:pt x="8538578" y="3718915"/>
                </a:lnTo>
                <a:lnTo>
                  <a:pt x="8577250" y="3695039"/>
                </a:lnTo>
                <a:lnTo>
                  <a:pt x="8617077" y="3672941"/>
                </a:lnTo>
                <a:lnTo>
                  <a:pt x="8658022" y="3652685"/>
                </a:lnTo>
                <a:lnTo>
                  <a:pt x="8700033" y="3634333"/>
                </a:lnTo>
                <a:lnTo>
                  <a:pt x="8743048" y="3617925"/>
                </a:lnTo>
                <a:lnTo>
                  <a:pt x="8787003" y="3603523"/>
                </a:lnTo>
                <a:lnTo>
                  <a:pt x="8831859" y="3591191"/>
                </a:lnTo>
                <a:lnTo>
                  <a:pt x="8877554" y="3580968"/>
                </a:lnTo>
                <a:lnTo>
                  <a:pt x="8924036" y="3572929"/>
                </a:lnTo>
                <a:lnTo>
                  <a:pt x="8971242" y="3567112"/>
                </a:lnTo>
                <a:lnTo>
                  <a:pt x="9019108" y="3563582"/>
                </a:lnTo>
                <a:lnTo>
                  <a:pt x="9067597" y="3562388"/>
                </a:lnTo>
                <a:lnTo>
                  <a:pt x="9067597" y="3022638"/>
                </a:lnTo>
                <a:close/>
              </a:path>
              <a:path w="9067800" h="4521200">
                <a:moveTo>
                  <a:pt x="9067597" y="1511325"/>
                </a:moveTo>
                <a:lnTo>
                  <a:pt x="9019629" y="1512074"/>
                </a:lnTo>
                <a:lnTo>
                  <a:pt x="8972017" y="1514297"/>
                </a:lnTo>
                <a:lnTo>
                  <a:pt x="8924811" y="1517980"/>
                </a:lnTo>
                <a:lnTo>
                  <a:pt x="8878024" y="1523098"/>
                </a:lnTo>
                <a:lnTo>
                  <a:pt x="8831669" y="1529626"/>
                </a:lnTo>
                <a:lnTo>
                  <a:pt x="8785784" y="1537550"/>
                </a:lnTo>
                <a:lnTo>
                  <a:pt x="8740381" y="1546847"/>
                </a:lnTo>
                <a:lnTo>
                  <a:pt x="8695474" y="1557477"/>
                </a:lnTo>
                <a:lnTo>
                  <a:pt x="8651100" y="1569440"/>
                </a:lnTo>
                <a:lnTo>
                  <a:pt x="8607285" y="1582712"/>
                </a:lnTo>
                <a:lnTo>
                  <a:pt x="8564029" y="1597253"/>
                </a:lnTo>
                <a:lnTo>
                  <a:pt x="8521370" y="1613052"/>
                </a:lnTo>
                <a:lnTo>
                  <a:pt x="8479333" y="1630095"/>
                </a:lnTo>
                <a:lnTo>
                  <a:pt x="8437931" y="1648345"/>
                </a:lnTo>
                <a:lnTo>
                  <a:pt x="8397189" y="1667789"/>
                </a:lnTo>
                <a:lnTo>
                  <a:pt x="8357133" y="1688401"/>
                </a:lnTo>
                <a:lnTo>
                  <a:pt x="8317776" y="1710156"/>
                </a:lnTo>
                <a:lnTo>
                  <a:pt x="8279143" y="1733042"/>
                </a:lnTo>
                <a:lnTo>
                  <a:pt x="8241271" y="1757032"/>
                </a:lnTo>
                <a:lnTo>
                  <a:pt x="8204162" y="1782102"/>
                </a:lnTo>
                <a:lnTo>
                  <a:pt x="8167840" y="1808226"/>
                </a:lnTo>
                <a:lnTo>
                  <a:pt x="8132343" y="1835391"/>
                </a:lnTo>
                <a:lnTo>
                  <a:pt x="8097685" y="1863572"/>
                </a:lnTo>
                <a:lnTo>
                  <a:pt x="8063890" y="1892744"/>
                </a:lnTo>
                <a:lnTo>
                  <a:pt x="8030959" y="1922881"/>
                </a:lnTo>
                <a:lnTo>
                  <a:pt x="7998942" y="1953971"/>
                </a:lnTo>
                <a:lnTo>
                  <a:pt x="7967853" y="1985987"/>
                </a:lnTo>
                <a:lnTo>
                  <a:pt x="7937716" y="2018906"/>
                </a:lnTo>
                <a:lnTo>
                  <a:pt x="7908544" y="2052713"/>
                </a:lnTo>
                <a:lnTo>
                  <a:pt x="7880363" y="2087372"/>
                </a:lnTo>
                <a:lnTo>
                  <a:pt x="7853197" y="2122868"/>
                </a:lnTo>
                <a:lnTo>
                  <a:pt x="7827073" y="2159190"/>
                </a:lnTo>
                <a:lnTo>
                  <a:pt x="7802004" y="2196300"/>
                </a:lnTo>
                <a:lnTo>
                  <a:pt x="7778013" y="2234171"/>
                </a:lnTo>
                <a:lnTo>
                  <a:pt x="7755128" y="2272804"/>
                </a:lnTo>
                <a:lnTo>
                  <a:pt x="7733373" y="2312149"/>
                </a:lnTo>
                <a:lnTo>
                  <a:pt x="7712761" y="2352217"/>
                </a:lnTo>
                <a:lnTo>
                  <a:pt x="7693317" y="2392959"/>
                </a:lnTo>
                <a:lnTo>
                  <a:pt x="7675067" y="2434361"/>
                </a:lnTo>
                <a:lnTo>
                  <a:pt x="7658024" y="2476398"/>
                </a:lnTo>
                <a:lnTo>
                  <a:pt x="7642225" y="2519057"/>
                </a:lnTo>
                <a:lnTo>
                  <a:pt x="7627683" y="2562301"/>
                </a:lnTo>
                <a:lnTo>
                  <a:pt x="7614412" y="2606129"/>
                </a:lnTo>
                <a:lnTo>
                  <a:pt x="7602461" y="2650502"/>
                </a:lnTo>
                <a:lnTo>
                  <a:pt x="7591819" y="2695410"/>
                </a:lnTo>
                <a:lnTo>
                  <a:pt x="7582522" y="2740812"/>
                </a:lnTo>
                <a:lnTo>
                  <a:pt x="7574610" y="2786697"/>
                </a:lnTo>
                <a:lnTo>
                  <a:pt x="7568070" y="2833052"/>
                </a:lnTo>
                <a:lnTo>
                  <a:pt x="7562951" y="2879839"/>
                </a:lnTo>
                <a:lnTo>
                  <a:pt x="7559268" y="2927045"/>
                </a:lnTo>
                <a:lnTo>
                  <a:pt x="7557046" y="2974644"/>
                </a:lnTo>
                <a:lnTo>
                  <a:pt x="7556297" y="3022638"/>
                </a:lnTo>
                <a:lnTo>
                  <a:pt x="8096047" y="3022638"/>
                </a:lnTo>
                <a:lnTo>
                  <a:pt x="8097240" y="2974149"/>
                </a:lnTo>
                <a:lnTo>
                  <a:pt x="8100771" y="2926270"/>
                </a:lnTo>
                <a:lnTo>
                  <a:pt x="8106588" y="2879064"/>
                </a:lnTo>
                <a:lnTo>
                  <a:pt x="8114627" y="2832595"/>
                </a:lnTo>
                <a:lnTo>
                  <a:pt x="8124850" y="2786900"/>
                </a:lnTo>
                <a:lnTo>
                  <a:pt x="8137182" y="2742044"/>
                </a:lnTo>
                <a:lnTo>
                  <a:pt x="8151584" y="2698077"/>
                </a:lnTo>
                <a:lnTo>
                  <a:pt x="8167992" y="2655062"/>
                </a:lnTo>
                <a:lnTo>
                  <a:pt x="8186344" y="2613050"/>
                </a:lnTo>
                <a:lnTo>
                  <a:pt x="8206600" y="2572105"/>
                </a:lnTo>
                <a:lnTo>
                  <a:pt x="8228698" y="2532278"/>
                </a:lnTo>
                <a:lnTo>
                  <a:pt x="8252574" y="2493619"/>
                </a:lnTo>
                <a:lnTo>
                  <a:pt x="8278177" y="2456180"/>
                </a:lnTo>
                <a:lnTo>
                  <a:pt x="8305457" y="2420035"/>
                </a:lnTo>
                <a:lnTo>
                  <a:pt x="8334362" y="2385225"/>
                </a:lnTo>
                <a:lnTo>
                  <a:pt x="8364817" y="2351811"/>
                </a:lnTo>
                <a:lnTo>
                  <a:pt x="8396783" y="2319845"/>
                </a:lnTo>
                <a:lnTo>
                  <a:pt x="8430196" y="2289391"/>
                </a:lnTo>
                <a:lnTo>
                  <a:pt x="8465007" y="2260485"/>
                </a:lnTo>
                <a:lnTo>
                  <a:pt x="8501151" y="2233206"/>
                </a:lnTo>
                <a:lnTo>
                  <a:pt x="8538578" y="2207603"/>
                </a:lnTo>
                <a:lnTo>
                  <a:pt x="8577250" y="2183727"/>
                </a:lnTo>
                <a:lnTo>
                  <a:pt x="8617077" y="2161629"/>
                </a:lnTo>
                <a:lnTo>
                  <a:pt x="8658022" y="2141372"/>
                </a:lnTo>
                <a:lnTo>
                  <a:pt x="8700033" y="2123021"/>
                </a:lnTo>
                <a:lnTo>
                  <a:pt x="8743048" y="2106612"/>
                </a:lnTo>
                <a:lnTo>
                  <a:pt x="8787003" y="2092210"/>
                </a:lnTo>
                <a:lnTo>
                  <a:pt x="8831859" y="2079879"/>
                </a:lnTo>
                <a:lnTo>
                  <a:pt x="8877554" y="2069655"/>
                </a:lnTo>
                <a:lnTo>
                  <a:pt x="8924036" y="2061603"/>
                </a:lnTo>
                <a:lnTo>
                  <a:pt x="8971242" y="2055799"/>
                </a:lnTo>
                <a:lnTo>
                  <a:pt x="9019108" y="2052269"/>
                </a:lnTo>
                <a:lnTo>
                  <a:pt x="9067597" y="2051075"/>
                </a:lnTo>
                <a:lnTo>
                  <a:pt x="9067597" y="1511325"/>
                </a:lnTo>
                <a:close/>
              </a:path>
              <a:path w="9067800" h="4521200">
                <a:moveTo>
                  <a:pt x="9067597" y="0"/>
                </a:moveTo>
                <a:lnTo>
                  <a:pt x="9019629" y="749"/>
                </a:lnTo>
                <a:lnTo>
                  <a:pt x="8972017" y="2984"/>
                </a:lnTo>
                <a:lnTo>
                  <a:pt x="8924811" y="6667"/>
                </a:lnTo>
                <a:lnTo>
                  <a:pt x="8878024" y="11785"/>
                </a:lnTo>
                <a:lnTo>
                  <a:pt x="8831669" y="18313"/>
                </a:lnTo>
                <a:lnTo>
                  <a:pt x="8785784" y="26238"/>
                </a:lnTo>
                <a:lnTo>
                  <a:pt x="8740381" y="35521"/>
                </a:lnTo>
                <a:lnTo>
                  <a:pt x="8695474" y="46164"/>
                </a:lnTo>
                <a:lnTo>
                  <a:pt x="8651100" y="58127"/>
                </a:lnTo>
                <a:lnTo>
                  <a:pt x="8607285" y="71386"/>
                </a:lnTo>
                <a:lnTo>
                  <a:pt x="8564029" y="85928"/>
                </a:lnTo>
                <a:lnTo>
                  <a:pt x="8521370" y="101739"/>
                </a:lnTo>
                <a:lnTo>
                  <a:pt x="8479333" y="118770"/>
                </a:lnTo>
                <a:lnTo>
                  <a:pt x="8437931" y="137020"/>
                </a:lnTo>
                <a:lnTo>
                  <a:pt x="8397189" y="156464"/>
                </a:lnTo>
                <a:lnTo>
                  <a:pt x="8357133" y="177076"/>
                </a:lnTo>
                <a:lnTo>
                  <a:pt x="8317776" y="198843"/>
                </a:lnTo>
                <a:lnTo>
                  <a:pt x="8279143" y="221729"/>
                </a:lnTo>
                <a:lnTo>
                  <a:pt x="8241271" y="245706"/>
                </a:lnTo>
                <a:lnTo>
                  <a:pt x="8204162" y="270776"/>
                </a:lnTo>
                <a:lnTo>
                  <a:pt x="8167840" y="296913"/>
                </a:lnTo>
                <a:lnTo>
                  <a:pt x="8132343" y="324078"/>
                </a:lnTo>
                <a:lnTo>
                  <a:pt x="8097685" y="352247"/>
                </a:lnTo>
                <a:lnTo>
                  <a:pt x="8063890" y="381419"/>
                </a:lnTo>
                <a:lnTo>
                  <a:pt x="8030959" y="411568"/>
                </a:lnTo>
                <a:lnTo>
                  <a:pt x="7998942" y="442658"/>
                </a:lnTo>
                <a:lnTo>
                  <a:pt x="7967853" y="474675"/>
                </a:lnTo>
                <a:lnTo>
                  <a:pt x="7937716" y="507593"/>
                </a:lnTo>
                <a:lnTo>
                  <a:pt x="7908544" y="541388"/>
                </a:lnTo>
                <a:lnTo>
                  <a:pt x="7880363" y="576059"/>
                </a:lnTo>
                <a:lnTo>
                  <a:pt x="7853197" y="611555"/>
                </a:lnTo>
                <a:lnTo>
                  <a:pt x="7827073" y="647865"/>
                </a:lnTo>
                <a:lnTo>
                  <a:pt x="7802004" y="684974"/>
                </a:lnTo>
                <a:lnTo>
                  <a:pt x="7778013" y="722858"/>
                </a:lnTo>
                <a:lnTo>
                  <a:pt x="7755128" y="761479"/>
                </a:lnTo>
                <a:lnTo>
                  <a:pt x="7733373" y="800836"/>
                </a:lnTo>
                <a:lnTo>
                  <a:pt x="7712761" y="840892"/>
                </a:lnTo>
                <a:lnTo>
                  <a:pt x="7693317" y="881634"/>
                </a:lnTo>
                <a:lnTo>
                  <a:pt x="7675067" y="923036"/>
                </a:lnTo>
                <a:lnTo>
                  <a:pt x="7658024" y="965085"/>
                </a:lnTo>
                <a:lnTo>
                  <a:pt x="7642225" y="1007732"/>
                </a:lnTo>
                <a:lnTo>
                  <a:pt x="7627683" y="1050988"/>
                </a:lnTo>
                <a:lnTo>
                  <a:pt x="7614412" y="1094816"/>
                </a:lnTo>
                <a:lnTo>
                  <a:pt x="7602461" y="1139190"/>
                </a:lnTo>
                <a:lnTo>
                  <a:pt x="7591819" y="1184084"/>
                </a:lnTo>
                <a:lnTo>
                  <a:pt x="7582522" y="1229487"/>
                </a:lnTo>
                <a:lnTo>
                  <a:pt x="7574610" y="1275384"/>
                </a:lnTo>
                <a:lnTo>
                  <a:pt x="7568070" y="1321727"/>
                </a:lnTo>
                <a:lnTo>
                  <a:pt x="7562951" y="1368526"/>
                </a:lnTo>
                <a:lnTo>
                  <a:pt x="7559268" y="1415732"/>
                </a:lnTo>
                <a:lnTo>
                  <a:pt x="7557046" y="1463332"/>
                </a:lnTo>
                <a:lnTo>
                  <a:pt x="7556297" y="1511312"/>
                </a:lnTo>
                <a:lnTo>
                  <a:pt x="8096047" y="1511312"/>
                </a:lnTo>
                <a:lnTo>
                  <a:pt x="8097240" y="1462824"/>
                </a:lnTo>
                <a:lnTo>
                  <a:pt x="8100771" y="1414957"/>
                </a:lnTo>
                <a:lnTo>
                  <a:pt x="8106588" y="1367751"/>
                </a:lnTo>
                <a:lnTo>
                  <a:pt x="8114627" y="1321269"/>
                </a:lnTo>
                <a:lnTo>
                  <a:pt x="8124850" y="1275575"/>
                </a:lnTo>
                <a:lnTo>
                  <a:pt x="8137182" y="1230718"/>
                </a:lnTo>
                <a:lnTo>
                  <a:pt x="8151584" y="1186751"/>
                </a:lnTo>
                <a:lnTo>
                  <a:pt x="8167992" y="1143749"/>
                </a:lnTo>
                <a:lnTo>
                  <a:pt x="8186344" y="1101737"/>
                </a:lnTo>
                <a:lnTo>
                  <a:pt x="8206600" y="1060780"/>
                </a:lnTo>
                <a:lnTo>
                  <a:pt x="8228698" y="1020953"/>
                </a:lnTo>
                <a:lnTo>
                  <a:pt x="8252574" y="982294"/>
                </a:lnTo>
                <a:lnTo>
                  <a:pt x="8278177" y="944867"/>
                </a:lnTo>
                <a:lnTo>
                  <a:pt x="8305457" y="908710"/>
                </a:lnTo>
                <a:lnTo>
                  <a:pt x="8334362" y="873899"/>
                </a:lnTo>
                <a:lnTo>
                  <a:pt x="8364817" y="840486"/>
                </a:lnTo>
                <a:lnTo>
                  <a:pt x="8396783" y="808520"/>
                </a:lnTo>
                <a:lnTo>
                  <a:pt x="8430196" y="778065"/>
                </a:lnTo>
                <a:lnTo>
                  <a:pt x="8465007" y="749173"/>
                </a:lnTo>
                <a:lnTo>
                  <a:pt x="8501151" y="721893"/>
                </a:lnTo>
                <a:lnTo>
                  <a:pt x="8538578" y="696277"/>
                </a:lnTo>
                <a:lnTo>
                  <a:pt x="8577250" y="672401"/>
                </a:lnTo>
                <a:lnTo>
                  <a:pt x="8617077" y="650316"/>
                </a:lnTo>
                <a:lnTo>
                  <a:pt x="8658022" y="630059"/>
                </a:lnTo>
                <a:lnTo>
                  <a:pt x="8700033" y="611695"/>
                </a:lnTo>
                <a:lnTo>
                  <a:pt x="8743048" y="595287"/>
                </a:lnTo>
                <a:lnTo>
                  <a:pt x="8787003" y="580898"/>
                </a:lnTo>
                <a:lnTo>
                  <a:pt x="8831859" y="568553"/>
                </a:lnTo>
                <a:lnTo>
                  <a:pt x="8877554" y="558330"/>
                </a:lnTo>
                <a:lnTo>
                  <a:pt x="8924036" y="550291"/>
                </a:lnTo>
                <a:lnTo>
                  <a:pt x="8971242" y="544474"/>
                </a:lnTo>
                <a:lnTo>
                  <a:pt x="9019108" y="540943"/>
                </a:lnTo>
                <a:lnTo>
                  <a:pt x="9067597" y="539750"/>
                </a:lnTo>
                <a:lnTo>
                  <a:pt x="9067597" y="0"/>
                </a:lnTo>
                <a:close/>
              </a:path>
            </a:pathLst>
          </a:custGeom>
          <a:solidFill>
            <a:schemeClr val="accent2"/>
          </a:solidFill>
        </p:spPr>
        <p:txBody>
          <a:bodyPr wrap="square" lIns="0" tIns="0" rIns="0" bIns="0" rtlCol="0"/>
          <a:lstStyle/>
          <a:p>
            <a:endParaRPr/>
          </a:p>
        </p:txBody>
      </p:sp>
      <p:sp>
        <p:nvSpPr>
          <p:cNvPr id="21" name="Google Shape;166;p2">
            <a:extLst>
              <a:ext uri="{FF2B5EF4-FFF2-40B4-BE49-F238E27FC236}">
                <a16:creationId xmlns:a16="http://schemas.microsoft.com/office/drawing/2014/main" id="{D1BEC498-7426-EFCC-9D71-34C9105D1FE9}"/>
              </a:ext>
            </a:extLst>
          </p:cNvPr>
          <p:cNvSpPr txBox="1"/>
          <p:nvPr/>
        </p:nvSpPr>
        <p:spPr>
          <a:xfrm>
            <a:off x="755323" y="1930177"/>
            <a:ext cx="7918777"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5400" b="1">
                <a:solidFill>
                  <a:schemeClr val="accent1"/>
                </a:solidFill>
                <a:latin typeface="Poppins"/>
                <a:ea typeface="Poppins"/>
                <a:cs typeface="Poppins"/>
                <a:sym typeface="Poppins"/>
              </a:rPr>
              <a:t>Transformamos el cambio en oportunidad. </a:t>
            </a:r>
            <a:endParaRPr/>
          </a:p>
        </p:txBody>
      </p:sp>
      <p:sp>
        <p:nvSpPr>
          <p:cNvPr id="23" name="Google Shape;167;p2">
            <a:extLst>
              <a:ext uri="{FF2B5EF4-FFF2-40B4-BE49-F238E27FC236}">
                <a16:creationId xmlns:a16="http://schemas.microsoft.com/office/drawing/2014/main" id="{2920EE47-6FD1-039A-5F01-A6F92AA3B602}"/>
              </a:ext>
            </a:extLst>
          </p:cNvPr>
          <p:cNvSpPr txBox="1"/>
          <p:nvPr/>
        </p:nvSpPr>
        <p:spPr>
          <a:xfrm>
            <a:off x="755322" y="4753796"/>
            <a:ext cx="7918778"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a:solidFill>
                  <a:srgbClr val="707780"/>
                </a:solidFill>
                <a:latin typeface="Poppins"/>
                <a:ea typeface="Poppins"/>
                <a:cs typeface="Poppins"/>
                <a:sym typeface="Poppins"/>
              </a:rPr>
              <a:t>En GlobalSuite asumimos el cambio como un comportamiento natural del mercado, y lo entendemos como una oportunidad de mejorar y ser más competitivos. </a:t>
            </a:r>
            <a:endParaRPr/>
          </a:p>
        </p:txBody>
      </p:sp>
      <p:sp>
        <p:nvSpPr>
          <p:cNvPr id="24" name="Google Shape;168;p2">
            <a:extLst>
              <a:ext uri="{FF2B5EF4-FFF2-40B4-BE49-F238E27FC236}">
                <a16:creationId xmlns:a16="http://schemas.microsoft.com/office/drawing/2014/main" id="{835F3B6E-9259-7707-5413-CF3D42892293}"/>
              </a:ext>
            </a:extLst>
          </p:cNvPr>
          <p:cNvSpPr txBox="1"/>
          <p:nvPr/>
        </p:nvSpPr>
        <p:spPr>
          <a:xfrm>
            <a:off x="736215" y="6094274"/>
            <a:ext cx="776853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1600">
                <a:solidFill>
                  <a:srgbClr val="707780"/>
                </a:solidFill>
                <a:latin typeface="Poppins"/>
                <a:ea typeface="Poppins"/>
                <a:cs typeface="Poppins"/>
                <a:sym typeface="Poppins"/>
              </a:rPr>
              <a:t>Nuestras soluciones de GRC garantizan el cumplimiento de tu empresa con la legislación vigente en cada momento, automatizan la gestión de riesgos y optimizan los procesos para hacer a tu empresa más resiliente y competitiva. Nuestro conocimiento avala tu éxito. </a:t>
            </a:r>
            <a:endParaRPr/>
          </a:p>
        </p:txBody>
      </p:sp>
      <p:sp>
        <p:nvSpPr>
          <p:cNvPr id="32" name="Google Shape;179;p2">
            <a:extLst>
              <a:ext uri="{FF2B5EF4-FFF2-40B4-BE49-F238E27FC236}">
                <a16:creationId xmlns:a16="http://schemas.microsoft.com/office/drawing/2014/main" id="{F3A90D06-C839-4A9C-DBEA-EE7B1CAD8B80}"/>
              </a:ext>
            </a:extLst>
          </p:cNvPr>
          <p:cNvSpPr txBox="1"/>
          <p:nvPr/>
        </p:nvSpPr>
        <p:spPr>
          <a:xfrm>
            <a:off x="736215" y="7706373"/>
            <a:ext cx="3438149" cy="338554"/>
          </a:xfrm>
          <a:prstGeom prst="rect">
            <a:avLst/>
          </a:prstGeom>
          <a:noFill/>
          <a:ln>
            <a:noFill/>
          </a:ln>
        </p:spPr>
        <p:txBody>
          <a:bodyPr spcFirstLastPara="1" wrap="square" lIns="91425" tIns="45700" rIns="91425" bIns="45700" anchor="t" anchorCtr="0">
            <a:spAutoFit/>
          </a:bodyPr>
          <a:lstStyle/>
          <a:p>
            <a:pPr marL="12700" marR="5080" lvl="0" indent="0" algn="l" rtl="0">
              <a:spcBef>
                <a:spcPts val="0"/>
              </a:spcBef>
              <a:spcAft>
                <a:spcPts val="0"/>
              </a:spcAft>
              <a:buNone/>
            </a:pPr>
            <a:r>
              <a:rPr lang="es-ES" sz="1600">
                <a:solidFill>
                  <a:srgbClr val="707780"/>
                </a:solidFill>
                <a:latin typeface="Poppins"/>
                <a:ea typeface="Poppins"/>
                <a:cs typeface="Poppins"/>
                <a:sym typeface="Poppins"/>
              </a:rPr>
              <a:t>Certificaciones:</a:t>
            </a:r>
            <a:endParaRPr/>
          </a:p>
        </p:txBody>
      </p:sp>
      <p:sp>
        <p:nvSpPr>
          <p:cNvPr id="34" name="Holder 5">
            <a:extLst>
              <a:ext uri="{FF2B5EF4-FFF2-40B4-BE49-F238E27FC236}">
                <a16:creationId xmlns:a16="http://schemas.microsoft.com/office/drawing/2014/main" id="{E079319E-4D2A-0536-AD83-8D1D401A1510}"/>
              </a:ext>
            </a:extLst>
          </p:cNvPr>
          <p:cNvSpPr txBox="1">
            <a:spLocks/>
          </p:cNvSpPr>
          <p:nvPr/>
        </p:nvSpPr>
        <p:spPr>
          <a:xfrm>
            <a:off x="16459183" y="9448800"/>
            <a:ext cx="666773" cy="152400"/>
          </a:xfrm>
          <a:prstGeom prst="rect">
            <a:avLst/>
          </a:prstGeom>
        </p:spPr>
        <p:txBody>
          <a:bodyPr lIns="0" tIns="0" rIns="0" bIns="0"/>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s-ES" smtClean="0"/>
              <a:pPr/>
              <a:t>3</a:t>
            </a:fld>
            <a:endParaRPr lang="es-ES"/>
          </a:p>
        </p:txBody>
      </p:sp>
      <p:pic>
        <p:nvPicPr>
          <p:cNvPr id="3" name="Google Shape;171;p2" descr="Logotipo&#10;&#10;Descripción generada automáticamente">
            <a:extLst>
              <a:ext uri="{FF2B5EF4-FFF2-40B4-BE49-F238E27FC236}">
                <a16:creationId xmlns:a16="http://schemas.microsoft.com/office/drawing/2014/main" id="{E6ACA519-0F65-D79E-95BE-CBB08B1746BD}"/>
              </a:ext>
            </a:extLst>
          </p:cNvPr>
          <p:cNvPicPr preferRelativeResize="0"/>
          <p:nvPr/>
        </p:nvPicPr>
        <p:blipFill rotWithShape="1">
          <a:blip r:embed="rId6">
            <a:alphaModFix/>
          </a:blip>
          <a:srcRect/>
          <a:stretch/>
        </p:blipFill>
        <p:spPr>
          <a:xfrm>
            <a:off x="5772582" y="8268407"/>
            <a:ext cx="670018" cy="670018"/>
          </a:xfrm>
          <a:prstGeom prst="rect">
            <a:avLst/>
          </a:prstGeom>
          <a:noFill/>
          <a:ln>
            <a:noFill/>
          </a:ln>
        </p:spPr>
      </p:pic>
      <p:pic>
        <p:nvPicPr>
          <p:cNvPr id="4" name="Google Shape;172;p2" descr="Logotipo&#10;&#10;Descripción generada automáticamente">
            <a:extLst>
              <a:ext uri="{FF2B5EF4-FFF2-40B4-BE49-F238E27FC236}">
                <a16:creationId xmlns:a16="http://schemas.microsoft.com/office/drawing/2014/main" id="{B4B22AEE-E5BC-1211-73EC-08E2624286AC}"/>
              </a:ext>
            </a:extLst>
          </p:cNvPr>
          <p:cNvPicPr preferRelativeResize="0"/>
          <p:nvPr/>
        </p:nvPicPr>
        <p:blipFill rotWithShape="1">
          <a:blip r:embed="rId7">
            <a:alphaModFix/>
          </a:blip>
          <a:srcRect/>
          <a:stretch/>
        </p:blipFill>
        <p:spPr>
          <a:xfrm>
            <a:off x="4986771" y="8265531"/>
            <a:ext cx="670017" cy="670017"/>
          </a:xfrm>
          <a:prstGeom prst="rect">
            <a:avLst/>
          </a:prstGeom>
          <a:noFill/>
          <a:ln>
            <a:noFill/>
          </a:ln>
        </p:spPr>
      </p:pic>
      <p:pic>
        <p:nvPicPr>
          <p:cNvPr id="5" name="Google Shape;173;p2" descr="Logotipo&#10;&#10;Descripción generada automáticamente">
            <a:extLst>
              <a:ext uri="{FF2B5EF4-FFF2-40B4-BE49-F238E27FC236}">
                <a16:creationId xmlns:a16="http://schemas.microsoft.com/office/drawing/2014/main" id="{E91DFDED-47EC-C00A-0E7C-F314F184C058}"/>
              </a:ext>
            </a:extLst>
          </p:cNvPr>
          <p:cNvPicPr preferRelativeResize="0"/>
          <p:nvPr/>
        </p:nvPicPr>
        <p:blipFill rotWithShape="1">
          <a:blip r:embed="rId8">
            <a:alphaModFix/>
          </a:blip>
          <a:srcRect/>
          <a:stretch/>
        </p:blipFill>
        <p:spPr>
          <a:xfrm>
            <a:off x="4200960" y="8265531"/>
            <a:ext cx="670017" cy="670017"/>
          </a:xfrm>
          <a:prstGeom prst="rect">
            <a:avLst/>
          </a:prstGeom>
          <a:noFill/>
          <a:ln>
            <a:noFill/>
          </a:ln>
        </p:spPr>
      </p:pic>
      <p:pic>
        <p:nvPicPr>
          <p:cNvPr id="6" name="Google Shape;174;p2" descr="Logotipo&#10;&#10;Descripción generada automáticamente">
            <a:extLst>
              <a:ext uri="{FF2B5EF4-FFF2-40B4-BE49-F238E27FC236}">
                <a16:creationId xmlns:a16="http://schemas.microsoft.com/office/drawing/2014/main" id="{3B87CD87-C58B-79EA-EF64-A1163732EA14}"/>
              </a:ext>
            </a:extLst>
          </p:cNvPr>
          <p:cNvPicPr preferRelativeResize="0"/>
          <p:nvPr/>
        </p:nvPicPr>
        <p:blipFill rotWithShape="1">
          <a:blip r:embed="rId9">
            <a:alphaModFix/>
          </a:blip>
          <a:srcRect/>
          <a:stretch/>
        </p:blipFill>
        <p:spPr>
          <a:xfrm>
            <a:off x="3415149" y="8265531"/>
            <a:ext cx="670017" cy="670017"/>
          </a:xfrm>
          <a:prstGeom prst="rect">
            <a:avLst/>
          </a:prstGeom>
          <a:noFill/>
          <a:ln>
            <a:noFill/>
          </a:ln>
        </p:spPr>
      </p:pic>
      <p:pic>
        <p:nvPicPr>
          <p:cNvPr id="7" name="Google Shape;177;p2" descr="Texto&#10;&#10;Descripción generada automáticamente con confianza media">
            <a:extLst>
              <a:ext uri="{FF2B5EF4-FFF2-40B4-BE49-F238E27FC236}">
                <a16:creationId xmlns:a16="http://schemas.microsoft.com/office/drawing/2014/main" id="{EE6D9802-1F2A-4B6B-4BFF-28C188A093EC}"/>
              </a:ext>
            </a:extLst>
          </p:cNvPr>
          <p:cNvPicPr preferRelativeResize="0"/>
          <p:nvPr/>
        </p:nvPicPr>
        <p:blipFill rotWithShape="1">
          <a:blip r:embed="rId10">
            <a:alphaModFix/>
          </a:blip>
          <a:srcRect/>
          <a:stretch/>
        </p:blipFill>
        <p:spPr>
          <a:xfrm>
            <a:off x="812800" y="8261126"/>
            <a:ext cx="555617" cy="674421"/>
          </a:xfrm>
          <a:prstGeom prst="rect">
            <a:avLst/>
          </a:prstGeom>
          <a:noFill/>
          <a:ln>
            <a:noFill/>
          </a:ln>
        </p:spPr>
      </p:pic>
      <p:pic>
        <p:nvPicPr>
          <p:cNvPr id="8" name="Google Shape;180;p2" descr="Estándar de Verificación de Seguridad en Aplicaciones 3.0.1">
            <a:extLst>
              <a:ext uri="{FF2B5EF4-FFF2-40B4-BE49-F238E27FC236}">
                <a16:creationId xmlns:a16="http://schemas.microsoft.com/office/drawing/2014/main" id="{87B9E050-EA7F-26B3-B6FA-431B8AD818F9}"/>
              </a:ext>
            </a:extLst>
          </p:cNvPr>
          <p:cNvPicPr preferRelativeResize="0"/>
          <p:nvPr/>
        </p:nvPicPr>
        <p:blipFill rotWithShape="1">
          <a:blip r:embed="rId11">
            <a:alphaModFix/>
          </a:blip>
          <a:srcRect/>
          <a:stretch/>
        </p:blipFill>
        <p:spPr>
          <a:xfrm>
            <a:off x="6742250" y="8389854"/>
            <a:ext cx="1429394" cy="502935"/>
          </a:xfrm>
          <a:prstGeom prst="rect">
            <a:avLst/>
          </a:prstGeom>
          <a:noFill/>
          <a:ln>
            <a:noFill/>
          </a:ln>
        </p:spPr>
      </p:pic>
      <p:pic>
        <p:nvPicPr>
          <p:cNvPr id="9" name="Google Shape;369;p7" descr="Logo, company name&#10;&#10;Description automatically generated">
            <a:extLst>
              <a:ext uri="{FF2B5EF4-FFF2-40B4-BE49-F238E27FC236}">
                <a16:creationId xmlns:a16="http://schemas.microsoft.com/office/drawing/2014/main" id="{25085DA7-06CB-3403-DE0D-2AC5A84FBA6E}"/>
              </a:ext>
            </a:extLst>
          </p:cNvPr>
          <p:cNvPicPr preferRelativeResize="0"/>
          <p:nvPr/>
        </p:nvPicPr>
        <p:blipFill rotWithShape="1">
          <a:blip r:embed="rId12">
            <a:alphaModFix/>
          </a:blip>
          <a:srcRect/>
          <a:stretch/>
        </p:blipFill>
        <p:spPr>
          <a:xfrm>
            <a:off x="2516848" y="8153071"/>
            <a:ext cx="670017" cy="853473"/>
          </a:xfrm>
          <a:prstGeom prst="rect">
            <a:avLst/>
          </a:prstGeom>
          <a:noFill/>
          <a:ln>
            <a:noFill/>
          </a:ln>
        </p:spPr>
      </p:pic>
      <p:pic>
        <p:nvPicPr>
          <p:cNvPr id="11" name="Google Shape;370;p7" descr="Logo, company name&#10;&#10;Description automatically generated">
            <a:extLst>
              <a:ext uri="{FF2B5EF4-FFF2-40B4-BE49-F238E27FC236}">
                <a16:creationId xmlns:a16="http://schemas.microsoft.com/office/drawing/2014/main" id="{CD479055-7300-F2BA-0412-F78E35DE1D47}"/>
              </a:ext>
            </a:extLst>
          </p:cNvPr>
          <p:cNvPicPr preferRelativeResize="0"/>
          <p:nvPr/>
        </p:nvPicPr>
        <p:blipFill rotWithShape="1">
          <a:blip r:embed="rId13">
            <a:alphaModFix/>
          </a:blip>
          <a:srcRect/>
          <a:stretch/>
        </p:blipFill>
        <p:spPr>
          <a:xfrm>
            <a:off x="1671935" y="8153071"/>
            <a:ext cx="670017" cy="853473"/>
          </a:xfrm>
          <a:prstGeom prst="rect">
            <a:avLst/>
          </a:prstGeom>
          <a:noFill/>
          <a:ln>
            <a:noFill/>
          </a:ln>
        </p:spPr>
      </p:pic>
    </p:spTree>
    <p:extLst>
      <p:ext uri="{BB962C8B-B14F-4D97-AF65-F5344CB8AC3E}">
        <p14:creationId xmlns:p14="http://schemas.microsoft.com/office/powerpoint/2010/main" val="1195032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descr="Piernas de una persona con los brazos levantados&#10;&#10;Descripción generada automáticamente con confianza media">
            <a:extLst>
              <a:ext uri="{FF2B5EF4-FFF2-40B4-BE49-F238E27FC236}">
                <a16:creationId xmlns:a16="http://schemas.microsoft.com/office/drawing/2014/main" id="{0FC8A218-E392-5270-00B6-1629B9451A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286" b="4130"/>
          <a:stretch/>
        </p:blipFill>
        <p:spPr>
          <a:xfrm>
            <a:off x="0" y="-29002"/>
            <a:ext cx="17348200" cy="9782602"/>
          </a:xfrm>
          <a:prstGeom prst="rect">
            <a:avLst/>
          </a:prstGeom>
        </p:spPr>
      </p:pic>
      <p:sp>
        <p:nvSpPr>
          <p:cNvPr id="83" name="Rectangle 82"/>
          <p:cNvSpPr>
            <a:spLocks noChangeArrowheads="1"/>
          </p:cNvSpPr>
          <p:nvPr/>
        </p:nvSpPr>
        <p:spPr bwMode="auto">
          <a:xfrm>
            <a:off x="0" y="-29002"/>
            <a:ext cx="17366488" cy="9782602"/>
          </a:xfrm>
          <a:prstGeom prst="rect">
            <a:avLst/>
          </a:prstGeom>
          <a:solidFill>
            <a:srgbClr val="5078FF">
              <a:alpha val="80000"/>
            </a:srgbClr>
          </a:solidFill>
          <a:ln w="11113" cap="flat">
            <a:noFill/>
            <a:prstDash val="solid"/>
            <a:miter lim="800000"/>
            <a:headEnd/>
            <a:tailEnd/>
          </a:ln>
        </p:spPr>
        <p:txBody>
          <a:bodyPr vert="horz" wrap="square" lIns="130048" tIns="65024" rIns="130048" bIns="65024" numCol="1" anchor="t" anchorCtr="0" compatLnSpc="1">
            <a:prstTxWarp prst="textNoShape">
              <a:avLst/>
            </a:prstTxWarp>
          </a:bodyPr>
          <a:lstStyle/>
          <a:p>
            <a:endParaRPr lang="en-US" sz="1991"/>
          </a:p>
        </p:txBody>
      </p:sp>
      <p:sp>
        <p:nvSpPr>
          <p:cNvPr id="26" name="CuadroTexto 25">
            <a:extLst>
              <a:ext uri="{FF2B5EF4-FFF2-40B4-BE49-F238E27FC236}">
                <a16:creationId xmlns:a16="http://schemas.microsoft.com/office/drawing/2014/main" id="{054485A9-F26D-4AF2-B6F6-78B2E896A0F0}"/>
              </a:ext>
            </a:extLst>
          </p:cNvPr>
          <p:cNvSpPr txBox="1"/>
          <p:nvPr/>
        </p:nvSpPr>
        <p:spPr>
          <a:xfrm>
            <a:off x="3623001" y="3807944"/>
            <a:ext cx="10102198" cy="1142942"/>
          </a:xfrm>
          <a:prstGeom prst="rect">
            <a:avLst/>
          </a:prstGeom>
          <a:noFill/>
        </p:spPr>
        <p:txBody>
          <a:bodyPr wrap="square">
            <a:spAutoFit/>
          </a:bodyPr>
          <a:lstStyle/>
          <a:p>
            <a:pPr algn="ctr"/>
            <a:r>
              <a:rPr lang="es-ES" sz="6827" b="1" dirty="0">
                <a:solidFill>
                  <a:schemeClr val="bg1"/>
                </a:solidFill>
                <a:latin typeface="Poppins ExtraBold" panose="00000900000000000000" pitchFamily="2" charset="0"/>
                <a:ea typeface="Open Sans"/>
                <a:cs typeface="Poppins ExtraBold" panose="00000900000000000000" pitchFamily="2" charset="0"/>
                <a:sym typeface="Open Sans"/>
              </a:rPr>
              <a:t>Turno de preguntas</a:t>
            </a:r>
            <a:endParaRPr lang="es-ES" sz="6827" b="1" dirty="0">
              <a:solidFill>
                <a:schemeClr val="bg1"/>
              </a:solidFill>
              <a:latin typeface="Poppins ExtraBold" panose="00000900000000000000" pitchFamily="2" charset="0"/>
              <a:cs typeface="Poppins ExtraBold" panose="00000900000000000000" pitchFamily="2" charset="0"/>
            </a:endParaRPr>
          </a:p>
        </p:txBody>
      </p:sp>
      <p:pic>
        <p:nvPicPr>
          <p:cNvPr id="7" name="Google Shape;27;p16" descr="Dibujo en blanco y negro&#10;&#10;Descripción generada automáticamente con confianza baja">
            <a:extLst>
              <a:ext uri="{FF2B5EF4-FFF2-40B4-BE49-F238E27FC236}">
                <a16:creationId xmlns:a16="http://schemas.microsoft.com/office/drawing/2014/main" id="{35C71243-06E9-8C1B-0392-C01AC664AD49}"/>
              </a:ext>
            </a:extLst>
          </p:cNvPr>
          <p:cNvPicPr preferRelativeResize="0"/>
          <p:nvPr/>
        </p:nvPicPr>
        <p:blipFill rotWithShape="1">
          <a:blip r:embed="rId4">
            <a:alphaModFix/>
          </a:blip>
          <a:srcRect/>
          <a:stretch/>
        </p:blipFill>
        <p:spPr>
          <a:xfrm>
            <a:off x="7348876" y="8787831"/>
            <a:ext cx="2668736" cy="507060"/>
          </a:xfrm>
          <a:prstGeom prst="rect">
            <a:avLst/>
          </a:prstGeom>
          <a:noFill/>
          <a:ln>
            <a:noFill/>
          </a:ln>
        </p:spPr>
      </p:pic>
      <p:sp>
        <p:nvSpPr>
          <p:cNvPr id="5" name="Google Shape;30;p17">
            <a:extLst>
              <a:ext uri="{FF2B5EF4-FFF2-40B4-BE49-F238E27FC236}">
                <a16:creationId xmlns:a16="http://schemas.microsoft.com/office/drawing/2014/main" id="{18699AFA-25BF-7F7D-EFD1-9491B94025EF}"/>
              </a:ext>
            </a:extLst>
          </p:cNvPr>
          <p:cNvSpPr txBox="1">
            <a:spLocks/>
          </p:cNvSpPr>
          <p:nvPr/>
        </p:nvSpPr>
        <p:spPr>
          <a:xfrm>
            <a:off x="16306783" y="9296400"/>
            <a:ext cx="666773" cy="15240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A8C8F"/>
                </a:solidFill>
                <a:latin typeface="Poppins Light"/>
                <a:ea typeface="Poppins Light"/>
                <a:cs typeface="Poppins Light"/>
                <a:sym typeface="Poppins Light"/>
              </a:defRPr>
            </a:lvl9pPr>
          </a:lstStyle>
          <a:p>
            <a:fld id="{00000000-1234-1234-1234-123412341234}" type="slidenum">
              <a:rPr lang="es-ES" smtClean="0"/>
              <a:pPr/>
              <a:t>30</a:t>
            </a:fld>
            <a:endParaRPr lang="es-ES" dirty="0"/>
          </a:p>
        </p:txBody>
      </p:sp>
    </p:spTree>
    <p:extLst>
      <p:ext uri="{BB962C8B-B14F-4D97-AF65-F5344CB8AC3E}">
        <p14:creationId xmlns:p14="http://schemas.microsoft.com/office/powerpoint/2010/main" val="19788310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684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
          <p:cNvSpPr txBox="1">
            <a:spLocks noGrp="1"/>
          </p:cNvSpPr>
          <p:nvPr>
            <p:ph type="body" idx="1"/>
          </p:nvPr>
        </p:nvSpPr>
        <p:spPr>
          <a:xfrm>
            <a:off x="800100" y="630238"/>
            <a:ext cx="7874000" cy="461665"/>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s-ES"/>
              <a:t>Presencia internacional</a:t>
            </a:r>
            <a:endParaRPr/>
          </a:p>
        </p:txBody>
      </p:sp>
      <p:sp>
        <p:nvSpPr>
          <p:cNvPr id="186" name="Google Shape;186;p3"/>
          <p:cNvSpPr txBox="1">
            <a:spLocks noGrp="1"/>
          </p:cNvSpPr>
          <p:nvPr>
            <p:ph type="body" idx="2"/>
          </p:nvPr>
        </p:nvSpPr>
        <p:spPr>
          <a:xfrm>
            <a:off x="800100" y="1124137"/>
            <a:ext cx="7874000" cy="307777"/>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s-ES"/>
              <a:t>Donde hay una necesidad, hay una solución.</a:t>
            </a:r>
            <a:endParaRPr/>
          </a:p>
        </p:txBody>
      </p:sp>
      <p:sp>
        <p:nvSpPr>
          <p:cNvPr id="187" name="Google Shape;187;p3"/>
          <p:cNvSpPr txBox="1"/>
          <p:nvPr/>
        </p:nvSpPr>
        <p:spPr>
          <a:xfrm>
            <a:off x="1125855" y="4777569"/>
            <a:ext cx="3095160" cy="2875146"/>
          </a:xfrm>
          <a:prstGeom prst="rect">
            <a:avLst/>
          </a:prstGeom>
          <a:noFill/>
          <a:ln>
            <a:noFill/>
          </a:ln>
        </p:spPr>
        <p:txBody>
          <a:bodyPr spcFirstLastPara="1" wrap="square" lIns="0" tIns="145400" rIns="0" bIns="0" numCol="2" anchor="t" anchorCtr="0">
            <a:spAutoFit/>
          </a:bodyPr>
          <a:lstStyle/>
          <a:p>
            <a:pPr marL="12700" marR="5080" lvl="0" indent="0" algn="l" rtl="0">
              <a:lnSpc>
                <a:spcPct val="104200"/>
              </a:lnSpc>
              <a:spcBef>
                <a:spcPts val="0"/>
              </a:spcBef>
              <a:spcAft>
                <a:spcPts val="0"/>
              </a:spcAft>
              <a:buNone/>
            </a:pPr>
            <a:r>
              <a:rPr lang="es-ES" sz="1200" dirty="0">
                <a:solidFill>
                  <a:srgbClr val="000000"/>
                </a:solidFill>
                <a:latin typeface="Poppins"/>
                <a:ea typeface="Poppins"/>
                <a:cs typeface="Poppins"/>
                <a:sym typeface="Poppins"/>
              </a:rPr>
              <a:t>México</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Colombia</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Argentina</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Uruguay</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Chile</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Paraguay</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Bolivia</a:t>
            </a:r>
            <a:endParaRPr dirty="0"/>
          </a:p>
          <a:p>
            <a:pPr marL="12700" marR="5080" lvl="0" indent="0" algn="l" rtl="0">
              <a:lnSpc>
                <a:spcPct val="104200"/>
              </a:lnSpc>
              <a:spcBef>
                <a:spcPts val="680"/>
              </a:spcBef>
              <a:spcAft>
                <a:spcPts val="0"/>
              </a:spcAft>
              <a:buNone/>
            </a:pPr>
            <a:r>
              <a:rPr lang="es-ES" sz="1200" dirty="0" err="1">
                <a:solidFill>
                  <a:srgbClr val="000000"/>
                </a:solidFill>
                <a:latin typeface="Poppins"/>
                <a:ea typeface="Poppins"/>
                <a:cs typeface="Poppins"/>
                <a:sym typeface="Poppins"/>
              </a:rPr>
              <a:t>Brazil</a:t>
            </a:r>
            <a:r>
              <a:rPr lang="es-ES" sz="1200" dirty="0">
                <a:solidFill>
                  <a:srgbClr val="000000"/>
                </a:solidFill>
                <a:latin typeface="Poppins"/>
                <a:ea typeface="Poppins"/>
                <a:cs typeface="Poppins"/>
                <a:sym typeface="Poppins"/>
              </a:rPr>
              <a:t>,</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Perú</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Venezuela</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Ecuador</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Panamá</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Costa Rica</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Nicaragua</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Honduras</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Guatemala</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República Dominicana</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El Salvador </a:t>
            </a:r>
            <a:endParaRPr dirty="0"/>
          </a:p>
          <a:p>
            <a:pPr marL="12700" marR="5080" lvl="0" indent="0" algn="l" rtl="0">
              <a:lnSpc>
                <a:spcPct val="104200"/>
              </a:lnSpc>
              <a:spcBef>
                <a:spcPts val="680"/>
              </a:spcBef>
              <a:spcAft>
                <a:spcPts val="0"/>
              </a:spcAft>
              <a:buNone/>
            </a:pPr>
            <a:r>
              <a:rPr lang="es-ES" sz="1200" dirty="0">
                <a:solidFill>
                  <a:srgbClr val="000000"/>
                </a:solidFill>
                <a:latin typeface="Poppins"/>
                <a:ea typeface="Poppins"/>
                <a:cs typeface="Poppins"/>
                <a:sym typeface="Poppins"/>
              </a:rPr>
              <a:t>Puerto Rico.</a:t>
            </a:r>
            <a:endParaRPr dirty="0"/>
          </a:p>
        </p:txBody>
      </p:sp>
      <p:sp>
        <p:nvSpPr>
          <p:cNvPr id="188" name="Google Shape;188;p3"/>
          <p:cNvSpPr txBox="1"/>
          <p:nvPr/>
        </p:nvSpPr>
        <p:spPr>
          <a:xfrm>
            <a:off x="1218384" y="2740303"/>
            <a:ext cx="3095160" cy="620683"/>
          </a:xfrm>
          <a:prstGeom prst="rect">
            <a:avLst/>
          </a:prstGeom>
          <a:noFill/>
          <a:ln>
            <a:noFill/>
          </a:ln>
        </p:spPr>
        <p:txBody>
          <a:bodyPr spcFirstLastPara="1" wrap="square" lIns="0" tIns="145400" rIns="0" bIns="0" anchor="t" anchorCtr="0">
            <a:spAutoFit/>
          </a:bodyPr>
          <a:lstStyle/>
          <a:p>
            <a:pPr marL="12700" marR="5080" lvl="0" indent="0" algn="l" rtl="0">
              <a:lnSpc>
                <a:spcPct val="104200"/>
              </a:lnSpc>
              <a:spcBef>
                <a:spcPts val="0"/>
              </a:spcBef>
              <a:spcAft>
                <a:spcPts val="0"/>
              </a:spcAft>
              <a:buNone/>
            </a:pPr>
            <a:r>
              <a:rPr lang="es-ES" sz="1200">
                <a:solidFill>
                  <a:srgbClr val="000000"/>
                </a:solidFill>
                <a:latin typeface="Poppins"/>
                <a:ea typeface="Poppins"/>
                <a:cs typeface="Poppins"/>
                <a:sym typeface="Poppins"/>
              </a:rPr>
              <a:t>España</a:t>
            </a:r>
            <a:endParaRPr/>
          </a:p>
          <a:p>
            <a:pPr marL="12700" marR="5080" lvl="0" indent="0" algn="l" rtl="0">
              <a:lnSpc>
                <a:spcPct val="104200"/>
              </a:lnSpc>
              <a:spcBef>
                <a:spcPts val="680"/>
              </a:spcBef>
              <a:spcAft>
                <a:spcPts val="0"/>
              </a:spcAft>
              <a:buNone/>
            </a:pPr>
            <a:r>
              <a:rPr lang="es-ES" sz="1200">
                <a:solidFill>
                  <a:srgbClr val="000000"/>
                </a:solidFill>
                <a:latin typeface="Poppins"/>
                <a:ea typeface="Poppins"/>
                <a:cs typeface="Poppins"/>
                <a:sym typeface="Poppins"/>
              </a:rPr>
              <a:t>Portugal</a:t>
            </a:r>
            <a:endParaRPr/>
          </a:p>
          <a:p>
            <a:pPr marL="12700" marR="5080" lvl="0" indent="0" algn="l" rtl="0">
              <a:lnSpc>
                <a:spcPct val="104200"/>
              </a:lnSpc>
              <a:spcBef>
                <a:spcPts val="680"/>
              </a:spcBef>
              <a:spcAft>
                <a:spcPts val="0"/>
              </a:spcAft>
              <a:buNone/>
            </a:pPr>
            <a:r>
              <a:rPr lang="es-ES" sz="1200">
                <a:solidFill>
                  <a:srgbClr val="000000"/>
                </a:solidFill>
                <a:latin typeface="Poppins"/>
                <a:ea typeface="Poppins"/>
                <a:cs typeface="Poppins"/>
                <a:sym typeface="Poppins"/>
              </a:rPr>
              <a:t>Francia</a:t>
            </a:r>
            <a:endParaRPr/>
          </a:p>
        </p:txBody>
      </p:sp>
      <p:sp>
        <p:nvSpPr>
          <p:cNvPr id="189" name="Google Shape;189;p3"/>
          <p:cNvSpPr txBox="1"/>
          <p:nvPr/>
        </p:nvSpPr>
        <p:spPr>
          <a:xfrm>
            <a:off x="1125855" y="8610600"/>
            <a:ext cx="2988129" cy="338875"/>
          </a:xfrm>
          <a:prstGeom prst="rect">
            <a:avLst/>
          </a:prstGeom>
          <a:noFill/>
          <a:ln>
            <a:noFill/>
          </a:ln>
        </p:spPr>
        <p:txBody>
          <a:bodyPr spcFirstLastPara="1" wrap="square" lIns="0" tIns="145400" rIns="0" bIns="0" anchor="t" anchorCtr="0">
            <a:spAutoFit/>
          </a:bodyPr>
          <a:lstStyle/>
          <a:p>
            <a:pPr marL="12700" marR="5080" lvl="0" indent="0" algn="l" rtl="0">
              <a:lnSpc>
                <a:spcPct val="104200"/>
              </a:lnSpc>
              <a:spcBef>
                <a:spcPts val="0"/>
              </a:spcBef>
              <a:spcAft>
                <a:spcPts val="0"/>
              </a:spcAft>
              <a:buNone/>
            </a:pPr>
            <a:r>
              <a:rPr lang="es-ES" sz="1200">
                <a:solidFill>
                  <a:srgbClr val="000000"/>
                </a:solidFill>
                <a:latin typeface="Poppins"/>
                <a:ea typeface="Poppins"/>
                <a:cs typeface="Poppins"/>
                <a:sym typeface="Poppins"/>
              </a:rPr>
              <a:t>Emiratos Árabes Unidos.</a:t>
            </a:r>
            <a:endParaRPr/>
          </a:p>
        </p:txBody>
      </p:sp>
      <p:sp>
        <p:nvSpPr>
          <p:cNvPr id="190" name="Google Shape;190;p3"/>
          <p:cNvSpPr txBox="1"/>
          <p:nvPr/>
        </p:nvSpPr>
        <p:spPr>
          <a:xfrm>
            <a:off x="1018813" y="2370971"/>
            <a:ext cx="2561771" cy="430887"/>
          </a:xfrm>
          <a:prstGeom prst="rect">
            <a:avLst/>
          </a:prstGeom>
          <a:noFill/>
          <a:ln>
            <a:noFill/>
          </a:ln>
        </p:spPr>
        <p:txBody>
          <a:bodyPr spcFirstLastPara="1" wrap="square" lIns="91425" tIns="45700" rIns="91425" bIns="45700" anchor="t" anchorCtr="0">
            <a:spAutoFit/>
          </a:bodyPr>
          <a:lstStyle/>
          <a:p>
            <a:pPr marL="12700" marR="0" lvl="0" indent="0" algn="l" rtl="0">
              <a:lnSpc>
                <a:spcPct val="100000"/>
              </a:lnSpc>
              <a:spcBef>
                <a:spcPts val="0"/>
              </a:spcBef>
              <a:spcAft>
                <a:spcPts val="0"/>
              </a:spcAft>
              <a:buNone/>
            </a:pPr>
            <a:r>
              <a:rPr lang="es-ES" sz="2200" b="1">
                <a:solidFill>
                  <a:srgbClr val="232D3C"/>
                </a:solidFill>
                <a:latin typeface="Poppins SemiBold"/>
                <a:ea typeface="Poppins SemiBold"/>
                <a:cs typeface="Poppins SemiBold"/>
                <a:sym typeface="Poppins SemiBold"/>
              </a:rPr>
              <a:t>EUROPA</a:t>
            </a:r>
            <a:endParaRPr/>
          </a:p>
        </p:txBody>
      </p:sp>
      <p:sp>
        <p:nvSpPr>
          <p:cNvPr id="191" name="Google Shape;191;p3"/>
          <p:cNvSpPr txBox="1"/>
          <p:nvPr/>
        </p:nvSpPr>
        <p:spPr>
          <a:xfrm>
            <a:off x="1125855" y="4426191"/>
            <a:ext cx="3204845" cy="35137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2200" b="1">
                <a:solidFill>
                  <a:srgbClr val="232D3C"/>
                </a:solidFill>
                <a:latin typeface="Poppins SemiBold"/>
                <a:ea typeface="Poppins SemiBold"/>
                <a:cs typeface="Poppins SemiBold"/>
                <a:sym typeface="Poppins SemiBold"/>
              </a:rPr>
              <a:t>AMERICA</a:t>
            </a:r>
            <a:endParaRPr/>
          </a:p>
        </p:txBody>
      </p:sp>
      <p:sp>
        <p:nvSpPr>
          <p:cNvPr id="192" name="Google Shape;192;p3"/>
          <p:cNvSpPr txBox="1"/>
          <p:nvPr/>
        </p:nvSpPr>
        <p:spPr>
          <a:xfrm>
            <a:off x="1096464" y="8241859"/>
            <a:ext cx="3204845" cy="351378"/>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2200" b="1">
                <a:solidFill>
                  <a:srgbClr val="232D3C"/>
                </a:solidFill>
                <a:latin typeface="Poppins SemiBold"/>
                <a:ea typeface="Poppins SemiBold"/>
                <a:cs typeface="Poppins SemiBold"/>
                <a:sym typeface="Poppins SemiBold"/>
              </a:rPr>
              <a:t>ÁFRICA</a:t>
            </a:r>
            <a:endParaRPr/>
          </a:p>
        </p:txBody>
      </p:sp>
      <p:sp>
        <p:nvSpPr>
          <p:cNvPr id="193" name="Google Shape;193;p3"/>
          <p:cNvSpPr/>
          <p:nvPr/>
        </p:nvSpPr>
        <p:spPr>
          <a:xfrm>
            <a:off x="839901" y="2470150"/>
            <a:ext cx="169749" cy="169749"/>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94" name="Google Shape;194;p3"/>
          <p:cNvSpPr/>
          <p:nvPr/>
        </p:nvSpPr>
        <p:spPr>
          <a:xfrm>
            <a:off x="849064" y="4492363"/>
            <a:ext cx="169749" cy="169749"/>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95" name="Google Shape;195;p3"/>
          <p:cNvSpPr/>
          <p:nvPr/>
        </p:nvSpPr>
        <p:spPr>
          <a:xfrm>
            <a:off x="839900" y="8300600"/>
            <a:ext cx="169749" cy="169749"/>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96" name="Google Shape;196;p3"/>
          <p:cNvSpPr/>
          <p:nvPr/>
        </p:nvSpPr>
        <p:spPr>
          <a:xfrm>
            <a:off x="4940300" y="1700142"/>
            <a:ext cx="12255500" cy="6112702"/>
          </a:xfrm>
          <a:custGeom>
            <a:avLst/>
            <a:gdLst/>
            <a:ahLst/>
            <a:cxnLst/>
            <a:rect l="l" t="t" r="r" b="b"/>
            <a:pathLst>
              <a:path w="16202" h="8080" extrusionOk="0">
                <a:moveTo>
                  <a:pt x="16202" y="1671"/>
                </a:moveTo>
                <a:cubicBezTo>
                  <a:pt x="16202" y="1697"/>
                  <a:pt x="16181" y="1719"/>
                  <a:pt x="16154" y="1719"/>
                </a:cubicBezTo>
                <a:cubicBezTo>
                  <a:pt x="16128" y="1719"/>
                  <a:pt x="16107" y="1697"/>
                  <a:pt x="16107" y="1671"/>
                </a:cubicBezTo>
                <a:cubicBezTo>
                  <a:pt x="16107" y="1645"/>
                  <a:pt x="16128" y="1624"/>
                  <a:pt x="16154" y="1624"/>
                </a:cubicBezTo>
                <a:cubicBezTo>
                  <a:pt x="16181" y="1624"/>
                  <a:pt x="16202" y="1645"/>
                  <a:pt x="16202" y="1671"/>
                </a:cubicBezTo>
                <a:close/>
                <a:moveTo>
                  <a:pt x="16019" y="1624"/>
                </a:moveTo>
                <a:cubicBezTo>
                  <a:pt x="15993" y="1624"/>
                  <a:pt x="15971" y="1645"/>
                  <a:pt x="15971" y="1671"/>
                </a:cubicBezTo>
                <a:cubicBezTo>
                  <a:pt x="15971" y="1697"/>
                  <a:pt x="15993" y="1719"/>
                  <a:pt x="16019" y="1719"/>
                </a:cubicBezTo>
                <a:cubicBezTo>
                  <a:pt x="16045" y="1719"/>
                  <a:pt x="16066" y="1697"/>
                  <a:pt x="16066" y="1671"/>
                </a:cubicBezTo>
                <a:cubicBezTo>
                  <a:pt x="16066" y="1645"/>
                  <a:pt x="16045" y="1624"/>
                  <a:pt x="16019" y="1624"/>
                </a:cubicBezTo>
                <a:close/>
                <a:moveTo>
                  <a:pt x="16019" y="1759"/>
                </a:moveTo>
                <a:cubicBezTo>
                  <a:pt x="15993" y="1759"/>
                  <a:pt x="15971" y="1780"/>
                  <a:pt x="15971" y="1807"/>
                </a:cubicBezTo>
                <a:cubicBezTo>
                  <a:pt x="15971" y="1833"/>
                  <a:pt x="15993" y="1854"/>
                  <a:pt x="16019" y="1854"/>
                </a:cubicBezTo>
                <a:cubicBezTo>
                  <a:pt x="16045" y="1854"/>
                  <a:pt x="16066" y="1833"/>
                  <a:pt x="16066" y="1807"/>
                </a:cubicBezTo>
                <a:cubicBezTo>
                  <a:pt x="16066" y="1780"/>
                  <a:pt x="16045" y="1759"/>
                  <a:pt x="16019" y="1759"/>
                </a:cubicBezTo>
                <a:close/>
                <a:moveTo>
                  <a:pt x="15884" y="1218"/>
                </a:moveTo>
                <a:cubicBezTo>
                  <a:pt x="15857" y="1218"/>
                  <a:pt x="15836" y="1239"/>
                  <a:pt x="15836" y="1265"/>
                </a:cubicBezTo>
                <a:cubicBezTo>
                  <a:pt x="15836" y="1291"/>
                  <a:pt x="15857" y="1313"/>
                  <a:pt x="15884" y="1313"/>
                </a:cubicBezTo>
                <a:cubicBezTo>
                  <a:pt x="15910" y="1313"/>
                  <a:pt x="15931" y="1291"/>
                  <a:pt x="15931" y="1265"/>
                </a:cubicBezTo>
                <a:cubicBezTo>
                  <a:pt x="15931" y="1239"/>
                  <a:pt x="15910" y="1218"/>
                  <a:pt x="15884" y="1218"/>
                </a:cubicBezTo>
                <a:close/>
                <a:moveTo>
                  <a:pt x="15884" y="1488"/>
                </a:moveTo>
                <a:cubicBezTo>
                  <a:pt x="15857" y="1488"/>
                  <a:pt x="15836" y="1510"/>
                  <a:pt x="15836" y="1536"/>
                </a:cubicBezTo>
                <a:cubicBezTo>
                  <a:pt x="15836" y="1562"/>
                  <a:pt x="15857" y="1583"/>
                  <a:pt x="15884" y="1583"/>
                </a:cubicBezTo>
                <a:cubicBezTo>
                  <a:pt x="15910" y="1583"/>
                  <a:pt x="15931" y="1562"/>
                  <a:pt x="15931" y="1536"/>
                </a:cubicBezTo>
                <a:cubicBezTo>
                  <a:pt x="15931" y="1510"/>
                  <a:pt x="15910" y="1488"/>
                  <a:pt x="15884" y="1488"/>
                </a:cubicBezTo>
                <a:close/>
                <a:moveTo>
                  <a:pt x="15884" y="1624"/>
                </a:moveTo>
                <a:cubicBezTo>
                  <a:pt x="15857" y="1624"/>
                  <a:pt x="15836" y="1645"/>
                  <a:pt x="15836" y="1671"/>
                </a:cubicBezTo>
                <a:cubicBezTo>
                  <a:pt x="15836" y="1697"/>
                  <a:pt x="15857" y="1719"/>
                  <a:pt x="15884" y="1719"/>
                </a:cubicBezTo>
                <a:cubicBezTo>
                  <a:pt x="15910" y="1719"/>
                  <a:pt x="15931" y="1697"/>
                  <a:pt x="15931" y="1671"/>
                </a:cubicBezTo>
                <a:cubicBezTo>
                  <a:pt x="15931" y="1645"/>
                  <a:pt x="15910" y="1624"/>
                  <a:pt x="15884" y="1624"/>
                </a:cubicBezTo>
                <a:close/>
                <a:moveTo>
                  <a:pt x="15748" y="1218"/>
                </a:moveTo>
                <a:cubicBezTo>
                  <a:pt x="15722" y="1218"/>
                  <a:pt x="15701" y="1239"/>
                  <a:pt x="15701" y="1265"/>
                </a:cubicBezTo>
                <a:cubicBezTo>
                  <a:pt x="15701" y="1291"/>
                  <a:pt x="15722" y="1313"/>
                  <a:pt x="15748" y="1313"/>
                </a:cubicBezTo>
                <a:cubicBezTo>
                  <a:pt x="15774" y="1313"/>
                  <a:pt x="15796" y="1291"/>
                  <a:pt x="15796" y="1265"/>
                </a:cubicBezTo>
                <a:cubicBezTo>
                  <a:pt x="15796" y="1239"/>
                  <a:pt x="15774" y="1218"/>
                  <a:pt x="15748" y="1218"/>
                </a:cubicBezTo>
                <a:close/>
                <a:moveTo>
                  <a:pt x="15748" y="1488"/>
                </a:moveTo>
                <a:cubicBezTo>
                  <a:pt x="15722" y="1488"/>
                  <a:pt x="15701" y="1510"/>
                  <a:pt x="15701" y="1536"/>
                </a:cubicBezTo>
                <a:cubicBezTo>
                  <a:pt x="15701" y="1562"/>
                  <a:pt x="15722" y="1583"/>
                  <a:pt x="15748" y="1583"/>
                </a:cubicBezTo>
                <a:cubicBezTo>
                  <a:pt x="15774" y="1583"/>
                  <a:pt x="15796" y="1562"/>
                  <a:pt x="15796" y="1536"/>
                </a:cubicBezTo>
                <a:cubicBezTo>
                  <a:pt x="15796" y="1510"/>
                  <a:pt x="15774" y="1488"/>
                  <a:pt x="15748" y="1488"/>
                </a:cubicBezTo>
                <a:close/>
                <a:moveTo>
                  <a:pt x="15748" y="1624"/>
                </a:moveTo>
                <a:cubicBezTo>
                  <a:pt x="15722" y="1624"/>
                  <a:pt x="15701" y="1645"/>
                  <a:pt x="15701" y="1671"/>
                </a:cubicBezTo>
                <a:cubicBezTo>
                  <a:pt x="15701" y="1697"/>
                  <a:pt x="15722" y="1719"/>
                  <a:pt x="15748" y="1719"/>
                </a:cubicBezTo>
                <a:cubicBezTo>
                  <a:pt x="15774" y="1719"/>
                  <a:pt x="15796" y="1697"/>
                  <a:pt x="15796" y="1671"/>
                </a:cubicBezTo>
                <a:cubicBezTo>
                  <a:pt x="15796" y="1645"/>
                  <a:pt x="15774" y="1624"/>
                  <a:pt x="15748" y="1624"/>
                </a:cubicBezTo>
                <a:close/>
                <a:moveTo>
                  <a:pt x="15748" y="1759"/>
                </a:moveTo>
                <a:cubicBezTo>
                  <a:pt x="15722" y="1759"/>
                  <a:pt x="15701" y="1780"/>
                  <a:pt x="15701" y="1807"/>
                </a:cubicBezTo>
                <a:cubicBezTo>
                  <a:pt x="15701" y="1833"/>
                  <a:pt x="15722" y="1854"/>
                  <a:pt x="15748" y="1854"/>
                </a:cubicBezTo>
                <a:cubicBezTo>
                  <a:pt x="15774" y="1854"/>
                  <a:pt x="15796" y="1833"/>
                  <a:pt x="15796" y="1807"/>
                </a:cubicBezTo>
                <a:cubicBezTo>
                  <a:pt x="15796" y="1780"/>
                  <a:pt x="15774" y="1759"/>
                  <a:pt x="15748" y="1759"/>
                </a:cubicBezTo>
                <a:close/>
                <a:moveTo>
                  <a:pt x="15748" y="1894"/>
                </a:moveTo>
                <a:cubicBezTo>
                  <a:pt x="15722" y="1894"/>
                  <a:pt x="15701" y="1916"/>
                  <a:pt x="15701" y="1942"/>
                </a:cubicBezTo>
                <a:cubicBezTo>
                  <a:pt x="15701" y="1968"/>
                  <a:pt x="15722" y="1989"/>
                  <a:pt x="15748" y="1989"/>
                </a:cubicBezTo>
                <a:cubicBezTo>
                  <a:pt x="15774" y="1989"/>
                  <a:pt x="15796" y="1968"/>
                  <a:pt x="15796" y="1942"/>
                </a:cubicBezTo>
                <a:cubicBezTo>
                  <a:pt x="15796" y="1916"/>
                  <a:pt x="15774" y="1894"/>
                  <a:pt x="15748" y="1894"/>
                </a:cubicBezTo>
                <a:close/>
                <a:moveTo>
                  <a:pt x="15748" y="7038"/>
                </a:moveTo>
                <a:cubicBezTo>
                  <a:pt x="15722" y="7038"/>
                  <a:pt x="15701" y="7059"/>
                  <a:pt x="15701" y="7085"/>
                </a:cubicBezTo>
                <a:cubicBezTo>
                  <a:pt x="15701" y="7111"/>
                  <a:pt x="15722" y="7133"/>
                  <a:pt x="15748" y="7133"/>
                </a:cubicBezTo>
                <a:cubicBezTo>
                  <a:pt x="15774" y="7133"/>
                  <a:pt x="15796" y="7111"/>
                  <a:pt x="15796" y="7085"/>
                </a:cubicBezTo>
                <a:cubicBezTo>
                  <a:pt x="15796" y="7059"/>
                  <a:pt x="15774" y="7038"/>
                  <a:pt x="15748" y="7038"/>
                </a:cubicBezTo>
                <a:close/>
                <a:moveTo>
                  <a:pt x="15613" y="1353"/>
                </a:moveTo>
                <a:cubicBezTo>
                  <a:pt x="15587" y="1353"/>
                  <a:pt x="15565" y="1374"/>
                  <a:pt x="15565" y="1401"/>
                </a:cubicBezTo>
                <a:cubicBezTo>
                  <a:pt x="15565" y="1427"/>
                  <a:pt x="15587" y="1448"/>
                  <a:pt x="15613" y="1448"/>
                </a:cubicBezTo>
                <a:cubicBezTo>
                  <a:pt x="15639" y="1448"/>
                  <a:pt x="15660" y="1427"/>
                  <a:pt x="15660" y="1401"/>
                </a:cubicBezTo>
                <a:cubicBezTo>
                  <a:pt x="15660" y="1374"/>
                  <a:pt x="15639" y="1353"/>
                  <a:pt x="15613" y="1353"/>
                </a:cubicBezTo>
                <a:close/>
                <a:moveTo>
                  <a:pt x="15613" y="1488"/>
                </a:moveTo>
                <a:cubicBezTo>
                  <a:pt x="15587" y="1488"/>
                  <a:pt x="15565" y="1510"/>
                  <a:pt x="15565" y="1536"/>
                </a:cubicBezTo>
                <a:cubicBezTo>
                  <a:pt x="15565" y="1562"/>
                  <a:pt x="15587" y="1583"/>
                  <a:pt x="15613" y="1583"/>
                </a:cubicBezTo>
                <a:cubicBezTo>
                  <a:pt x="15639" y="1583"/>
                  <a:pt x="15660" y="1562"/>
                  <a:pt x="15660" y="1536"/>
                </a:cubicBezTo>
                <a:cubicBezTo>
                  <a:pt x="15660" y="1510"/>
                  <a:pt x="15639" y="1488"/>
                  <a:pt x="15613" y="1488"/>
                </a:cubicBezTo>
                <a:close/>
                <a:moveTo>
                  <a:pt x="15613" y="1624"/>
                </a:moveTo>
                <a:cubicBezTo>
                  <a:pt x="15587" y="1624"/>
                  <a:pt x="15565" y="1645"/>
                  <a:pt x="15565" y="1671"/>
                </a:cubicBezTo>
                <a:cubicBezTo>
                  <a:pt x="15565" y="1697"/>
                  <a:pt x="15587" y="1719"/>
                  <a:pt x="15613" y="1719"/>
                </a:cubicBezTo>
                <a:cubicBezTo>
                  <a:pt x="15639" y="1719"/>
                  <a:pt x="15660" y="1697"/>
                  <a:pt x="15660" y="1671"/>
                </a:cubicBezTo>
                <a:cubicBezTo>
                  <a:pt x="15660" y="1645"/>
                  <a:pt x="15639" y="1624"/>
                  <a:pt x="15613" y="1624"/>
                </a:cubicBezTo>
                <a:close/>
                <a:moveTo>
                  <a:pt x="15613" y="1759"/>
                </a:moveTo>
                <a:cubicBezTo>
                  <a:pt x="15587" y="1759"/>
                  <a:pt x="15565" y="1780"/>
                  <a:pt x="15565" y="1807"/>
                </a:cubicBezTo>
                <a:cubicBezTo>
                  <a:pt x="15565" y="1833"/>
                  <a:pt x="15587" y="1854"/>
                  <a:pt x="15613" y="1854"/>
                </a:cubicBezTo>
                <a:cubicBezTo>
                  <a:pt x="15639" y="1854"/>
                  <a:pt x="15660" y="1833"/>
                  <a:pt x="15660" y="1807"/>
                </a:cubicBezTo>
                <a:cubicBezTo>
                  <a:pt x="15660" y="1780"/>
                  <a:pt x="15639" y="1759"/>
                  <a:pt x="15613" y="1759"/>
                </a:cubicBezTo>
                <a:close/>
                <a:moveTo>
                  <a:pt x="15613" y="1894"/>
                </a:moveTo>
                <a:cubicBezTo>
                  <a:pt x="15587" y="1894"/>
                  <a:pt x="15565" y="1916"/>
                  <a:pt x="15565" y="1942"/>
                </a:cubicBezTo>
                <a:cubicBezTo>
                  <a:pt x="15565" y="1968"/>
                  <a:pt x="15587" y="1989"/>
                  <a:pt x="15613" y="1989"/>
                </a:cubicBezTo>
                <a:cubicBezTo>
                  <a:pt x="15639" y="1989"/>
                  <a:pt x="15660" y="1968"/>
                  <a:pt x="15660" y="1942"/>
                </a:cubicBezTo>
                <a:cubicBezTo>
                  <a:pt x="15660" y="1916"/>
                  <a:pt x="15639" y="1894"/>
                  <a:pt x="15613" y="1894"/>
                </a:cubicBezTo>
                <a:close/>
                <a:moveTo>
                  <a:pt x="15613" y="6902"/>
                </a:moveTo>
                <a:cubicBezTo>
                  <a:pt x="15587" y="6902"/>
                  <a:pt x="15565" y="6924"/>
                  <a:pt x="15565" y="6950"/>
                </a:cubicBezTo>
                <a:cubicBezTo>
                  <a:pt x="15565" y="6976"/>
                  <a:pt x="15587" y="6997"/>
                  <a:pt x="15613" y="6997"/>
                </a:cubicBezTo>
                <a:cubicBezTo>
                  <a:pt x="15639" y="6997"/>
                  <a:pt x="15660" y="6976"/>
                  <a:pt x="15660" y="6950"/>
                </a:cubicBezTo>
                <a:cubicBezTo>
                  <a:pt x="15660" y="6924"/>
                  <a:pt x="15639" y="6902"/>
                  <a:pt x="15613" y="6902"/>
                </a:cubicBezTo>
                <a:close/>
                <a:moveTo>
                  <a:pt x="15613" y="7038"/>
                </a:moveTo>
                <a:cubicBezTo>
                  <a:pt x="15587" y="7038"/>
                  <a:pt x="15565" y="7059"/>
                  <a:pt x="15565" y="7085"/>
                </a:cubicBezTo>
                <a:cubicBezTo>
                  <a:pt x="15565" y="7111"/>
                  <a:pt x="15587" y="7133"/>
                  <a:pt x="15613" y="7133"/>
                </a:cubicBezTo>
                <a:cubicBezTo>
                  <a:pt x="15639" y="7133"/>
                  <a:pt x="15660" y="7111"/>
                  <a:pt x="15660" y="7085"/>
                </a:cubicBezTo>
                <a:cubicBezTo>
                  <a:pt x="15660" y="7059"/>
                  <a:pt x="15639" y="7038"/>
                  <a:pt x="15613" y="7038"/>
                </a:cubicBezTo>
                <a:close/>
                <a:moveTo>
                  <a:pt x="15613" y="7173"/>
                </a:moveTo>
                <a:cubicBezTo>
                  <a:pt x="15587" y="7173"/>
                  <a:pt x="15565" y="7194"/>
                  <a:pt x="15565" y="7221"/>
                </a:cubicBezTo>
                <a:cubicBezTo>
                  <a:pt x="15565" y="7247"/>
                  <a:pt x="15587" y="7268"/>
                  <a:pt x="15613" y="7268"/>
                </a:cubicBezTo>
                <a:cubicBezTo>
                  <a:pt x="15639" y="7268"/>
                  <a:pt x="15660" y="7247"/>
                  <a:pt x="15660" y="7221"/>
                </a:cubicBezTo>
                <a:cubicBezTo>
                  <a:pt x="15660" y="7194"/>
                  <a:pt x="15639" y="7173"/>
                  <a:pt x="15613" y="7173"/>
                </a:cubicBezTo>
                <a:close/>
                <a:moveTo>
                  <a:pt x="15478" y="1353"/>
                </a:moveTo>
                <a:cubicBezTo>
                  <a:pt x="15451" y="1353"/>
                  <a:pt x="15430" y="1374"/>
                  <a:pt x="15430" y="1401"/>
                </a:cubicBezTo>
                <a:cubicBezTo>
                  <a:pt x="15430" y="1427"/>
                  <a:pt x="15451" y="1448"/>
                  <a:pt x="15478" y="1448"/>
                </a:cubicBezTo>
                <a:cubicBezTo>
                  <a:pt x="15504" y="1448"/>
                  <a:pt x="15525" y="1427"/>
                  <a:pt x="15525" y="1401"/>
                </a:cubicBezTo>
                <a:cubicBezTo>
                  <a:pt x="15525" y="1374"/>
                  <a:pt x="15504" y="1353"/>
                  <a:pt x="15478" y="1353"/>
                </a:cubicBezTo>
                <a:close/>
                <a:moveTo>
                  <a:pt x="15478" y="1488"/>
                </a:moveTo>
                <a:cubicBezTo>
                  <a:pt x="15451" y="1488"/>
                  <a:pt x="15430" y="1510"/>
                  <a:pt x="15430" y="1536"/>
                </a:cubicBezTo>
                <a:cubicBezTo>
                  <a:pt x="15430" y="1562"/>
                  <a:pt x="15451" y="1583"/>
                  <a:pt x="15478" y="1583"/>
                </a:cubicBezTo>
                <a:cubicBezTo>
                  <a:pt x="15504" y="1583"/>
                  <a:pt x="15525" y="1562"/>
                  <a:pt x="15525" y="1536"/>
                </a:cubicBezTo>
                <a:cubicBezTo>
                  <a:pt x="15525" y="1510"/>
                  <a:pt x="15504" y="1488"/>
                  <a:pt x="15478" y="1488"/>
                </a:cubicBezTo>
                <a:close/>
                <a:moveTo>
                  <a:pt x="15478" y="1624"/>
                </a:moveTo>
                <a:cubicBezTo>
                  <a:pt x="15451" y="1624"/>
                  <a:pt x="15430" y="1645"/>
                  <a:pt x="15430" y="1671"/>
                </a:cubicBezTo>
                <a:cubicBezTo>
                  <a:pt x="15430" y="1697"/>
                  <a:pt x="15451" y="1719"/>
                  <a:pt x="15478" y="1719"/>
                </a:cubicBezTo>
                <a:cubicBezTo>
                  <a:pt x="15504" y="1719"/>
                  <a:pt x="15525" y="1697"/>
                  <a:pt x="15525" y="1671"/>
                </a:cubicBezTo>
                <a:cubicBezTo>
                  <a:pt x="15525" y="1645"/>
                  <a:pt x="15504" y="1624"/>
                  <a:pt x="15478" y="1624"/>
                </a:cubicBezTo>
                <a:close/>
                <a:moveTo>
                  <a:pt x="15478" y="1759"/>
                </a:moveTo>
                <a:cubicBezTo>
                  <a:pt x="15451" y="1759"/>
                  <a:pt x="15430" y="1780"/>
                  <a:pt x="15430" y="1807"/>
                </a:cubicBezTo>
                <a:cubicBezTo>
                  <a:pt x="15430" y="1833"/>
                  <a:pt x="15451" y="1854"/>
                  <a:pt x="15478" y="1854"/>
                </a:cubicBezTo>
                <a:cubicBezTo>
                  <a:pt x="15504" y="1854"/>
                  <a:pt x="15525" y="1833"/>
                  <a:pt x="15525" y="1807"/>
                </a:cubicBezTo>
                <a:cubicBezTo>
                  <a:pt x="15525" y="1780"/>
                  <a:pt x="15504" y="1759"/>
                  <a:pt x="15478" y="1759"/>
                </a:cubicBezTo>
                <a:close/>
                <a:moveTo>
                  <a:pt x="15478" y="1894"/>
                </a:moveTo>
                <a:cubicBezTo>
                  <a:pt x="15451" y="1894"/>
                  <a:pt x="15430" y="1916"/>
                  <a:pt x="15430" y="1942"/>
                </a:cubicBezTo>
                <a:cubicBezTo>
                  <a:pt x="15430" y="1968"/>
                  <a:pt x="15451" y="1989"/>
                  <a:pt x="15478" y="1989"/>
                </a:cubicBezTo>
                <a:cubicBezTo>
                  <a:pt x="15504" y="1989"/>
                  <a:pt x="15525" y="1968"/>
                  <a:pt x="15525" y="1942"/>
                </a:cubicBezTo>
                <a:cubicBezTo>
                  <a:pt x="15525" y="1916"/>
                  <a:pt x="15504" y="1894"/>
                  <a:pt x="15478" y="1894"/>
                </a:cubicBezTo>
                <a:close/>
                <a:moveTo>
                  <a:pt x="15478" y="6767"/>
                </a:moveTo>
                <a:cubicBezTo>
                  <a:pt x="15451" y="6767"/>
                  <a:pt x="15430" y="6788"/>
                  <a:pt x="15430" y="6815"/>
                </a:cubicBezTo>
                <a:cubicBezTo>
                  <a:pt x="15430" y="6841"/>
                  <a:pt x="15451" y="6862"/>
                  <a:pt x="15478" y="6862"/>
                </a:cubicBezTo>
                <a:cubicBezTo>
                  <a:pt x="15504" y="6862"/>
                  <a:pt x="15525" y="6841"/>
                  <a:pt x="15525" y="6815"/>
                </a:cubicBezTo>
                <a:cubicBezTo>
                  <a:pt x="15525" y="6788"/>
                  <a:pt x="15504" y="6767"/>
                  <a:pt x="15478" y="6767"/>
                </a:cubicBezTo>
                <a:close/>
                <a:moveTo>
                  <a:pt x="15478" y="6902"/>
                </a:moveTo>
                <a:cubicBezTo>
                  <a:pt x="15451" y="6902"/>
                  <a:pt x="15430" y="6924"/>
                  <a:pt x="15430" y="6950"/>
                </a:cubicBezTo>
                <a:cubicBezTo>
                  <a:pt x="15430" y="6976"/>
                  <a:pt x="15451" y="6997"/>
                  <a:pt x="15478" y="6997"/>
                </a:cubicBezTo>
                <a:cubicBezTo>
                  <a:pt x="15504" y="6997"/>
                  <a:pt x="15525" y="6976"/>
                  <a:pt x="15525" y="6950"/>
                </a:cubicBezTo>
                <a:cubicBezTo>
                  <a:pt x="15525" y="6924"/>
                  <a:pt x="15504" y="6902"/>
                  <a:pt x="15478" y="6902"/>
                </a:cubicBezTo>
                <a:close/>
                <a:moveTo>
                  <a:pt x="15478" y="7038"/>
                </a:moveTo>
                <a:cubicBezTo>
                  <a:pt x="15451" y="7038"/>
                  <a:pt x="15430" y="7059"/>
                  <a:pt x="15430" y="7085"/>
                </a:cubicBezTo>
                <a:cubicBezTo>
                  <a:pt x="15430" y="7111"/>
                  <a:pt x="15451" y="7133"/>
                  <a:pt x="15478" y="7133"/>
                </a:cubicBezTo>
                <a:cubicBezTo>
                  <a:pt x="15504" y="7133"/>
                  <a:pt x="15525" y="7111"/>
                  <a:pt x="15525" y="7085"/>
                </a:cubicBezTo>
                <a:cubicBezTo>
                  <a:pt x="15525" y="7059"/>
                  <a:pt x="15504" y="7038"/>
                  <a:pt x="15478" y="7038"/>
                </a:cubicBezTo>
                <a:close/>
                <a:moveTo>
                  <a:pt x="15478" y="7173"/>
                </a:moveTo>
                <a:cubicBezTo>
                  <a:pt x="15451" y="7173"/>
                  <a:pt x="15430" y="7194"/>
                  <a:pt x="15430" y="7221"/>
                </a:cubicBezTo>
                <a:cubicBezTo>
                  <a:pt x="15430" y="7247"/>
                  <a:pt x="15451" y="7268"/>
                  <a:pt x="15478" y="7268"/>
                </a:cubicBezTo>
                <a:cubicBezTo>
                  <a:pt x="15504" y="7268"/>
                  <a:pt x="15525" y="7247"/>
                  <a:pt x="15525" y="7221"/>
                </a:cubicBezTo>
                <a:cubicBezTo>
                  <a:pt x="15525" y="7194"/>
                  <a:pt x="15504" y="7173"/>
                  <a:pt x="15478" y="7173"/>
                </a:cubicBezTo>
                <a:close/>
                <a:moveTo>
                  <a:pt x="15478" y="7309"/>
                </a:moveTo>
                <a:cubicBezTo>
                  <a:pt x="15451" y="7309"/>
                  <a:pt x="15430" y="7330"/>
                  <a:pt x="15430" y="7356"/>
                </a:cubicBezTo>
                <a:cubicBezTo>
                  <a:pt x="15430" y="7382"/>
                  <a:pt x="15451" y="7404"/>
                  <a:pt x="15478" y="7404"/>
                </a:cubicBezTo>
                <a:cubicBezTo>
                  <a:pt x="15504" y="7404"/>
                  <a:pt x="15525" y="7382"/>
                  <a:pt x="15525" y="7356"/>
                </a:cubicBezTo>
                <a:cubicBezTo>
                  <a:pt x="15525" y="7330"/>
                  <a:pt x="15504" y="7309"/>
                  <a:pt x="15478" y="7309"/>
                </a:cubicBezTo>
                <a:close/>
                <a:moveTo>
                  <a:pt x="15342" y="1353"/>
                </a:moveTo>
                <a:cubicBezTo>
                  <a:pt x="15316" y="1353"/>
                  <a:pt x="15295" y="1374"/>
                  <a:pt x="15295" y="1401"/>
                </a:cubicBezTo>
                <a:cubicBezTo>
                  <a:pt x="15295" y="1427"/>
                  <a:pt x="15316" y="1448"/>
                  <a:pt x="15342" y="1448"/>
                </a:cubicBezTo>
                <a:cubicBezTo>
                  <a:pt x="15368" y="1448"/>
                  <a:pt x="15390" y="1427"/>
                  <a:pt x="15390" y="1401"/>
                </a:cubicBezTo>
                <a:cubicBezTo>
                  <a:pt x="15390" y="1374"/>
                  <a:pt x="15368" y="1353"/>
                  <a:pt x="15342" y="1353"/>
                </a:cubicBezTo>
                <a:close/>
                <a:moveTo>
                  <a:pt x="15342" y="1488"/>
                </a:moveTo>
                <a:cubicBezTo>
                  <a:pt x="15316" y="1488"/>
                  <a:pt x="15295" y="1510"/>
                  <a:pt x="15295" y="1536"/>
                </a:cubicBezTo>
                <a:cubicBezTo>
                  <a:pt x="15295" y="1562"/>
                  <a:pt x="15316" y="1583"/>
                  <a:pt x="15342" y="1583"/>
                </a:cubicBezTo>
                <a:cubicBezTo>
                  <a:pt x="15368" y="1583"/>
                  <a:pt x="15390" y="1562"/>
                  <a:pt x="15390" y="1536"/>
                </a:cubicBezTo>
                <a:cubicBezTo>
                  <a:pt x="15390" y="1510"/>
                  <a:pt x="15368" y="1488"/>
                  <a:pt x="15342" y="1488"/>
                </a:cubicBezTo>
                <a:close/>
                <a:moveTo>
                  <a:pt x="15342" y="1624"/>
                </a:moveTo>
                <a:cubicBezTo>
                  <a:pt x="15316" y="1624"/>
                  <a:pt x="15295" y="1645"/>
                  <a:pt x="15295" y="1671"/>
                </a:cubicBezTo>
                <a:cubicBezTo>
                  <a:pt x="15295" y="1697"/>
                  <a:pt x="15316" y="1719"/>
                  <a:pt x="15342" y="1719"/>
                </a:cubicBezTo>
                <a:cubicBezTo>
                  <a:pt x="15368" y="1719"/>
                  <a:pt x="15390" y="1697"/>
                  <a:pt x="15390" y="1671"/>
                </a:cubicBezTo>
                <a:cubicBezTo>
                  <a:pt x="15390" y="1645"/>
                  <a:pt x="15368" y="1624"/>
                  <a:pt x="15342" y="1624"/>
                </a:cubicBezTo>
                <a:close/>
                <a:moveTo>
                  <a:pt x="15342" y="1759"/>
                </a:moveTo>
                <a:cubicBezTo>
                  <a:pt x="15316" y="1759"/>
                  <a:pt x="15295" y="1780"/>
                  <a:pt x="15295" y="1807"/>
                </a:cubicBezTo>
                <a:cubicBezTo>
                  <a:pt x="15295" y="1833"/>
                  <a:pt x="15316" y="1854"/>
                  <a:pt x="15342" y="1854"/>
                </a:cubicBezTo>
                <a:cubicBezTo>
                  <a:pt x="15368" y="1854"/>
                  <a:pt x="15390" y="1833"/>
                  <a:pt x="15390" y="1807"/>
                </a:cubicBezTo>
                <a:cubicBezTo>
                  <a:pt x="15390" y="1780"/>
                  <a:pt x="15368" y="1759"/>
                  <a:pt x="15342" y="1759"/>
                </a:cubicBezTo>
                <a:close/>
                <a:moveTo>
                  <a:pt x="15342" y="1894"/>
                </a:moveTo>
                <a:cubicBezTo>
                  <a:pt x="15316" y="1894"/>
                  <a:pt x="15295" y="1916"/>
                  <a:pt x="15295" y="1942"/>
                </a:cubicBezTo>
                <a:cubicBezTo>
                  <a:pt x="15295" y="1968"/>
                  <a:pt x="15316" y="1989"/>
                  <a:pt x="15342" y="1989"/>
                </a:cubicBezTo>
                <a:cubicBezTo>
                  <a:pt x="15368" y="1989"/>
                  <a:pt x="15390" y="1968"/>
                  <a:pt x="15390" y="1942"/>
                </a:cubicBezTo>
                <a:cubicBezTo>
                  <a:pt x="15390" y="1916"/>
                  <a:pt x="15368" y="1894"/>
                  <a:pt x="15342" y="1894"/>
                </a:cubicBezTo>
                <a:close/>
                <a:moveTo>
                  <a:pt x="15342" y="2030"/>
                </a:moveTo>
                <a:cubicBezTo>
                  <a:pt x="15316" y="2030"/>
                  <a:pt x="15295" y="2051"/>
                  <a:pt x="15295" y="2077"/>
                </a:cubicBezTo>
                <a:cubicBezTo>
                  <a:pt x="15295" y="2103"/>
                  <a:pt x="15316" y="2125"/>
                  <a:pt x="15342" y="2125"/>
                </a:cubicBezTo>
                <a:cubicBezTo>
                  <a:pt x="15368" y="2125"/>
                  <a:pt x="15390" y="2103"/>
                  <a:pt x="15390" y="2077"/>
                </a:cubicBezTo>
                <a:cubicBezTo>
                  <a:pt x="15390" y="2051"/>
                  <a:pt x="15368" y="2030"/>
                  <a:pt x="15342" y="2030"/>
                </a:cubicBezTo>
                <a:close/>
                <a:moveTo>
                  <a:pt x="15342" y="7309"/>
                </a:moveTo>
                <a:cubicBezTo>
                  <a:pt x="15316" y="7309"/>
                  <a:pt x="15295" y="7330"/>
                  <a:pt x="15295" y="7356"/>
                </a:cubicBezTo>
                <a:cubicBezTo>
                  <a:pt x="15295" y="7382"/>
                  <a:pt x="15316" y="7404"/>
                  <a:pt x="15342" y="7404"/>
                </a:cubicBezTo>
                <a:cubicBezTo>
                  <a:pt x="15368" y="7404"/>
                  <a:pt x="15390" y="7382"/>
                  <a:pt x="15390" y="7356"/>
                </a:cubicBezTo>
                <a:cubicBezTo>
                  <a:pt x="15390" y="7330"/>
                  <a:pt x="15368" y="7309"/>
                  <a:pt x="15342" y="7309"/>
                </a:cubicBezTo>
                <a:close/>
                <a:moveTo>
                  <a:pt x="15342" y="7444"/>
                </a:moveTo>
                <a:cubicBezTo>
                  <a:pt x="15316" y="7444"/>
                  <a:pt x="15295" y="7465"/>
                  <a:pt x="15295" y="7491"/>
                </a:cubicBezTo>
                <a:cubicBezTo>
                  <a:pt x="15295" y="7518"/>
                  <a:pt x="15316" y="7539"/>
                  <a:pt x="15342" y="7539"/>
                </a:cubicBezTo>
                <a:cubicBezTo>
                  <a:pt x="15368" y="7539"/>
                  <a:pt x="15390" y="7518"/>
                  <a:pt x="15390" y="7491"/>
                </a:cubicBezTo>
                <a:cubicBezTo>
                  <a:pt x="15390" y="7465"/>
                  <a:pt x="15368" y="7444"/>
                  <a:pt x="15342" y="7444"/>
                </a:cubicBezTo>
                <a:close/>
                <a:moveTo>
                  <a:pt x="15207" y="1353"/>
                </a:moveTo>
                <a:cubicBezTo>
                  <a:pt x="15181" y="1353"/>
                  <a:pt x="15159" y="1374"/>
                  <a:pt x="15159" y="1401"/>
                </a:cubicBezTo>
                <a:cubicBezTo>
                  <a:pt x="15159" y="1427"/>
                  <a:pt x="15181" y="1448"/>
                  <a:pt x="15207" y="1448"/>
                </a:cubicBezTo>
                <a:cubicBezTo>
                  <a:pt x="15233" y="1448"/>
                  <a:pt x="15254" y="1427"/>
                  <a:pt x="15254" y="1401"/>
                </a:cubicBezTo>
                <a:cubicBezTo>
                  <a:pt x="15254" y="1374"/>
                  <a:pt x="15233" y="1353"/>
                  <a:pt x="15207" y="1353"/>
                </a:cubicBezTo>
                <a:close/>
                <a:moveTo>
                  <a:pt x="15207" y="1488"/>
                </a:moveTo>
                <a:cubicBezTo>
                  <a:pt x="15181" y="1488"/>
                  <a:pt x="15159" y="1510"/>
                  <a:pt x="15159" y="1536"/>
                </a:cubicBezTo>
                <a:cubicBezTo>
                  <a:pt x="15159" y="1562"/>
                  <a:pt x="15181" y="1583"/>
                  <a:pt x="15207" y="1583"/>
                </a:cubicBezTo>
                <a:cubicBezTo>
                  <a:pt x="15233" y="1583"/>
                  <a:pt x="15254" y="1562"/>
                  <a:pt x="15254" y="1536"/>
                </a:cubicBezTo>
                <a:cubicBezTo>
                  <a:pt x="15254" y="1510"/>
                  <a:pt x="15233" y="1488"/>
                  <a:pt x="15207" y="1488"/>
                </a:cubicBezTo>
                <a:close/>
                <a:moveTo>
                  <a:pt x="15207" y="1624"/>
                </a:moveTo>
                <a:cubicBezTo>
                  <a:pt x="15181" y="1624"/>
                  <a:pt x="15159" y="1645"/>
                  <a:pt x="15159" y="1671"/>
                </a:cubicBezTo>
                <a:cubicBezTo>
                  <a:pt x="15159" y="1697"/>
                  <a:pt x="15181" y="1719"/>
                  <a:pt x="15207" y="1719"/>
                </a:cubicBezTo>
                <a:cubicBezTo>
                  <a:pt x="15233" y="1719"/>
                  <a:pt x="15254" y="1697"/>
                  <a:pt x="15254" y="1671"/>
                </a:cubicBezTo>
                <a:cubicBezTo>
                  <a:pt x="15254" y="1645"/>
                  <a:pt x="15233" y="1624"/>
                  <a:pt x="15207" y="1624"/>
                </a:cubicBezTo>
                <a:close/>
                <a:moveTo>
                  <a:pt x="15207" y="1759"/>
                </a:moveTo>
                <a:cubicBezTo>
                  <a:pt x="15181" y="1759"/>
                  <a:pt x="15159" y="1780"/>
                  <a:pt x="15159" y="1807"/>
                </a:cubicBezTo>
                <a:cubicBezTo>
                  <a:pt x="15159" y="1833"/>
                  <a:pt x="15181" y="1854"/>
                  <a:pt x="15207" y="1854"/>
                </a:cubicBezTo>
                <a:cubicBezTo>
                  <a:pt x="15233" y="1854"/>
                  <a:pt x="15254" y="1833"/>
                  <a:pt x="15254" y="1807"/>
                </a:cubicBezTo>
                <a:cubicBezTo>
                  <a:pt x="15254" y="1780"/>
                  <a:pt x="15233" y="1759"/>
                  <a:pt x="15207" y="1759"/>
                </a:cubicBezTo>
                <a:close/>
                <a:moveTo>
                  <a:pt x="15207" y="1894"/>
                </a:moveTo>
                <a:cubicBezTo>
                  <a:pt x="15181" y="1894"/>
                  <a:pt x="15159" y="1916"/>
                  <a:pt x="15159" y="1942"/>
                </a:cubicBezTo>
                <a:cubicBezTo>
                  <a:pt x="15159" y="1968"/>
                  <a:pt x="15181" y="1989"/>
                  <a:pt x="15207" y="1989"/>
                </a:cubicBezTo>
                <a:cubicBezTo>
                  <a:pt x="15233" y="1989"/>
                  <a:pt x="15254" y="1968"/>
                  <a:pt x="15254" y="1942"/>
                </a:cubicBezTo>
                <a:cubicBezTo>
                  <a:pt x="15254" y="1916"/>
                  <a:pt x="15233" y="1894"/>
                  <a:pt x="15207" y="1894"/>
                </a:cubicBezTo>
                <a:close/>
                <a:moveTo>
                  <a:pt x="15207" y="2030"/>
                </a:moveTo>
                <a:cubicBezTo>
                  <a:pt x="15181" y="2030"/>
                  <a:pt x="15159" y="2051"/>
                  <a:pt x="15159" y="2077"/>
                </a:cubicBezTo>
                <a:cubicBezTo>
                  <a:pt x="15159" y="2103"/>
                  <a:pt x="15181" y="2125"/>
                  <a:pt x="15207" y="2125"/>
                </a:cubicBezTo>
                <a:cubicBezTo>
                  <a:pt x="15233" y="2125"/>
                  <a:pt x="15254" y="2103"/>
                  <a:pt x="15254" y="2077"/>
                </a:cubicBezTo>
                <a:cubicBezTo>
                  <a:pt x="15254" y="2051"/>
                  <a:pt x="15233" y="2030"/>
                  <a:pt x="15207" y="2030"/>
                </a:cubicBezTo>
                <a:close/>
                <a:moveTo>
                  <a:pt x="15207" y="6090"/>
                </a:moveTo>
                <a:cubicBezTo>
                  <a:pt x="15181" y="6090"/>
                  <a:pt x="15159" y="6112"/>
                  <a:pt x="15159" y="6138"/>
                </a:cubicBezTo>
                <a:cubicBezTo>
                  <a:pt x="15159" y="6164"/>
                  <a:pt x="15181" y="6185"/>
                  <a:pt x="15207" y="6185"/>
                </a:cubicBezTo>
                <a:cubicBezTo>
                  <a:pt x="15233" y="6185"/>
                  <a:pt x="15254" y="6164"/>
                  <a:pt x="15254" y="6138"/>
                </a:cubicBezTo>
                <a:cubicBezTo>
                  <a:pt x="15254" y="6112"/>
                  <a:pt x="15233" y="6090"/>
                  <a:pt x="15207" y="6090"/>
                </a:cubicBezTo>
                <a:close/>
                <a:moveTo>
                  <a:pt x="15207" y="6226"/>
                </a:moveTo>
                <a:cubicBezTo>
                  <a:pt x="15181" y="6226"/>
                  <a:pt x="15159" y="6247"/>
                  <a:pt x="15159" y="6273"/>
                </a:cubicBezTo>
                <a:cubicBezTo>
                  <a:pt x="15159" y="6299"/>
                  <a:pt x="15181" y="6321"/>
                  <a:pt x="15207" y="6321"/>
                </a:cubicBezTo>
                <a:cubicBezTo>
                  <a:pt x="15233" y="6321"/>
                  <a:pt x="15254" y="6299"/>
                  <a:pt x="15254" y="6273"/>
                </a:cubicBezTo>
                <a:cubicBezTo>
                  <a:pt x="15254" y="6247"/>
                  <a:pt x="15233" y="6226"/>
                  <a:pt x="15207" y="6226"/>
                </a:cubicBezTo>
                <a:close/>
                <a:moveTo>
                  <a:pt x="15207" y="7309"/>
                </a:moveTo>
                <a:cubicBezTo>
                  <a:pt x="15181" y="7309"/>
                  <a:pt x="15159" y="7330"/>
                  <a:pt x="15159" y="7356"/>
                </a:cubicBezTo>
                <a:cubicBezTo>
                  <a:pt x="15159" y="7382"/>
                  <a:pt x="15181" y="7404"/>
                  <a:pt x="15207" y="7404"/>
                </a:cubicBezTo>
                <a:cubicBezTo>
                  <a:pt x="15233" y="7404"/>
                  <a:pt x="15254" y="7382"/>
                  <a:pt x="15254" y="7356"/>
                </a:cubicBezTo>
                <a:cubicBezTo>
                  <a:pt x="15254" y="7330"/>
                  <a:pt x="15233" y="7309"/>
                  <a:pt x="15207" y="7309"/>
                </a:cubicBezTo>
                <a:close/>
                <a:moveTo>
                  <a:pt x="15207" y="7444"/>
                </a:moveTo>
                <a:cubicBezTo>
                  <a:pt x="15181" y="7444"/>
                  <a:pt x="15159" y="7465"/>
                  <a:pt x="15159" y="7491"/>
                </a:cubicBezTo>
                <a:cubicBezTo>
                  <a:pt x="15159" y="7518"/>
                  <a:pt x="15181" y="7539"/>
                  <a:pt x="15207" y="7539"/>
                </a:cubicBezTo>
                <a:cubicBezTo>
                  <a:pt x="15233" y="7539"/>
                  <a:pt x="15254" y="7518"/>
                  <a:pt x="15254" y="7491"/>
                </a:cubicBezTo>
                <a:cubicBezTo>
                  <a:pt x="15254" y="7465"/>
                  <a:pt x="15233" y="7444"/>
                  <a:pt x="15207" y="7444"/>
                </a:cubicBezTo>
                <a:close/>
                <a:moveTo>
                  <a:pt x="15071" y="1353"/>
                </a:moveTo>
                <a:cubicBezTo>
                  <a:pt x="15045" y="1353"/>
                  <a:pt x="15024" y="1374"/>
                  <a:pt x="15024" y="1401"/>
                </a:cubicBezTo>
                <a:cubicBezTo>
                  <a:pt x="15024" y="1427"/>
                  <a:pt x="15045" y="1448"/>
                  <a:pt x="15071" y="1448"/>
                </a:cubicBezTo>
                <a:cubicBezTo>
                  <a:pt x="15098" y="1448"/>
                  <a:pt x="15119" y="1427"/>
                  <a:pt x="15119" y="1401"/>
                </a:cubicBezTo>
                <a:cubicBezTo>
                  <a:pt x="15119" y="1374"/>
                  <a:pt x="15098" y="1353"/>
                  <a:pt x="15071" y="1353"/>
                </a:cubicBezTo>
                <a:close/>
                <a:moveTo>
                  <a:pt x="15071" y="1488"/>
                </a:moveTo>
                <a:cubicBezTo>
                  <a:pt x="15045" y="1488"/>
                  <a:pt x="15024" y="1510"/>
                  <a:pt x="15024" y="1536"/>
                </a:cubicBezTo>
                <a:cubicBezTo>
                  <a:pt x="15024" y="1562"/>
                  <a:pt x="15045" y="1583"/>
                  <a:pt x="15071" y="1583"/>
                </a:cubicBezTo>
                <a:cubicBezTo>
                  <a:pt x="15098" y="1583"/>
                  <a:pt x="15119" y="1562"/>
                  <a:pt x="15119" y="1536"/>
                </a:cubicBezTo>
                <a:cubicBezTo>
                  <a:pt x="15119" y="1510"/>
                  <a:pt x="15098" y="1488"/>
                  <a:pt x="15071" y="1488"/>
                </a:cubicBezTo>
                <a:close/>
                <a:moveTo>
                  <a:pt x="15071" y="1624"/>
                </a:moveTo>
                <a:cubicBezTo>
                  <a:pt x="15045" y="1624"/>
                  <a:pt x="15024" y="1645"/>
                  <a:pt x="15024" y="1671"/>
                </a:cubicBezTo>
                <a:cubicBezTo>
                  <a:pt x="15024" y="1697"/>
                  <a:pt x="15045" y="1719"/>
                  <a:pt x="15071" y="1719"/>
                </a:cubicBezTo>
                <a:cubicBezTo>
                  <a:pt x="15098" y="1719"/>
                  <a:pt x="15119" y="1697"/>
                  <a:pt x="15119" y="1671"/>
                </a:cubicBezTo>
                <a:cubicBezTo>
                  <a:pt x="15119" y="1645"/>
                  <a:pt x="15098" y="1624"/>
                  <a:pt x="15071" y="1624"/>
                </a:cubicBezTo>
                <a:close/>
                <a:moveTo>
                  <a:pt x="15071" y="1759"/>
                </a:moveTo>
                <a:cubicBezTo>
                  <a:pt x="15045" y="1759"/>
                  <a:pt x="15024" y="1780"/>
                  <a:pt x="15024" y="1807"/>
                </a:cubicBezTo>
                <a:cubicBezTo>
                  <a:pt x="15024" y="1833"/>
                  <a:pt x="15045" y="1854"/>
                  <a:pt x="15071" y="1854"/>
                </a:cubicBezTo>
                <a:cubicBezTo>
                  <a:pt x="15098" y="1854"/>
                  <a:pt x="15119" y="1833"/>
                  <a:pt x="15119" y="1807"/>
                </a:cubicBezTo>
                <a:cubicBezTo>
                  <a:pt x="15119" y="1780"/>
                  <a:pt x="15098" y="1759"/>
                  <a:pt x="15071" y="1759"/>
                </a:cubicBezTo>
                <a:close/>
                <a:moveTo>
                  <a:pt x="15071" y="1894"/>
                </a:moveTo>
                <a:cubicBezTo>
                  <a:pt x="15045" y="1894"/>
                  <a:pt x="15024" y="1916"/>
                  <a:pt x="15024" y="1942"/>
                </a:cubicBezTo>
                <a:cubicBezTo>
                  <a:pt x="15024" y="1968"/>
                  <a:pt x="15045" y="1989"/>
                  <a:pt x="15071" y="1989"/>
                </a:cubicBezTo>
                <a:cubicBezTo>
                  <a:pt x="15098" y="1989"/>
                  <a:pt x="15119" y="1968"/>
                  <a:pt x="15119" y="1942"/>
                </a:cubicBezTo>
                <a:cubicBezTo>
                  <a:pt x="15119" y="1916"/>
                  <a:pt x="15098" y="1894"/>
                  <a:pt x="15071" y="1894"/>
                </a:cubicBezTo>
                <a:close/>
                <a:moveTo>
                  <a:pt x="15071" y="2030"/>
                </a:moveTo>
                <a:cubicBezTo>
                  <a:pt x="15045" y="2030"/>
                  <a:pt x="15024" y="2051"/>
                  <a:pt x="15024" y="2077"/>
                </a:cubicBezTo>
                <a:cubicBezTo>
                  <a:pt x="15024" y="2103"/>
                  <a:pt x="15045" y="2125"/>
                  <a:pt x="15071" y="2125"/>
                </a:cubicBezTo>
                <a:cubicBezTo>
                  <a:pt x="15098" y="2125"/>
                  <a:pt x="15119" y="2103"/>
                  <a:pt x="15119" y="2077"/>
                </a:cubicBezTo>
                <a:cubicBezTo>
                  <a:pt x="15119" y="2051"/>
                  <a:pt x="15098" y="2030"/>
                  <a:pt x="15071" y="2030"/>
                </a:cubicBezTo>
                <a:close/>
                <a:moveTo>
                  <a:pt x="15071" y="6090"/>
                </a:moveTo>
                <a:cubicBezTo>
                  <a:pt x="15045" y="6090"/>
                  <a:pt x="15024" y="6112"/>
                  <a:pt x="15024" y="6138"/>
                </a:cubicBezTo>
                <a:cubicBezTo>
                  <a:pt x="15024" y="6164"/>
                  <a:pt x="15045" y="6185"/>
                  <a:pt x="15071" y="6185"/>
                </a:cubicBezTo>
                <a:cubicBezTo>
                  <a:pt x="15098" y="6185"/>
                  <a:pt x="15119" y="6164"/>
                  <a:pt x="15119" y="6138"/>
                </a:cubicBezTo>
                <a:cubicBezTo>
                  <a:pt x="15119" y="6112"/>
                  <a:pt x="15098" y="6090"/>
                  <a:pt x="15071" y="6090"/>
                </a:cubicBezTo>
                <a:close/>
                <a:moveTo>
                  <a:pt x="15071" y="6226"/>
                </a:moveTo>
                <a:cubicBezTo>
                  <a:pt x="15045" y="6226"/>
                  <a:pt x="15024" y="6247"/>
                  <a:pt x="15024" y="6273"/>
                </a:cubicBezTo>
                <a:cubicBezTo>
                  <a:pt x="15024" y="6299"/>
                  <a:pt x="15045" y="6321"/>
                  <a:pt x="15071" y="6321"/>
                </a:cubicBezTo>
                <a:cubicBezTo>
                  <a:pt x="15098" y="6321"/>
                  <a:pt x="15119" y="6299"/>
                  <a:pt x="15119" y="6273"/>
                </a:cubicBezTo>
                <a:cubicBezTo>
                  <a:pt x="15119" y="6247"/>
                  <a:pt x="15098" y="6226"/>
                  <a:pt x="15071" y="6226"/>
                </a:cubicBezTo>
                <a:close/>
                <a:moveTo>
                  <a:pt x="14936" y="1353"/>
                </a:moveTo>
                <a:cubicBezTo>
                  <a:pt x="14910" y="1353"/>
                  <a:pt x="14889" y="1374"/>
                  <a:pt x="14889" y="1401"/>
                </a:cubicBezTo>
                <a:cubicBezTo>
                  <a:pt x="14889" y="1427"/>
                  <a:pt x="14910" y="1448"/>
                  <a:pt x="14936" y="1448"/>
                </a:cubicBezTo>
                <a:cubicBezTo>
                  <a:pt x="14962" y="1448"/>
                  <a:pt x="14984" y="1427"/>
                  <a:pt x="14984" y="1401"/>
                </a:cubicBezTo>
                <a:cubicBezTo>
                  <a:pt x="14984" y="1374"/>
                  <a:pt x="14962" y="1353"/>
                  <a:pt x="14936" y="1353"/>
                </a:cubicBezTo>
                <a:close/>
                <a:moveTo>
                  <a:pt x="14936" y="1488"/>
                </a:moveTo>
                <a:cubicBezTo>
                  <a:pt x="14910" y="1488"/>
                  <a:pt x="14889" y="1510"/>
                  <a:pt x="14889" y="1536"/>
                </a:cubicBezTo>
                <a:cubicBezTo>
                  <a:pt x="14889" y="1562"/>
                  <a:pt x="14910" y="1583"/>
                  <a:pt x="14936" y="1583"/>
                </a:cubicBezTo>
                <a:cubicBezTo>
                  <a:pt x="14962" y="1583"/>
                  <a:pt x="14984" y="1562"/>
                  <a:pt x="14984" y="1536"/>
                </a:cubicBezTo>
                <a:cubicBezTo>
                  <a:pt x="14984" y="1510"/>
                  <a:pt x="14962" y="1488"/>
                  <a:pt x="14936" y="1488"/>
                </a:cubicBezTo>
                <a:close/>
                <a:moveTo>
                  <a:pt x="14936" y="1624"/>
                </a:moveTo>
                <a:cubicBezTo>
                  <a:pt x="14910" y="1624"/>
                  <a:pt x="14889" y="1645"/>
                  <a:pt x="14889" y="1671"/>
                </a:cubicBezTo>
                <a:cubicBezTo>
                  <a:pt x="14889" y="1697"/>
                  <a:pt x="14910" y="1719"/>
                  <a:pt x="14936" y="1719"/>
                </a:cubicBezTo>
                <a:cubicBezTo>
                  <a:pt x="14962" y="1719"/>
                  <a:pt x="14984" y="1697"/>
                  <a:pt x="14984" y="1671"/>
                </a:cubicBezTo>
                <a:cubicBezTo>
                  <a:pt x="14984" y="1645"/>
                  <a:pt x="14962" y="1624"/>
                  <a:pt x="14936" y="1624"/>
                </a:cubicBezTo>
                <a:close/>
                <a:moveTo>
                  <a:pt x="14936" y="1759"/>
                </a:moveTo>
                <a:cubicBezTo>
                  <a:pt x="14910" y="1759"/>
                  <a:pt x="14889" y="1780"/>
                  <a:pt x="14889" y="1807"/>
                </a:cubicBezTo>
                <a:cubicBezTo>
                  <a:pt x="14889" y="1833"/>
                  <a:pt x="14910" y="1854"/>
                  <a:pt x="14936" y="1854"/>
                </a:cubicBezTo>
                <a:cubicBezTo>
                  <a:pt x="14962" y="1854"/>
                  <a:pt x="14984" y="1833"/>
                  <a:pt x="14984" y="1807"/>
                </a:cubicBezTo>
                <a:cubicBezTo>
                  <a:pt x="14984" y="1780"/>
                  <a:pt x="14962" y="1759"/>
                  <a:pt x="14936" y="1759"/>
                </a:cubicBezTo>
                <a:close/>
                <a:moveTo>
                  <a:pt x="14936" y="1894"/>
                </a:moveTo>
                <a:cubicBezTo>
                  <a:pt x="14910" y="1894"/>
                  <a:pt x="14889" y="1916"/>
                  <a:pt x="14889" y="1942"/>
                </a:cubicBezTo>
                <a:cubicBezTo>
                  <a:pt x="14889" y="1968"/>
                  <a:pt x="14910" y="1989"/>
                  <a:pt x="14936" y="1989"/>
                </a:cubicBezTo>
                <a:cubicBezTo>
                  <a:pt x="14962" y="1989"/>
                  <a:pt x="14984" y="1968"/>
                  <a:pt x="14984" y="1942"/>
                </a:cubicBezTo>
                <a:cubicBezTo>
                  <a:pt x="14984" y="1916"/>
                  <a:pt x="14962" y="1894"/>
                  <a:pt x="14936" y="1894"/>
                </a:cubicBezTo>
                <a:close/>
                <a:moveTo>
                  <a:pt x="14936" y="2030"/>
                </a:moveTo>
                <a:cubicBezTo>
                  <a:pt x="14910" y="2030"/>
                  <a:pt x="14889" y="2051"/>
                  <a:pt x="14889" y="2077"/>
                </a:cubicBezTo>
                <a:cubicBezTo>
                  <a:pt x="14889" y="2103"/>
                  <a:pt x="14910" y="2125"/>
                  <a:pt x="14936" y="2125"/>
                </a:cubicBezTo>
                <a:cubicBezTo>
                  <a:pt x="14962" y="2125"/>
                  <a:pt x="14984" y="2103"/>
                  <a:pt x="14984" y="2077"/>
                </a:cubicBezTo>
                <a:cubicBezTo>
                  <a:pt x="14984" y="2051"/>
                  <a:pt x="14962" y="2030"/>
                  <a:pt x="14936" y="2030"/>
                </a:cubicBezTo>
                <a:close/>
                <a:moveTo>
                  <a:pt x="14936" y="2165"/>
                </a:moveTo>
                <a:cubicBezTo>
                  <a:pt x="14910" y="2165"/>
                  <a:pt x="14889" y="2186"/>
                  <a:pt x="14889" y="2213"/>
                </a:cubicBezTo>
                <a:cubicBezTo>
                  <a:pt x="14889" y="2239"/>
                  <a:pt x="14910" y="2260"/>
                  <a:pt x="14936" y="2260"/>
                </a:cubicBezTo>
                <a:cubicBezTo>
                  <a:pt x="14962" y="2260"/>
                  <a:pt x="14984" y="2239"/>
                  <a:pt x="14984" y="2213"/>
                </a:cubicBezTo>
                <a:cubicBezTo>
                  <a:pt x="14984" y="2186"/>
                  <a:pt x="14962" y="2165"/>
                  <a:pt x="14936" y="2165"/>
                </a:cubicBezTo>
                <a:close/>
                <a:moveTo>
                  <a:pt x="14936" y="2300"/>
                </a:moveTo>
                <a:cubicBezTo>
                  <a:pt x="14910" y="2300"/>
                  <a:pt x="14889" y="2322"/>
                  <a:pt x="14889" y="2348"/>
                </a:cubicBezTo>
                <a:cubicBezTo>
                  <a:pt x="14889" y="2374"/>
                  <a:pt x="14910" y="2396"/>
                  <a:pt x="14936" y="2396"/>
                </a:cubicBezTo>
                <a:cubicBezTo>
                  <a:pt x="14962" y="2396"/>
                  <a:pt x="14984" y="2374"/>
                  <a:pt x="14984" y="2348"/>
                </a:cubicBezTo>
                <a:cubicBezTo>
                  <a:pt x="14984" y="2322"/>
                  <a:pt x="14962" y="2300"/>
                  <a:pt x="14936" y="2300"/>
                </a:cubicBezTo>
                <a:close/>
                <a:moveTo>
                  <a:pt x="14936" y="2436"/>
                </a:moveTo>
                <a:cubicBezTo>
                  <a:pt x="14910" y="2436"/>
                  <a:pt x="14889" y="2457"/>
                  <a:pt x="14889" y="2483"/>
                </a:cubicBezTo>
                <a:cubicBezTo>
                  <a:pt x="14889" y="2510"/>
                  <a:pt x="14910" y="2531"/>
                  <a:pt x="14936" y="2531"/>
                </a:cubicBezTo>
                <a:cubicBezTo>
                  <a:pt x="14962" y="2531"/>
                  <a:pt x="14984" y="2510"/>
                  <a:pt x="14984" y="2483"/>
                </a:cubicBezTo>
                <a:cubicBezTo>
                  <a:pt x="14984" y="2457"/>
                  <a:pt x="14962" y="2436"/>
                  <a:pt x="14936" y="2436"/>
                </a:cubicBezTo>
                <a:close/>
                <a:moveTo>
                  <a:pt x="14801" y="1353"/>
                </a:moveTo>
                <a:cubicBezTo>
                  <a:pt x="14775" y="1353"/>
                  <a:pt x="14753" y="1374"/>
                  <a:pt x="14753" y="1401"/>
                </a:cubicBezTo>
                <a:cubicBezTo>
                  <a:pt x="14753" y="1427"/>
                  <a:pt x="14775" y="1448"/>
                  <a:pt x="14801" y="1448"/>
                </a:cubicBezTo>
                <a:cubicBezTo>
                  <a:pt x="14827" y="1448"/>
                  <a:pt x="14848" y="1427"/>
                  <a:pt x="14848" y="1401"/>
                </a:cubicBezTo>
                <a:cubicBezTo>
                  <a:pt x="14848" y="1374"/>
                  <a:pt x="14827" y="1353"/>
                  <a:pt x="14801" y="1353"/>
                </a:cubicBezTo>
                <a:close/>
                <a:moveTo>
                  <a:pt x="14801" y="1488"/>
                </a:moveTo>
                <a:cubicBezTo>
                  <a:pt x="14775" y="1488"/>
                  <a:pt x="14753" y="1510"/>
                  <a:pt x="14753" y="1536"/>
                </a:cubicBezTo>
                <a:cubicBezTo>
                  <a:pt x="14753" y="1562"/>
                  <a:pt x="14775" y="1583"/>
                  <a:pt x="14801" y="1583"/>
                </a:cubicBezTo>
                <a:cubicBezTo>
                  <a:pt x="14827" y="1583"/>
                  <a:pt x="14848" y="1562"/>
                  <a:pt x="14848" y="1536"/>
                </a:cubicBezTo>
                <a:cubicBezTo>
                  <a:pt x="14848" y="1510"/>
                  <a:pt x="14827" y="1488"/>
                  <a:pt x="14801" y="1488"/>
                </a:cubicBezTo>
                <a:close/>
                <a:moveTo>
                  <a:pt x="14801" y="1624"/>
                </a:moveTo>
                <a:cubicBezTo>
                  <a:pt x="14775" y="1624"/>
                  <a:pt x="14753" y="1645"/>
                  <a:pt x="14753" y="1671"/>
                </a:cubicBezTo>
                <a:cubicBezTo>
                  <a:pt x="14753" y="1697"/>
                  <a:pt x="14775" y="1719"/>
                  <a:pt x="14801" y="1719"/>
                </a:cubicBezTo>
                <a:cubicBezTo>
                  <a:pt x="14827" y="1719"/>
                  <a:pt x="14848" y="1697"/>
                  <a:pt x="14848" y="1671"/>
                </a:cubicBezTo>
                <a:cubicBezTo>
                  <a:pt x="14848" y="1645"/>
                  <a:pt x="14827" y="1624"/>
                  <a:pt x="14801" y="1624"/>
                </a:cubicBezTo>
                <a:close/>
                <a:moveTo>
                  <a:pt x="14801" y="1759"/>
                </a:moveTo>
                <a:cubicBezTo>
                  <a:pt x="14775" y="1759"/>
                  <a:pt x="14753" y="1780"/>
                  <a:pt x="14753" y="1807"/>
                </a:cubicBezTo>
                <a:cubicBezTo>
                  <a:pt x="14753" y="1833"/>
                  <a:pt x="14775" y="1854"/>
                  <a:pt x="14801" y="1854"/>
                </a:cubicBezTo>
                <a:cubicBezTo>
                  <a:pt x="14827" y="1854"/>
                  <a:pt x="14848" y="1833"/>
                  <a:pt x="14848" y="1807"/>
                </a:cubicBezTo>
                <a:cubicBezTo>
                  <a:pt x="14848" y="1780"/>
                  <a:pt x="14827" y="1759"/>
                  <a:pt x="14801" y="1759"/>
                </a:cubicBezTo>
                <a:close/>
                <a:moveTo>
                  <a:pt x="14801" y="1894"/>
                </a:moveTo>
                <a:cubicBezTo>
                  <a:pt x="14775" y="1894"/>
                  <a:pt x="14753" y="1916"/>
                  <a:pt x="14753" y="1942"/>
                </a:cubicBezTo>
                <a:cubicBezTo>
                  <a:pt x="14753" y="1968"/>
                  <a:pt x="14775" y="1989"/>
                  <a:pt x="14801" y="1989"/>
                </a:cubicBezTo>
                <a:cubicBezTo>
                  <a:pt x="14827" y="1989"/>
                  <a:pt x="14848" y="1968"/>
                  <a:pt x="14848" y="1942"/>
                </a:cubicBezTo>
                <a:cubicBezTo>
                  <a:pt x="14848" y="1916"/>
                  <a:pt x="14827" y="1894"/>
                  <a:pt x="14801" y="1894"/>
                </a:cubicBezTo>
                <a:close/>
                <a:moveTo>
                  <a:pt x="14801" y="2165"/>
                </a:moveTo>
                <a:cubicBezTo>
                  <a:pt x="14775" y="2165"/>
                  <a:pt x="14753" y="2186"/>
                  <a:pt x="14753" y="2213"/>
                </a:cubicBezTo>
                <a:cubicBezTo>
                  <a:pt x="14753" y="2239"/>
                  <a:pt x="14775" y="2260"/>
                  <a:pt x="14801" y="2260"/>
                </a:cubicBezTo>
                <a:cubicBezTo>
                  <a:pt x="14827" y="2260"/>
                  <a:pt x="14848" y="2239"/>
                  <a:pt x="14848" y="2213"/>
                </a:cubicBezTo>
                <a:cubicBezTo>
                  <a:pt x="14848" y="2186"/>
                  <a:pt x="14827" y="2165"/>
                  <a:pt x="14801" y="2165"/>
                </a:cubicBezTo>
                <a:close/>
                <a:moveTo>
                  <a:pt x="14801" y="2300"/>
                </a:moveTo>
                <a:cubicBezTo>
                  <a:pt x="14775" y="2300"/>
                  <a:pt x="14753" y="2322"/>
                  <a:pt x="14753" y="2348"/>
                </a:cubicBezTo>
                <a:cubicBezTo>
                  <a:pt x="14753" y="2374"/>
                  <a:pt x="14775" y="2396"/>
                  <a:pt x="14801" y="2396"/>
                </a:cubicBezTo>
                <a:cubicBezTo>
                  <a:pt x="14827" y="2396"/>
                  <a:pt x="14848" y="2374"/>
                  <a:pt x="14848" y="2348"/>
                </a:cubicBezTo>
                <a:cubicBezTo>
                  <a:pt x="14848" y="2322"/>
                  <a:pt x="14827" y="2300"/>
                  <a:pt x="14801" y="2300"/>
                </a:cubicBezTo>
                <a:close/>
                <a:moveTo>
                  <a:pt x="14801" y="2436"/>
                </a:moveTo>
                <a:cubicBezTo>
                  <a:pt x="14775" y="2436"/>
                  <a:pt x="14753" y="2457"/>
                  <a:pt x="14753" y="2483"/>
                </a:cubicBezTo>
                <a:cubicBezTo>
                  <a:pt x="14753" y="2510"/>
                  <a:pt x="14775" y="2531"/>
                  <a:pt x="14801" y="2531"/>
                </a:cubicBezTo>
                <a:cubicBezTo>
                  <a:pt x="14827" y="2531"/>
                  <a:pt x="14848" y="2510"/>
                  <a:pt x="14848" y="2483"/>
                </a:cubicBezTo>
                <a:cubicBezTo>
                  <a:pt x="14848" y="2457"/>
                  <a:pt x="14827" y="2436"/>
                  <a:pt x="14801" y="2436"/>
                </a:cubicBezTo>
                <a:close/>
                <a:moveTo>
                  <a:pt x="14801" y="2571"/>
                </a:moveTo>
                <a:cubicBezTo>
                  <a:pt x="14775" y="2571"/>
                  <a:pt x="14753" y="2593"/>
                  <a:pt x="14753" y="2619"/>
                </a:cubicBezTo>
                <a:cubicBezTo>
                  <a:pt x="14753" y="2645"/>
                  <a:pt x="14775" y="2666"/>
                  <a:pt x="14801" y="2666"/>
                </a:cubicBezTo>
                <a:cubicBezTo>
                  <a:pt x="14827" y="2666"/>
                  <a:pt x="14848" y="2645"/>
                  <a:pt x="14848" y="2619"/>
                </a:cubicBezTo>
                <a:cubicBezTo>
                  <a:pt x="14848" y="2593"/>
                  <a:pt x="14827" y="2571"/>
                  <a:pt x="14801" y="2571"/>
                </a:cubicBezTo>
                <a:close/>
                <a:moveTo>
                  <a:pt x="14801" y="5549"/>
                </a:moveTo>
                <a:cubicBezTo>
                  <a:pt x="14775" y="5549"/>
                  <a:pt x="14753" y="5570"/>
                  <a:pt x="14753" y="5596"/>
                </a:cubicBezTo>
                <a:cubicBezTo>
                  <a:pt x="14753" y="5623"/>
                  <a:pt x="14775" y="5644"/>
                  <a:pt x="14801" y="5644"/>
                </a:cubicBezTo>
                <a:cubicBezTo>
                  <a:pt x="14827" y="5644"/>
                  <a:pt x="14848" y="5623"/>
                  <a:pt x="14848" y="5596"/>
                </a:cubicBezTo>
                <a:cubicBezTo>
                  <a:pt x="14848" y="5570"/>
                  <a:pt x="14827" y="5549"/>
                  <a:pt x="14801" y="5549"/>
                </a:cubicBezTo>
                <a:close/>
                <a:moveTo>
                  <a:pt x="14665" y="1353"/>
                </a:moveTo>
                <a:cubicBezTo>
                  <a:pt x="14639" y="1353"/>
                  <a:pt x="14618" y="1374"/>
                  <a:pt x="14618" y="1401"/>
                </a:cubicBezTo>
                <a:cubicBezTo>
                  <a:pt x="14618" y="1427"/>
                  <a:pt x="14639" y="1448"/>
                  <a:pt x="14665" y="1448"/>
                </a:cubicBezTo>
                <a:cubicBezTo>
                  <a:pt x="14692" y="1448"/>
                  <a:pt x="14713" y="1427"/>
                  <a:pt x="14713" y="1401"/>
                </a:cubicBezTo>
                <a:cubicBezTo>
                  <a:pt x="14713" y="1374"/>
                  <a:pt x="14692" y="1353"/>
                  <a:pt x="14665" y="1353"/>
                </a:cubicBezTo>
                <a:close/>
                <a:moveTo>
                  <a:pt x="14665" y="1488"/>
                </a:moveTo>
                <a:cubicBezTo>
                  <a:pt x="14639" y="1488"/>
                  <a:pt x="14618" y="1510"/>
                  <a:pt x="14618" y="1536"/>
                </a:cubicBezTo>
                <a:cubicBezTo>
                  <a:pt x="14618" y="1562"/>
                  <a:pt x="14639" y="1583"/>
                  <a:pt x="14665" y="1583"/>
                </a:cubicBezTo>
                <a:cubicBezTo>
                  <a:pt x="14692" y="1583"/>
                  <a:pt x="14713" y="1562"/>
                  <a:pt x="14713" y="1536"/>
                </a:cubicBezTo>
                <a:cubicBezTo>
                  <a:pt x="14713" y="1510"/>
                  <a:pt x="14692" y="1488"/>
                  <a:pt x="14665" y="1488"/>
                </a:cubicBezTo>
                <a:close/>
                <a:moveTo>
                  <a:pt x="14665" y="1624"/>
                </a:moveTo>
                <a:cubicBezTo>
                  <a:pt x="14639" y="1624"/>
                  <a:pt x="14618" y="1645"/>
                  <a:pt x="14618" y="1671"/>
                </a:cubicBezTo>
                <a:cubicBezTo>
                  <a:pt x="14618" y="1697"/>
                  <a:pt x="14639" y="1719"/>
                  <a:pt x="14665" y="1719"/>
                </a:cubicBezTo>
                <a:cubicBezTo>
                  <a:pt x="14692" y="1719"/>
                  <a:pt x="14713" y="1697"/>
                  <a:pt x="14713" y="1671"/>
                </a:cubicBezTo>
                <a:cubicBezTo>
                  <a:pt x="14713" y="1645"/>
                  <a:pt x="14692" y="1624"/>
                  <a:pt x="14665" y="1624"/>
                </a:cubicBezTo>
                <a:close/>
                <a:moveTo>
                  <a:pt x="14665" y="1759"/>
                </a:moveTo>
                <a:cubicBezTo>
                  <a:pt x="14639" y="1759"/>
                  <a:pt x="14618" y="1780"/>
                  <a:pt x="14618" y="1807"/>
                </a:cubicBezTo>
                <a:cubicBezTo>
                  <a:pt x="14618" y="1833"/>
                  <a:pt x="14639" y="1854"/>
                  <a:pt x="14665" y="1854"/>
                </a:cubicBezTo>
                <a:cubicBezTo>
                  <a:pt x="14692" y="1854"/>
                  <a:pt x="14713" y="1833"/>
                  <a:pt x="14713" y="1807"/>
                </a:cubicBezTo>
                <a:cubicBezTo>
                  <a:pt x="14713" y="1780"/>
                  <a:pt x="14692" y="1759"/>
                  <a:pt x="14665" y="1759"/>
                </a:cubicBezTo>
                <a:close/>
                <a:moveTo>
                  <a:pt x="14665" y="1894"/>
                </a:moveTo>
                <a:cubicBezTo>
                  <a:pt x="14639" y="1894"/>
                  <a:pt x="14618" y="1916"/>
                  <a:pt x="14618" y="1942"/>
                </a:cubicBezTo>
                <a:cubicBezTo>
                  <a:pt x="14618" y="1968"/>
                  <a:pt x="14639" y="1989"/>
                  <a:pt x="14665" y="1989"/>
                </a:cubicBezTo>
                <a:cubicBezTo>
                  <a:pt x="14692" y="1989"/>
                  <a:pt x="14713" y="1968"/>
                  <a:pt x="14713" y="1942"/>
                </a:cubicBezTo>
                <a:cubicBezTo>
                  <a:pt x="14713" y="1916"/>
                  <a:pt x="14692" y="1894"/>
                  <a:pt x="14665" y="1894"/>
                </a:cubicBezTo>
                <a:close/>
                <a:moveTo>
                  <a:pt x="14665" y="2030"/>
                </a:moveTo>
                <a:cubicBezTo>
                  <a:pt x="14639" y="2030"/>
                  <a:pt x="14618" y="2051"/>
                  <a:pt x="14618" y="2077"/>
                </a:cubicBezTo>
                <a:cubicBezTo>
                  <a:pt x="14618" y="2103"/>
                  <a:pt x="14639" y="2125"/>
                  <a:pt x="14665" y="2125"/>
                </a:cubicBezTo>
                <a:cubicBezTo>
                  <a:pt x="14692" y="2125"/>
                  <a:pt x="14713" y="2103"/>
                  <a:pt x="14713" y="2077"/>
                </a:cubicBezTo>
                <a:cubicBezTo>
                  <a:pt x="14713" y="2051"/>
                  <a:pt x="14692" y="2030"/>
                  <a:pt x="14665" y="2030"/>
                </a:cubicBezTo>
                <a:close/>
                <a:moveTo>
                  <a:pt x="14665" y="2436"/>
                </a:moveTo>
                <a:cubicBezTo>
                  <a:pt x="14639" y="2436"/>
                  <a:pt x="14618" y="2457"/>
                  <a:pt x="14618" y="2483"/>
                </a:cubicBezTo>
                <a:cubicBezTo>
                  <a:pt x="14618" y="2510"/>
                  <a:pt x="14639" y="2531"/>
                  <a:pt x="14665" y="2531"/>
                </a:cubicBezTo>
                <a:cubicBezTo>
                  <a:pt x="14692" y="2531"/>
                  <a:pt x="14713" y="2510"/>
                  <a:pt x="14713" y="2483"/>
                </a:cubicBezTo>
                <a:cubicBezTo>
                  <a:pt x="14713" y="2457"/>
                  <a:pt x="14692" y="2436"/>
                  <a:pt x="14665" y="2436"/>
                </a:cubicBezTo>
                <a:close/>
                <a:moveTo>
                  <a:pt x="14665" y="5549"/>
                </a:moveTo>
                <a:cubicBezTo>
                  <a:pt x="14639" y="5549"/>
                  <a:pt x="14618" y="5570"/>
                  <a:pt x="14618" y="5596"/>
                </a:cubicBezTo>
                <a:cubicBezTo>
                  <a:pt x="14618" y="5623"/>
                  <a:pt x="14639" y="5644"/>
                  <a:pt x="14665" y="5644"/>
                </a:cubicBezTo>
                <a:cubicBezTo>
                  <a:pt x="14692" y="5644"/>
                  <a:pt x="14713" y="5623"/>
                  <a:pt x="14713" y="5596"/>
                </a:cubicBezTo>
                <a:cubicBezTo>
                  <a:pt x="14713" y="5570"/>
                  <a:pt x="14692" y="5549"/>
                  <a:pt x="14665" y="5549"/>
                </a:cubicBezTo>
                <a:close/>
                <a:moveTo>
                  <a:pt x="14530" y="1218"/>
                </a:moveTo>
                <a:cubicBezTo>
                  <a:pt x="14504" y="1218"/>
                  <a:pt x="14483" y="1239"/>
                  <a:pt x="14483" y="1265"/>
                </a:cubicBezTo>
                <a:cubicBezTo>
                  <a:pt x="14483" y="1291"/>
                  <a:pt x="14504" y="1313"/>
                  <a:pt x="14530" y="1313"/>
                </a:cubicBezTo>
                <a:cubicBezTo>
                  <a:pt x="14556" y="1313"/>
                  <a:pt x="14578" y="1291"/>
                  <a:pt x="14578" y="1265"/>
                </a:cubicBezTo>
                <a:cubicBezTo>
                  <a:pt x="14578" y="1239"/>
                  <a:pt x="14556" y="1218"/>
                  <a:pt x="14530" y="1218"/>
                </a:cubicBezTo>
                <a:close/>
                <a:moveTo>
                  <a:pt x="14530" y="1353"/>
                </a:moveTo>
                <a:cubicBezTo>
                  <a:pt x="14504" y="1353"/>
                  <a:pt x="14483" y="1374"/>
                  <a:pt x="14483" y="1401"/>
                </a:cubicBezTo>
                <a:cubicBezTo>
                  <a:pt x="14483" y="1427"/>
                  <a:pt x="14504" y="1448"/>
                  <a:pt x="14530" y="1448"/>
                </a:cubicBezTo>
                <a:cubicBezTo>
                  <a:pt x="14556" y="1448"/>
                  <a:pt x="14578" y="1427"/>
                  <a:pt x="14578" y="1401"/>
                </a:cubicBezTo>
                <a:cubicBezTo>
                  <a:pt x="14578" y="1374"/>
                  <a:pt x="14556" y="1353"/>
                  <a:pt x="14530" y="1353"/>
                </a:cubicBezTo>
                <a:close/>
                <a:moveTo>
                  <a:pt x="14530" y="1488"/>
                </a:moveTo>
                <a:cubicBezTo>
                  <a:pt x="14504" y="1488"/>
                  <a:pt x="14483" y="1510"/>
                  <a:pt x="14483" y="1536"/>
                </a:cubicBezTo>
                <a:cubicBezTo>
                  <a:pt x="14483" y="1562"/>
                  <a:pt x="14504" y="1583"/>
                  <a:pt x="14530" y="1583"/>
                </a:cubicBezTo>
                <a:cubicBezTo>
                  <a:pt x="14556" y="1583"/>
                  <a:pt x="14578" y="1562"/>
                  <a:pt x="14578" y="1536"/>
                </a:cubicBezTo>
                <a:cubicBezTo>
                  <a:pt x="14578" y="1510"/>
                  <a:pt x="14556" y="1488"/>
                  <a:pt x="14530" y="1488"/>
                </a:cubicBezTo>
                <a:close/>
                <a:moveTo>
                  <a:pt x="14530" y="1624"/>
                </a:moveTo>
                <a:cubicBezTo>
                  <a:pt x="14504" y="1624"/>
                  <a:pt x="14483" y="1645"/>
                  <a:pt x="14483" y="1671"/>
                </a:cubicBezTo>
                <a:cubicBezTo>
                  <a:pt x="14483" y="1697"/>
                  <a:pt x="14504" y="1719"/>
                  <a:pt x="14530" y="1719"/>
                </a:cubicBezTo>
                <a:cubicBezTo>
                  <a:pt x="14556" y="1719"/>
                  <a:pt x="14578" y="1697"/>
                  <a:pt x="14578" y="1671"/>
                </a:cubicBezTo>
                <a:cubicBezTo>
                  <a:pt x="14578" y="1645"/>
                  <a:pt x="14556" y="1624"/>
                  <a:pt x="14530" y="1624"/>
                </a:cubicBezTo>
                <a:close/>
                <a:moveTo>
                  <a:pt x="14530" y="1759"/>
                </a:moveTo>
                <a:cubicBezTo>
                  <a:pt x="14504" y="1759"/>
                  <a:pt x="14483" y="1780"/>
                  <a:pt x="14483" y="1807"/>
                </a:cubicBezTo>
                <a:cubicBezTo>
                  <a:pt x="14483" y="1833"/>
                  <a:pt x="14504" y="1854"/>
                  <a:pt x="14530" y="1854"/>
                </a:cubicBezTo>
                <a:cubicBezTo>
                  <a:pt x="14556" y="1854"/>
                  <a:pt x="14578" y="1833"/>
                  <a:pt x="14578" y="1807"/>
                </a:cubicBezTo>
                <a:cubicBezTo>
                  <a:pt x="14578" y="1780"/>
                  <a:pt x="14556" y="1759"/>
                  <a:pt x="14530" y="1759"/>
                </a:cubicBezTo>
                <a:close/>
                <a:moveTo>
                  <a:pt x="14530" y="1894"/>
                </a:moveTo>
                <a:cubicBezTo>
                  <a:pt x="14504" y="1894"/>
                  <a:pt x="14483" y="1916"/>
                  <a:pt x="14483" y="1942"/>
                </a:cubicBezTo>
                <a:cubicBezTo>
                  <a:pt x="14483" y="1968"/>
                  <a:pt x="14504" y="1989"/>
                  <a:pt x="14530" y="1989"/>
                </a:cubicBezTo>
                <a:cubicBezTo>
                  <a:pt x="14556" y="1989"/>
                  <a:pt x="14578" y="1968"/>
                  <a:pt x="14578" y="1942"/>
                </a:cubicBezTo>
                <a:cubicBezTo>
                  <a:pt x="14578" y="1916"/>
                  <a:pt x="14556" y="1894"/>
                  <a:pt x="14530" y="1894"/>
                </a:cubicBezTo>
                <a:close/>
                <a:moveTo>
                  <a:pt x="14530" y="2030"/>
                </a:moveTo>
                <a:cubicBezTo>
                  <a:pt x="14504" y="2030"/>
                  <a:pt x="14483" y="2051"/>
                  <a:pt x="14483" y="2077"/>
                </a:cubicBezTo>
                <a:cubicBezTo>
                  <a:pt x="14483" y="2103"/>
                  <a:pt x="14504" y="2125"/>
                  <a:pt x="14530" y="2125"/>
                </a:cubicBezTo>
                <a:cubicBezTo>
                  <a:pt x="14556" y="2125"/>
                  <a:pt x="14578" y="2103"/>
                  <a:pt x="14578" y="2077"/>
                </a:cubicBezTo>
                <a:cubicBezTo>
                  <a:pt x="14578" y="2051"/>
                  <a:pt x="14556" y="2030"/>
                  <a:pt x="14530" y="2030"/>
                </a:cubicBezTo>
                <a:close/>
                <a:moveTo>
                  <a:pt x="14530" y="5414"/>
                </a:moveTo>
                <a:cubicBezTo>
                  <a:pt x="14504" y="5414"/>
                  <a:pt x="14483" y="5435"/>
                  <a:pt x="14483" y="5461"/>
                </a:cubicBezTo>
                <a:cubicBezTo>
                  <a:pt x="14483" y="5487"/>
                  <a:pt x="14504" y="5509"/>
                  <a:pt x="14530" y="5509"/>
                </a:cubicBezTo>
                <a:cubicBezTo>
                  <a:pt x="14556" y="5509"/>
                  <a:pt x="14578" y="5487"/>
                  <a:pt x="14578" y="5461"/>
                </a:cubicBezTo>
                <a:cubicBezTo>
                  <a:pt x="14578" y="5435"/>
                  <a:pt x="14556" y="5414"/>
                  <a:pt x="14530" y="5414"/>
                </a:cubicBezTo>
                <a:close/>
                <a:moveTo>
                  <a:pt x="14530" y="6361"/>
                </a:moveTo>
                <a:cubicBezTo>
                  <a:pt x="14504" y="6361"/>
                  <a:pt x="14483" y="6382"/>
                  <a:pt x="14483" y="6409"/>
                </a:cubicBezTo>
                <a:cubicBezTo>
                  <a:pt x="14483" y="6435"/>
                  <a:pt x="14504" y="6456"/>
                  <a:pt x="14530" y="6456"/>
                </a:cubicBezTo>
                <a:cubicBezTo>
                  <a:pt x="14556" y="6456"/>
                  <a:pt x="14578" y="6435"/>
                  <a:pt x="14578" y="6409"/>
                </a:cubicBezTo>
                <a:cubicBezTo>
                  <a:pt x="14578" y="6382"/>
                  <a:pt x="14556" y="6361"/>
                  <a:pt x="14530" y="6361"/>
                </a:cubicBezTo>
                <a:close/>
                <a:moveTo>
                  <a:pt x="14530" y="6496"/>
                </a:moveTo>
                <a:cubicBezTo>
                  <a:pt x="14504" y="6496"/>
                  <a:pt x="14483" y="6518"/>
                  <a:pt x="14483" y="6544"/>
                </a:cubicBezTo>
                <a:cubicBezTo>
                  <a:pt x="14483" y="6570"/>
                  <a:pt x="14504" y="6591"/>
                  <a:pt x="14530" y="6591"/>
                </a:cubicBezTo>
                <a:cubicBezTo>
                  <a:pt x="14556" y="6591"/>
                  <a:pt x="14578" y="6570"/>
                  <a:pt x="14578" y="6544"/>
                </a:cubicBezTo>
                <a:cubicBezTo>
                  <a:pt x="14578" y="6518"/>
                  <a:pt x="14556" y="6496"/>
                  <a:pt x="14530" y="6496"/>
                </a:cubicBezTo>
                <a:close/>
                <a:moveTo>
                  <a:pt x="14530" y="6632"/>
                </a:moveTo>
                <a:cubicBezTo>
                  <a:pt x="14504" y="6632"/>
                  <a:pt x="14483" y="6653"/>
                  <a:pt x="14483" y="6679"/>
                </a:cubicBezTo>
                <a:cubicBezTo>
                  <a:pt x="14483" y="6705"/>
                  <a:pt x="14504" y="6727"/>
                  <a:pt x="14530" y="6727"/>
                </a:cubicBezTo>
                <a:cubicBezTo>
                  <a:pt x="14556" y="6727"/>
                  <a:pt x="14578" y="6705"/>
                  <a:pt x="14578" y="6679"/>
                </a:cubicBezTo>
                <a:cubicBezTo>
                  <a:pt x="14578" y="6653"/>
                  <a:pt x="14556" y="6632"/>
                  <a:pt x="14530" y="6632"/>
                </a:cubicBezTo>
                <a:close/>
                <a:moveTo>
                  <a:pt x="14395" y="947"/>
                </a:moveTo>
                <a:cubicBezTo>
                  <a:pt x="14369" y="947"/>
                  <a:pt x="14347" y="968"/>
                  <a:pt x="14347" y="994"/>
                </a:cubicBezTo>
                <a:cubicBezTo>
                  <a:pt x="14347" y="1021"/>
                  <a:pt x="14369" y="1042"/>
                  <a:pt x="14395" y="1042"/>
                </a:cubicBezTo>
                <a:cubicBezTo>
                  <a:pt x="14421" y="1042"/>
                  <a:pt x="14442" y="1021"/>
                  <a:pt x="14442" y="994"/>
                </a:cubicBezTo>
                <a:cubicBezTo>
                  <a:pt x="14442" y="968"/>
                  <a:pt x="14421" y="947"/>
                  <a:pt x="14395" y="947"/>
                </a:cubicBezTo>
                <a:close/>
                <a:moveTo>
                  <a:pt x="14395" y="1218"/>
                </a:moveTo>
                <a:cubicBezTo>
                  <a:pt x="14369" y="1218"/>
                  <a:pt x="14347" y="1239"/>
                  <a:pt x="14347" y="1265"/>
                </a:cubicBezTo>
                <a:cubicBezTo>
                  <a:pt x="14347" y="1291"/>
                  <a:pt x="14369" y="1313"/>
                  <a:pt x="14395" y="1313"/>
                </a:cubicBezTo>
                <a:cubicBezTo>
                  <a:pt x="14421" y="1313"/>
                  <a:pt x="14442" y="1291"/>
                  <a:pt x="14442" y="1265"/>
                </a:cubicBezTo>
                <a:cubicBezTo>
                  <a:pt x="14442" y="1239"/>
                  <a:pt x="14421" y="1218"/>
                  <a:pt x="14395" y="1218"/>
                </a:cubicBezTo>
                <a:close/>
                <a:moveTo>
                  <a:pt x="14395" y="1353"/>
                </a:moveTo>
                <a:cubicBezTo>
                  <a:pt x="14369" y="1353"/>
                  <a:pt x="14347" y="1374"/>
                  <a:pt x="14347" y="1401"/>
                </a:cubicBezTo>
                <a:cubicBezTo>
                  <a:pt x="14347" y="1427"/>
                  <a:pt x="14369" y="1448"/>
                  <a:pt x="14395" y="1448"/>
                </a:cubicBezTo>
                <a:cubicBezTo>
                  <a:pt x="14421" y="1448"/>
                  <a:pt x="14442" y="1427"/>
                  <a:pt x="14442" y="1401"/>
                </a:cubicBezTo>
                <a:cubicBezTo>
                  <a:pt x="14442" y="1374"/>
                  <a:pt x="14421" y="1353"/>
                  <a:pt x="14395" y="1353"/>
                </a:cubicBezTo>
                <a:close/>
                <a:moveTo>
                  <a:pt x="14395" y="1488"/>
                </a:moveTo>
                <a:cubicBezTo>
                  <a:pt x="14369" y="1488"/>
                  <a:pt x="14347" y="1510"/>
                  <a:pt x="14347" y="1536"/>
                </a:cubicBezTo>
                <a:cubicBezTo>
                  <a:pt x="14347" y="1562"/>
                  <a:pt x="14369" y="1583"/>
                  <a:pt x="14395" y="1583"/>
                </a:cubicBezTo>
                <a:cubicBezTo>
                  <a:pt x="14421" y="1583"/>
                  <a:pt x="14442" y="1562"/>
                  <a:pt x="14442" y="1536"/>
                </a:cubicBezTo>
                <a:cubicBezTo>
                  <a:pt x="14442" y="1510"/>
                  <a:pt x="14421" y="1488"/>
                  <a:pt x="14395" y="1488"/>
                </a:cubicBezTo>
                <a:close/>
                <a:moveTo>
                  <a:pt x="14395" y="1624"/>
                </a:moveTo>
                <a:cubicBezTo>
                  <a:pt x="14369" y="1624"/>
                  <a:pt x="14347" y="1645"/>
                  <a:pt x="14347" y="1671"/>
                </a:cubicBezTo>
                <a:cubicBezTo>
                  <a:pt x="14347" y="1697"/>
                  <a:pt x="14369" y="1719"/>
                  <a:pt x="14395" y="1719"/>
                </a:cubicBezTo>
                <a:cubicBezTo>
                  <a:pt x="14421" y="1719"/>
                  <a:pt x="14442" y="1697"/>
                  <a:pt x="14442" y="1671"/>
                </a:cubicBezTo>
                <a:cubicBezTo>
                  <a:pt x="14442" y="1645"/>
                  <a:pt x="14421" y="1624"/>
                  <a:pt x="14395" y="1624"/>
                </a:cubicBezTo>
                <a:close/>
                <a:moveTo>
                  <a:pt x="14395" y="1759"/>
                </a:moveTo>
                <a:cubicBezTo>
                  <a:pt x="14369" y="1759"/>
                  <a:pt x="14347" y="1780"/>
                  <a:pt x="14347" y="1807"/>
                </a:cubicBezTo>
                <a:cubicBezTo>
                  <a:pt x="14347" y="1833"/>
                  <a:pt x="14369" y="1854"/>
                  <a:pt x="14395" y="1854"/>
                </a:cubicBezTo>
                <a:cubicBezTo>
                  <a:pt x="14421" y="1854"/>
                  <a:pt x="14442" y="1833"/>
                  <a:pt x="14442" y="1807"/>
                </a:cubicBezTo>
                <a:cubicBezTo>
                  <a:pt x="14442" y="1780"/>
                  <a:pt x="14421" y="1759"/>
                  <a:pt x="14395" y="1759"/>
                </a:cubicBezTo>
                <a:close/>
                <a:moveTo>
                  <a:pt x="14395" y="1894"/>
                </a:moveTo>
                <a:cubicBezTo>
                  <a:pt x="14369" y="1894"/>
                  <a:pt x="14347" y="1916"/>
                  <a:pt x="14347" y="1942"/>
                </a:cubicBezTo>
                <a:cubicBezTo>
                  <a:pt x="14347" y="1968"/>
                  <a:pt x="14369" y="1989"/>
                  <a:pt x="14395" y="1989"/>
                </a:cubicBezTo>
                <a:cubicBezTo>
                  <a:pt x="14421" y="1989"/>
                  <a:pt x="14442" y="1968"/>
                  <a:pt x="14442" y="1942"/>
                </a:cubicBezTo>
                <a:cubicBezTo>
                  <a:pt x="14442" y="1916"/>
                  <a:pt x="14421" y="1894"/>
                  <a:pt x="14395" y="1894"/>
                </a:cubicBezTo>
                <a:close/>
                <a:moveTo>
                  <a:pt x="14395" y="2030"/>
                </a:moveTo>
                <a:cubicBezTo>
                  <a:pt x="14369" y="2030"/>
                  <a:pt x="14347" y="2051"/>
                  <a:pt x="14347" y="2077"/>
                </a:cubicBezTo>
                <a:cubicBezTo>
                  <a:pt x="14347" y="2103"/>
                  <a:pt x="14369" y="2125"/>
                  <a:pt x="14395" y="2125"/>
                </a:cubicBezTo>
                <a:cubicBezTo>
                  <a:pt x="14421" y="2125"/>
                  <a:pt x="14442" y="2103"/>
                  <a:pt x="14442" y="2077"/>
                </a:cubicBezTo>
                <a:cubicBezTo>
                  <a:pt x="14442" y="2051"/>
                  <a:pt x="14421" y="2030"/>
                  <a:pt x="14395" y="2030"/>
                </a:cubicBezTo>
                <a:close/>
                <a:moveTo>
                  <a:pt x="14395" y="5414"/>
                </a:moveTo>
                <a:cubicBezTo>
                  <a:pt x="14369" y="5414"/>
                  <a:pt x="14347" y="5435"/>
                  <a:pt x="14347" y="5461"/>
                </a:cubicBezTo>
                <a:cubicBezTo>
                  <a:pt x="14347" y="5487"/>
                  <a:pt x="14369" y="5509"/>
                  <a:pt x="14395" y="5509"/>
                </a:cubicBezTo>
                <a:cubicBezTo>
                  <a:pt x="14421" y="5509"/>
                  <a:pt x="14442" y="5487"/>
                  <a:pt x="14442" y="5461"/>
                </a:cubicBezTo>
                <a:cubicBezTo>
                  <a:pt x="14442" y="5435"/>
                  <a:pt x="14421" y="5414"/>
                  <a:pt x="14395" y="5414"/>
                </a:cubicBezTo>
                <a:close/>
                <a:moveTo>
                  <a:pt x="14395" y="5684"/>
                </a:moveTo>
                <a:cubicBezTo>
                  <a:pt x="14369" y="5684"/>
                  <a:pt x="14347" y="5706"/>
                  <a:pt x="14347" y="5732"/>
                </a:cubicBezTo>
                <a:cubicBezTo>
                  <a:pt x="14347" y="5758"/>
                  <a:pt x="14369" y="5779"/>
                  <a:pt x="14395" y="5779"/>
                </a:cubicBezTo>
                <a:cubicBezTo>
                  <a:pt x="14421" y="5779"/>
                  <a:pt x="14442" y="5758"/>
                  <a:pt x="14442" y="5732"/>
                </a:cubicBezTo>
                <a:cubicBezTo>
                  <a:pt x="14442" y="5706"/>
                  <a:pt x="14421" y="5684"/>
                  <a:pt x="14395" y="5684"/>
                </a:cubicBezTo>
                <a:close/>
                <a:moveTo>
                  <a:pt x="14395" y="6226"/>
                </a:moveTo>
                <a:cubicBezTo>
                  <a:pt x="14369" y="6226"/>
                  <a:pt x="14347" y="6247"/>
                  <a:pt x="14347" y="6273"/>
                </a:cubicBezTo>
                <a:cubicBezTo>
                  <a:pt x="14347" y="6299"/>
                  <a:pt x="14369" y="6321"/>
                  <a:pt x="14395" y="6321"/>
                </a:cubicBezTo>
                <a:cubicBezTo>
                  <a:pt x="14421" y="6321"/>
                  <a:pt x="14442" y="6299"/>
                  <a:pt x="14442" y="6273"/>
                </a:cubicBezTo>
                <a:cubicBezTo>
                  <a:pt x="14442" y="6247"/>
                  <a:pt x="14421" y="6226"/>
                  <a:pt x="14395" y="6226"/>
                </a:cubicBezTo>
                <a:close/>
                <a:moveTo>
                  <a:pt x="14395" y="6361"/>
                </a:moveTo>
                <a:cubicBezTo>
                  <a:pt x="14369" y="6361"/>
                  <a:pt x="14347" y="6382"/>
                  <a:pt x="14347" y="6409"/>
                </a:cubicBezTo>
                <a:cubicBezTo>
                  <a:pt x="14347" y="6435"/>
                  <a:pt x="14369" y="6456"/>
                  <a:pt x="14395" y="6456"/>
                </a:cubicBezTo>
                <a:cubicBezTo>
                  <a:pt x="14421" y="6456"/>
                  <a:pt x="14442" y="6435"/>
                  <a:pt x="14442" y="6409"/>
                </a:cubicBezTo>
                <a:cubicBezTo>
                  <a:pt x="14442" y="6382"/>
                  <a:pt x="14421" y="6361"/>
                  <a:pt x="14395" y="6361"/>
                </a:cubicBezTo>
                <a:close/>
                <a:moveTo>
                  <a:pt x="14395" y="6496"/>
                </a:moveTo>
                <a:cubicBezTo>
                  <a:pt x="14369" y="6496"/>
                  <a:pt x="14347" y="6518"/>
                  <a:pt x="14347" y="6544"/>
                </a:cubicBezTo>
                <a:cubicBezTo>
                  <a:pt x="14347" y="6570"/>
                  <a:pt x="14369" y="6591"/>
                  <a:pt x="14395" y="6591"/>
                </a:cubicBezTo>
                <a:cubicBezTo>
                  <a:pt x="14421" y="6591"/>
                  <a:pt x="14442" y="6570"/>
                  <a:pt x="14442" y="6544"/>
                </a:cubicBezTo>
                <a:cubicBezTo>
                  <a:pt x="14442" y="6518"/>
                  <a:pt x="14421" y="6496"/>
                  <a:pt x="14395" y="6496"/>
                </a:cubicBezTo>
                <a:close/>
                <a:moveTo>
                  <a:pt x="14395" y="6632"/>
                </a:moveTo>
                <a:cubicBezTo>
                  <a:pt x="14369" y="6632"/>
                  <a:pt x="14347" y="6653"/>
                  <a:pt x="14347" y="6679"/>
                </a:cubicBezTo>
                <a:cubicBezTo>
                  <a:pt x="14347" y="6705"/>
                  <a:pt x="14369" y="6727"/>
                  <a:pt x="14395" y="6727"/>
                </a:cubicBezTo>
                <a:cubicBezTo>
                  <a:pt x="14421" y="6727"/>
                  <a:pt x="14442" y="6705"/>
                  <a:pt x="14442" y="6679"/>
                </a:cubicBezTo>
                <a:cubicBezTo>
                  <a:pt x="14442" y="6653"/>
                  <a:pt x="14421" y="6632"/>
                  <a:pt x="14395" y="6632"/>
                </a:cubicBezTo>
                <a:close/>
                <a:moveTo>
                  <a:pt x="14395" y="6767"/>
                </a:moveTo>
                <a:cubicBezTo>
                  <a:pt x="14369" y="6767"/>
                  <a:pt x="14347" y="6788"/>
                  <a:pt x="14347" y="6815"/>
                </a:cubicBezTo>
                <a:cubicBezTo>
                  <a:pt x="14347" y="6841"/>
                  <a:pt x="14369" y="6862"/>
                  <a:pt x="14395" y="6862"/>
                </a:cubicBezTo>
                <a:cubicBezTo>
                  <a:pt x="14421" y="6862"/>
                  <a:pt x="14442" y="6841"/>
                  <a:pt x="14442" y="6815"/>
                </a:cubicBezTo>
                <a:cubicBezTo>
                  <a:pt x="14442" y="6788"/>
                  <a:pt x="14421" y="6767"/>
                  <a:pt x="14395" y="6767"/>
                </a:cubicBezTo>
                <a:close/>
                <a:moveTo>
                  <a:pt x="14395" y="6902"/>
                </a:moveTo>
                <a:cubicBezTo>
                  <a:pt x="14369" y="6902"/>
                  <a:pt x="14347" y="6924"/>
                  <a:pt x="14347" y="6950"/>
                </a:cubicBezTo>
                <a:cubicBezTo>
                  <a:pt x="14347" y="6976"/>
                  <a:pt x="14369" y="6997"/>
                  <a:pt x="14395" y="6997"/>
                </a:cubicBezTo>
                <a:cubicBezTo>
                  <a:pt x="14421" y="6997"/>
                  <a:pt x="14442" y="6976"/>
                  <a:pt x="14442" y="6950"/>
                </a:cubicBezTo>
                <a:cubicBezTo>
                  <a:pt x="14442" y="6924"/>
                  <a:pt x="14421" y="6902"/>
                  <a:pt x="14395" y="6902"/>
                </a:cubicBezTo>
                <a:close/>
                <a:moveTo>
                  <a:pt x="14259" y="947"/>
                </a:moveTo>
                <a:cubicBezTo>
                  <a:pt x="14233" y="947"/>
                  <a:pt x="14212" y="968"/>
                  <a:pt x="14212" y="994"/>
                </a:cubicBezTo>
                <a:cubicBezTo>
                  <a:pt x="14212" y="1021"/>
                  <a:pt x="14233" y="1042"/>
                  <a:pt x="14259" y="1042"/>
                </a:cubicBezTo>
                <a:cubicBezTo>
                  <a:pt x="14286" y="1042"/>
                  <a:pt x="14307" y="1021"/>
                  <a:pt x="14307" y="994"/>
                </a:cubicBezTo>
                <a:cubicBezTo>
                  <a:pt x="14307" y="968"/>
                  <a:pt x="14286" y="947"/>
                  <a:pt x="14259" y="947"/>
                </a:cubicBezTo>
                <a:close/>
                <a:moveTo>
                  <a:pt x="14259" y="1218"/>
                </a:moveTo>
                <a:cubicBezTo>
                  <a:pt x="14233" y="1218"/>
                  <a:pt x="14212" y="1239"/>
                  <a:pt x="14212" y="1265"/>
                </a:cubicBezTo>
                <a:cubicBezTo>
                  <a:pt x="14212" y="1291"/>
                  <a:pt x="14233" y="1313"/>
                  <a:pt x="14259" y="1313"/>
                </a:cubicBezTo>
                <a:cubicBezTo>
                  <a:pt x="14286" y="1313"/>
                  <a:pt x="14307" y="1291"/>
                  <a:pt x="14307" y="1265"/>
                </a:cubicBezTo>
                <a:cubicBezTo>
                  <a:pt x="14307" y="1239"/>
                  <a:pt x="14286" y="1218"/>
                  <a:pt x="14259" y="1218"/>
                </a:cubicBezTo>
                <a:close/>
                <a:moveTo>
                  <a:pt x="14259" y="1353"/>
                </a:moveTo>
                <a:cubicBezTo>
                  <a:pt x="14233" y="1353"/>
                  <a:pt x="14212" y="1374"/>
                  <a:pt x="14212" y="1401"/>
                </a:cubicBezTo>
                <a:cubicBezTo>
                  <a:pt x="14212" y="1427"/>
                  <a:pt x="14233" y="1448"/>
                  <a:pt x="14259" y="1448"/>
                </a:cubicBezTo>
                <a:cubicBezTo>
                  <a:pt x="14286" y="1448"/>
                  <a:pt x="14307" y="1427"/>
                  <a:pt x="14307" y="1401"/>
                </a:cubicBezTo>
                <a:cubicBezTo>
                  <a:pt x="14307" y="1374"/>
                  <a:pt x="14286" y="1353"/>
                  <a:pt x="14259" y="1353"/>
                </a:cubicBezTo>
                <a:close/>
                <a:moveTo>
                  <a:pt x="14259" y="1488"/>
                </a:moveTo>
                <a:cubicBezTo>
                  <a:pt x="14233" y="1488"/>
                  <a:pt x="14212" y="1510"/>
                  <a:pt x="14212" y="1536"/>
                </a:cubicBezTo>
                <a:cubicBezTo>
                  <a:pt x="14212" y="1562"/>
                  <a:pt x="14233" y="1583"/>
                  <a:pt x="14259" y="1583"/>
                </a:cubicBezTo>
                <a:cubicBezTo>
                  <a:pt x="14286" y="1583"/>
                  <a:pt x="14307" y="1562"/>
                  <a:pt x="14307" y="1536"/>
                </a:cubicBezTo>
                <a:cubicBezTo>
                  <a:pt x="14307" y="1510"/>
                  <a:pt x="14286" y="1488"/>
                  <a:pt x="14259" y="1488"/>
                </a:cubicBezTo>
                <a:close/>
                <a:moveTo>
                  <a:pt x="14259" y="1624"/>
                </a:moveTo>
                <a:cubicBezTo>
                  <a:pt x="14233" y="1624"/>
                  <a:pt x="14212" y="1645"/>
                  <a:pt x="14212" y="1671"/>
                </a:cubicBezTo>
                <a:cubicBezTo>
                  <a:pt x="14212" y="1697"/>
                  <a:pt x="14233" y="1719"/>
                  <a:pt x="14259" y="1719"/>
                </a:cubicBezTo>
                <a:cubicBezTo>
                  <a:pt x="14286" y="1719"/>
                  <a:pt x="14307" y="1697"/>
                  <a:pt x="14307" y="1671"/>
                </a:cubicBezTo>
                <a:cubicBezTo>
                  <a:pt x="14307" y="1645"/>
                  <a:pt x="14286" y="1624"/>
                  <a:pt x="14259" y="1624"/>
                </a:cubicBezTo>
                <a:close/>
                <a:moveTo>
                  <a:pt x="14259" y="1759"/>
                </a:moveTo>
                <a:cubicBezTo>
                  <a:pt x="14233" y="1759"/>
                  <a:pt x="14212" y="1780"/>
                  <a:pt x="14212" y="1807"/>
                </a:cubicBezTo>
                <a:cubicBezTo>
                  <a:pt x="14212" y="1833"/>
                  <a:pt x="14233" y="1854"/>
                  <a:pt x="14259" y="1854"/>
                </a:cubicBezTo>
                <a:cubicBezTo>
                  <a:pt x="14286" y="1854"/>
                  <a:pt x="14307" y="1833"/>
                  <a:pt x="14307" y="1807"/>
                </a:cubicBezTo>
                <a:cubicBezTo>
                  <a:pt x="14307" y="1780"/>
                  <a:pt x="14286" y="1759"/>
                  <a:pt x="14259" y="1759"/>
                </a:cubicBezTo>
                <a:close/>
                <a:moveTo>
                  <a:pt x="14259" y="1894"/>
                </a:moveTo>
                <a:cubicBezTo>
                  <a:pt x="14233" y="1894"/>
                  <a:pt x="14212" y="1916"/>
                  <a:pt x="14212" y="1942"/>
                </a:cubicBezTo>
                <a:cubicBezTo>
                  <a:pt x="14212" y="1968"/>
                  <a:pt x="14233" y="1989"/>
                  <a:pt x="14259" y="1989"/>
                </a:cubicBezTo>
                <a:cubicBezTo>
                  <a:pt x="14286" y="1989"/>
                  <a:pt x="14307" y="1968"/>
                  <a:pt x="14307" y="1942"/>
                </a:cubicBezTo>
                <a:cubicBezTo>
                  <a:pt x="14307" y="1916"/>
                  <a:pt x="14286" y="1894"/>
                  <a:pt x="14259" y="1894"/>
                </a:cubicBezTo>
                <a:close/>
                <a:moveTo>
                  <a:pt x="14259" y="2030"/>
                </a:moveTo>
                <a:cubicBezTo>
                  <a:pt x="14233" y="2030"/>
                  <a:pt x="14212" y="2051"/>
                  <a:pt x="14212" y="2077"/>
                </a:cubicBezTo>
                <a:cubicBezTo>
                  <a:pt x="14212" y="2103"/>
                  <a:pt x="14233" y="2125"/>
                  <a:pt x="14259" y="2125"/>
                </a:cubicBezTo>
                <a:cubicBezTo>
                  <a:pt x="14286" y="2125"/>
                  <a:pt x="14307" y="2103"/>
                  <a:pt x="14307" y="2077"/>
                </a:cubicBezTo>
                <a:cubicBezTo>
                  <a:pt x="14307" y="2051"/>
                  <a:pt x="14286" y="2030"/>
                  <a:pt x="14259" y="2030"/>
                </a:cubicBezTo>
                <a:close/>
                <a:moveTo>
                  <a:pt x="14259" y="5414"/>
                </a:moveTo>
                <a:cubicBezTo>
                  <a:pt x="14233" y="5414"/>
                  <a:pt x="14212" y="5435"/>
                  <a:pt x="14212" y="5461"/>
                </a:cubicBezTo>
                <a:cubicBezTo>
                  <a:pt x="14212" y="5487"/>
                  <a:pt x="14233" y="5509"/>
                  <a:pt x="14259" y="5509"/>
                </a:cubicBezTo>
                <a:cubicBezTo>
                  <a:pt x="14286" y="5509"/>
                  <a:pt x="14307" y="5487"/>
                  <a:pt x="14307" y="5461"/>
                </a:cubicBezTo>
                <a:cubicBezTo>
                  <a:pt x="14307" y="5435"/>
                  <a:pt x="14286" y="5414"/>
                  <a:pt x="14259" y="5414"/>
                </a:cubicBezTo>
                <a:close/>
                <a:moveTo>
                  <a:pt x="14259" y="5549"/>
                </a:moveTo>
                <a:cubicBezTo>
                  <a:pt x="14233" y="5549"/>
                  <a:pt x="14212" y="5570"/>
                  <a:pt x="14212" y="5596"/>
                </a:cubicBezTo>
                <a:cubicBezTo>
                  <a:pt x="14212" y="5623"/>
                  <a:pt x="14233" y="5644"/>
                  <a:pt x="14259" y="5644"/>
                </a:cubicBezTo>
                <a:cubicBezTo>
                  <a:pt x="14286" y="5644"/>
                  <a:pt x="14307" y="5623"/>
                  <a:pt x="14307" y="5596"/>
                </a:cubicBezTo>
                <a:cubicBezTo>
                  <a:pt x="14307" y="5570"/>
                  <a:pt x="14286" y="5549"/>
                  <a:pt x="14259" y="5549"/>
                </a:cubicBezTo>
                <a:close/>
                <a:moveTo>
                  <a:pt x="14259" y="5955"/>
                </a:moveTo>
                <a:cubicBezTo>
                  <a:pt x="14233" y="5955"/>
                  <a:pt x="14212" y="5976"/>
                  <a:pt x="14212" y="6002"/>
                </a:cubicBezTo>
                <a:cubicBezTo>
                  <a:pt x="14212" y="6029"/>
                  <a:pt x="14233" y="6050"/>
                  <a:pt x="14259" y="6050"/>
                </a:cubicBezTo>
                <a:cubicBezTo>
                  <a:pt x="14286" y="6050"/>
                  <a:pt x="14307" y="6029"/>
                  <a:pt x="14307" y="6002"/>
                </a:cubicBezTo>
                <a:cubicBezTo>
                  <a:pt x="14307" y="5976"/>
                  <a:pt x="14286" y="5955"/>
                  <a:pt x="14259" y="5955"/>
                </a:cubicBezTo>
                <a:close/>
                <a:moveTo>
                  <a:pt x="14259" y="6090"/>
                </a:moveTo>
                <a:cubicBezTo>
                  <a:pt x="14233" y="6090"/>
                  <a:pt x="14212" y="6112"/>
                  <a:pt x="14212" y="6138"/>
                </a:cubicBezTo>
                <a:cubicBezTo>
                  <a:pt x="14212" y="6164"/>
                  <a:pt x="14233" y="6185"/>
                  <a:pt x="14259" y="6185"/>
                </a:cubicBezTo>
                <a:cubicBezTo>
                  <a:pt x="14286" y="6185"/>
                  <a:pt x="14307" y="6164"/>
                  <a:pt x="14307" y="6138"/>
                </a:cubicBezTo>
                <a:cubicBezTo>
                  <a:pt x="14307" y="6112"/>
                  <a:pt x="14286" y="6090"/>
                  <a:pt x="14259" y="6090"/>
                </a:cubicBezTo>
                <a:close/>
                <a:moveTo>
                  <a:pt x="14259" y="6226"/>
                </a:moveTo>
                <a:cubicBezTo>
                  <a:pt x="14233" y="6226"/>
                  <a:pt x="14212" y="6247"/>
                  <a:pt x="14212" y="6273"/>
                </a:cubicBezTo>
                <a:cubicBezTo>
                  <a:pt x="14212" y="6299"/>
                  <a:pt x="14233" y="6321"/>
                  <a:pt x="14259" y="6321"/>
                </a:cubicBezTo>
                <a:cubicBezTo>
                  <a:pt x="14286" y="6321"/>
                  <a:pt x="14307" y="6299"/>
                  <a:pt x="14307" y="6273"/>
                </a:cubicBezTo>
                <a:cubicBezTo>
                  <a:pt x="14307" y="6247"/>
                  <a:pt x="14286" y="6226"/>
                  <a:pt x="14259" y="6226"/>
                </a:cubicBezTo>
                <a:close/>
                <a:moveTo>
                  <a:pt x="14259" y="6361"/>
                </a:moveTo>
                <a:cubicBezTo>
                  <a:pt x="14233" y="6361"/>
                  <a:pt x="14212" y="6382"/>
                  <a:pt x="14212" y="6409"/>
                </a:cubicBezTo>
                <a:cubicBezTo>
                  <a:pt x="14212" y="6435"/>
                  <a:pt x="14233" y="6456"/>
                  <a:pt x="14259" y="6456"/>
                </a:cubicBezTo>
                <a:cubicBezTo>
                  <a:pt x="14286" y="6456"/>
                  <a:pt x="14307" y="6435"/>
                  <a:pt x="14307" y="6409"/>
                </a:cubicBezTo>
                <a:cubicBezTo>
                  <a:pt x="14307" y="6382"/>
                  <a:pt x="14286" y="6361"/>
                  <a:pt x="14259" y="6361"/>
                </a:cubicBezTo>
                <a:close/>
                <a:moveTo>
                  <a:pt x="14259" y="6496"/>
                </a:moveTo>
                <a:cubicBezTo>
                  <a:pt x="14233" y="6496"/>
                  <a:pt x="14212" y="6518"/>
                  <a:pt x="14212" y="6544"/>
                </a:cubicBezTo>
                <a:cubicBezTo>
                  <a:pt x="14212" y="6570"/>
                  <a:pt x="14233" y="6591"/>
                  <a:pt x="14259" y="6591"/>
                </a:cubicBezTo>
                <a:cubicBezTo>
                  <a:pt x="14286" y="6591"/>
                  <a:pt x="14307" y="6570"/>
                  <a:pt x="14307" y="6544"/>
                </a:cubicBezTo>
                <a:cubicBezTo>
                  <a:pt x="14307" y="6518"/>
                  <a:pt x="14286" y="6496"/>
                  <a:pt x="14259" y="6496"/>
                </a:cubicBezTo>
                <a:close/>
                <a:moveTo>
                  <a:pt x="14259" y="6632"/>
                </a:moveTo>
                <a:cubicBezTo>
                  <a:pt x="14233" y="6632"/>
                  <a:pt x="14212" y="6653"/>
                  <a:pt x="14212" y="6679"/>
                </a:cubicBezTo>
                <a:cubicBezTo>
                  <a:pt x="14212" y="6705"/>
                  <a:pt x="14233" y="6727"/>
                  <a:pt x="14259" y="6727"/>
                </a:cubicBezTo>
                <a:cubicBezTo>
                  <a:pt x="14286" y="6727"/>
                  <a:pt x="14307" y="6705"/>
                  <a:pt x="14307" y="6679"/>
                </a:cubicBezTo>
                <a:cubicBezTo>
                  <a:pt x="14307" y="6653"/>
                  <a:pt x="14286" y="6632"/>
                  <a:pt x="14259" y="6632"/>
                </a:cubicBezTo>
                <a:close/>
                <a:moveTo>
                  <a:pt x="14259" y="6767"/>
                </a:moveTo>
                <a:cubicBezTo>
                  <a:pt x="14233" y="6767"/>
                  <a:pt x="14212" y="6788"/>
                  <a:pt x="14212" y="6815"/>
                </a:cubicBezTo>
                <a:cubicBezTo>
                  <a:pt x="14212" y="6841"/>
                  <a:pt x="14233" y="6862"/>
                  <a:pt x="14259" y="6862"/>
                </a:cubicBezTo>
                <a:cubicBezTo>
                  <a:pt x="14286" y="6862"/>
                  <a:pt x="14307" y="6841"/>
                  <a:pt x="14307" y="6815"/>
                </a:cubicBezTo>
                <a:cubicBezTo>
                  <a:pt x="14307" y="6788"/>
                  <a:pt x="14286" y="6767"/>
                  <a:pt x="14259" y="6767"/>
                </a:cubicBezTo>
                <a:close/>
                <a:moveTo>
                  <a:pt x="14259" y="6902"/>
                </a:moveTo>
                <a:cubicBezTo>
                  <a:pt x="14233" y="6902"/>
                  <a:pt x="14212" y="6924"/>
                  <a:pt x="14212" y="6950"/>
                </a:cubicBezTo>
                <a:cubicBezTo>
                  <a:pt x="14212" y="6976"/>
                  <a:pt x="14233" y="6997"/>
                  <a:pt x="14259" y="6997"/>
                </a:cubicBezTo>
                <a:cubicBezTo>
                  <a:pt x="14286" y="6997"/>
                  <a:pt x="14307" y="6976"/>
                  <a:pt x="14307" y="6950"/>
                </a:cubicBezTo>
                <a:cubicBezTo>
                  <a:pt x="14307" y="6924"/>
                  <a:pt x="14286" y="6902"/>
                  <a:pt x="14259" y="6902"/>
                </a:cubicBezTo>
                <a:close/>
                <a:moveTo>
                  <a:pt x="14259" y="7038"/>
                </a:moveTo>
                <a:cubicBezTo>
                  <a:pt x="14233" y="7038"/>
                  <a:pt x="14212" y="7059"/>
                  <a:pt x="14212" y="7085"/>
                </a:cubicBezTo>
                <a:cubicBezTo>
                  <a:pt x="14212" y="7111"/>
                  <a:pt x="14233" y="7133"/>
                  <a:pt x="14259" y="7133"/>
                </a:cubicBezTo>
                <a:cubicBezTo>
                  <a:pt x="14286" y="7133"/>
                  <a:pt x="14307" y="7111"/>
                  <a:pt x="14307" y="7085"/>
                </a:cubicBezTo>
                <a:cubicBezTo>
                  <a:pt x="14307" y="7059"/>
                  <a:pt x="14286" y="7038"/>
                  <a:pt x="14259" y="7038"/>
                </a:cubicBezTo>
                <a:close/>
                <a:moveTo>
                  <a:pt x="14259" y="7173"/>
                </a:moveTo>
                <a:cubicBezTo>
                  <a:pt x="14233" y="7173"/>
                  <a:pt x="14212" y="7194"/>
                  <a:pt x="14212" y="7221"/>
                </a:cubicBezTo>
                <a:cubicBezTo>
                  <a:pt x="14212" y="7247"/>
                  <a:pt x="14233" y="7268"/>
                  <a:pt x="14259" y="7268"/>
                </a:cubicBezTo>
                <a:cubicBezTo>
                  <a:pt x="14286" y="7268"/>
                  <a:pt x="14307" y="7247"/>
                  <a:pt x="14307" y="7221"/>
                </a:cubicBezTo>
                <a:cubicBezTo>
                  <a:pt x="14307" y="7194"/>
                  <a:pt x="14286" y="7173"/>
                  <a:pt x="14259" y="7173"/>
                </a:cubicBezTo>
                <a:close/>
                <a:moveTo>
                  <a:pt x="14124" y="812"/>
                </a:moveTo>
                <a:cubicBezTo>
                  <a:pt x="14098" y="812"/>
                  <a:pt x="14077" y="833"/>
                  <a:pt x="14077" y="859"/>
                </a:cubicBezTo>
                <a:cubicBezTo>
                  <a:pt x="14077" y="885"/>
                  <a:pt x="14098" y="907"/>
                  <a:pt x="14124" y="907"/>
                </a:cubicBezTo>
                <a:cubicBezTo>
                  <a:pt x="14150" y="907"/>
                  <a:pt x="14172" y="885"/>
                  <a:pt x="14172" y="859"/>
                </a:cubicBezTo>
                <a:cubicBezTo>
                  <a:pt x="14172" y="833"/>
                  <a:pt x="14150" y="812"/>
                  <a:pt x="14124" y="812"/>
                </a:cubicBezTo>
                <a:close/>
                <a:moveTo>
                  <a:pt x="14124" y="947"/>
                </a:moveTo>
                <a:cubicBezTo>
                  <a:pt x="14098" y="947"/>
                  <a:pt x="14077" y="968"/>
                  <a:pt x="14077" y="994"/>
                </a:cubicBezTo>
                <a:cubicBezTo>
                  <a:pt x="14077" y="1021"/>
                  <a:pt x="14098" y="1042"/>
                  <a:pt x="14124" y="1042"/>
                </a:cubicBezTo>
                <a:cubicBezTo>
                  <a:pt x="14150" y="1042"/>
                  <a:pt x="14172" y="1021"/>
                  <a:pt x="14172" y="994"/>
                </a:cubicBezTo>
                <a:cubicBezTo>
                  <a:pt x="14172" y="968"/>
                  <a:pt x="14150" y="947"/>
                  <a:pt x="14124" y="947"/>
                </a:cubicBezTo>
                <a:close/>
                <a:moveTo>
                  <a:pt x="14124" y="1082"/>
                </a:moveTo>
                <a:cubicBezTo>
                  <a:pt x="14098" y="1082"/>
                  <a:pt x="14077" y="1104"/>
                  <a:pt x="14077" y="1130"/>
                </a:cubicBezTo>
                <a:cubicBezTo>
                  <a:pt x="14077" y="1156"/>
                  <a:pt x="14098" y="1177"/>
                  <a:pt x="14124" y="1177"/>
                </a:cubicBezTo>
                <a:cubicBezTo>
                  <a:pt x="14150" y="1177"/>
                  <a:pt x="14172" y="1156"/>
                  <a:pt x="14172" y="1130"/>
                </a:cubicBezTo>
                <a:cubicBezTo>
                  <a:pt x="14172" y="1104"/>
                  <a:pt x="14150" y="1082"/>
                  <a:pt x="14124" y="1082"/>
                </a:cubicBezTo>
                <a:close/>
                <a:moveTo>
                  <a:pt x="14124" y="1218"/>
                </a:moveTo>
                <a:cubicBezTo>
                  <a:pt x="14098" y="1218"/>
                  <a:pt x="14077" y="1239"/>
                  <a:pt x="14077" y="1265"/>
                </a:cubicBezTo>
                <a:cubicBezTo>
                  <a:pt x="14077" y="1291"/>
                  <a:pt x="14098" y="1313"/>
                  <a:pt x="14124" y="1313"/>
                </a:cubicBezTo>
                <a:cubicBezTo>
                  <a:pt x="14150" y="1313"/>
                  <a:pt x="14172" y="1291"/>
                  <a:pt x="14172" y="1265"/>
                </a:cubicBezTo>
                <a:cubicBezTo>
                  <a:pt x="14172" y="1239"/>
                  <a:pt x="14150" y="1218"/>
                  <a:pt x="14124" y="1218"/>
                </a:cubicBezTo>
                <a:close/>
                <a:moveTo>
                  <a:pt x="14124" y="1353"/>
                </a:moveTo>
                <a:cubicBezTo>
                  <a:pt x="14098" y="1353"/>
                  <a:pt x="14077" y="1374"/>
                  <a:pt x="14077" y="1401"/>
                </a:cubicBezTo>
                <a:cubicBezTo>
                  <a:pt x="14077" y="1427"/>
                  <a:pt x="14098" y="1448"/>
                  <a:pt x="14124" y="1448"/>
                </a:cubicBezTo>
                <a:cubicBezTo>
                  <a:pt x="14150" y="1448"/>
                  <a:pt x="14172" y="1427"/>
                  <a:pt x="14172" y="1401"/>
                </a:cubicBezTo>
                <a:cubicBezTo>
                  <a:pt x="14172" y="1374"/>
                  <a:pt x="14150" y="1353"/>
                  <a:pt x="14124" y="1353"/>
                </a:cubicBezTo>
                <a:close/>
                <a:moveTo>
                  <a:pt x="14124" y="1488"/>
                </a:moveTo>
                <a:cubicBezTo>
                  <a:pt x="14098" y="1488"/>
                  <a:pt x="14077" y="1510"/>
                  <a:pt x="14077" y="1536"/>
                </a:cubicBezTo>
                <a:cubicBezTo>
                  <a:pt x="14077" y="1562"/>
                  <a:pt x="14098" y="1583"/>
                  <a:pt x="14124" y="1583"/>
                </a:cubicBezTo>
                <a:cubicBezTo>
                  <a:pt x="14150" y="1583"/>
                  <a:pt x="14172" y="1562"/>
                  <a:pt x="14172" y="1536"/>
                </a:cubicBezTo>
                <a:cubicBezTo>
                  <a:pt x="14172" y="1510"/>
                  <a:pt x="14150" y="1488"/>
                  <a:pt x="14124" y="1488"/>
                </a:cubicBezTo>
                <a:close/>
                <a:moveTo>
                  <a:pt x="14124" y="1624"/>
                </a:moveTo>
                <a:cubicBezTo>
                  <a:pt x="14098" y="1624"/>
                  <a:pt x="14077" y="1645"/>
                  <a:pt x="14077" y="1671"/>
                </a:cubicBezTo>
                <a:cubicBezTo>
                  <a:pt x="14077" y="1697"/>
                  <a:pt x="14098" y="1719"/>
                  <a:pt x="14124" y="1719"/>
                </a:cubicBezTo>
                <a:cubicBezTo>
                  <a:pt x="14150" y="1719"/>
                  <a:pt x="14172" y="1697"/>
                  <a:pt x="14172" y="1671"/>
                </a:cubicBezTo>
                <a:cubicBezTo>
                  <a:pt x="14172" y="1645"/>
                  <a:pt x="14150" y="1624"/>
                  <a:pt x="14124" y="1624"/>
                </a:cubicBezTo>
                <a:close/>
                <a:moveTo>
                  <a:pt x="14124" y="1759"/>
                </a:moveTo>
                <a:cubicBezTo>
                  <a:pt x="14098" y="1759"/>
                  <a:pt x="14077" y="1780"/>
                  <a:pt x="14077" y="1807"/>
                </a:cubicBezTo>
                <a:cubicBezTo>
                  <a:pt x="14077" y="1833"/>
                  <a:pt x="14098" y="1854"/>
                  <a:pt x="14124" y="1854"/>
                </a:cubicBezTo>
                <a:cubicBezTo>
                  <a:pt x="14150" y="1854"/>
                  <a:pt x="14172" y="1833"/>
                  <a:pt x="14172" y="1807"/>
                </a:cubicBezTo>
                <a:cubicBezTo>
                  <a:pt x="14172" y="1780"/>
                  <a:pt x="14150" y="1759"/>
                  <a:pt x="14124" y="1759"/>
                </a:cubicBezTo>
                <a:close/>
                <a:moveTo>
                  <a:pt x="14124" y="1894"/>
                </a:moveTo>
                <a:cubicBezTo>
                  <a:pt x="14098" y="1894"/>
                  <a:pt x="14077" y="1916"/>
                  <a:pt x="14077" y="1942"/>
                </a:cubicBezTo>
                <a:cubicBezTo>
                  <a:pt x="14077" y="1968"/>
                  <a:pt x="14098" y="1989"/>
                  <a:pt x="14124" y="1989"/>
                </a:cubicBezTo>
                <a:cubicBezTo>
                  <a:pt x="14150" y="1989"/>
                  <a:pt x="14172" y="1968"/>
                  <a:pt x="14172" y="1942"/>
                </a:cubicBezTo>
                <a:cubicBezTo>
                  <a:pt x="14172" y="1916"/>
                  <a:pt x="14150" y="1894"/>
                  <a:pt x="14124" y="1894"/>
                </a:cubicBezTo>
                <a:close/>
                <a:moveTo>
                  <a:pt x="14124" y="2030"/>
                </a:moveTo>
                <a:cubicBezTo>
                  <a:pt x="14098" y="2030"/>
                  <a:pt x="14077" y="2051"/>
                  <a:pt x="14077" y="2077"/>
                </a:cubicBezTo>
                <a:cubicBezTo>
                  <a:pt x="14077" y="2103"/>
                  <a:pt x="14098" y="2125"/>
                  <a:pt x="14124" y="2125"/>
                </a:cubicBezTo>
                <a:cubicBezTo>
                  <a:pt x="14150" y="2125"/>
                  <a:pt x="14172" y="2103"/>
                  <a:pt x="14172" y="2077"/>
                </a:cubicBezTo>
                <a:cubicBezTo>
                  <a:pt x="14172" y="2051"/>
                  <a:pt x="14150" y="2030"/>
                  <a:pt x="14124" y="2030"/>
                </a:cubicBezTo>
                <a:close/>
                <a:moveTo>
                  <a:pt x="14124" y="2571"/>
                </a:moveTo>
                <a:cubicBezTo>
                  <a:pt x="14098" y="2571"/>
                  <a:pt x="14077" y="2593"/>
                  <a:pt x="14077" y="2619"/>
                </a:cubicBezTo>
                <a:cubicBezTo>
                  <a:pt x="14077" y="2645"/>
                  <a:pt x="14098" y="2666"/>
                  <a:pt x="14124" y="2666"/>
                </a:cubicBezTo>
                <a:cubicBezTo>
                  <a:pt x="14150" y="2666"/>
                  <a:pt x="14172" y="2645"/>
                  <a:pt x="14172" y="2619"/>
                </a:cubicBezTo>
                <a:cubicBezTo>
                  <a:pt x="14172" y="2593"/>
                  <a:pt x="14150" y="2571"/>
                  <a:pt x="14124" y="2571"/>
                </a:cubicBezTo>
                <a:close/>
                <a:moveTo>
                  <a:pt x="14124" y="2707"/>
                </a:moveTo>
                <a:cubicBezTo>
                  <a:pt x="14098" y="2707"/>
                  <a:pt x="14077" y="2728"/>
                  <a:pt x="14077" y="2754"/>
                </a:cubicBezTo>
                <a:cubicBezTo>
                  <a:pt x="14077" y="2780"/>
                  <a:pt x="14098" y="2802"/>
                  <a:pt x="14124" y="2802"/>
                </a:cubicBezTo>
                <a:cubicBezTo>
                  <a:pt x="14150" y="2802"/>
                  <a:pt x="14172" y="2780"/>
                  <a:pt x="14172" y="2754"/>
                </a:cubicBezTo>
                <a:cubicBezTo>
                  <a:pt x="14172" y="2728"/>
                  <a:pt x="14150" y="2707"/>
                  <a:pt x="14124" y="2707"/>
                </a:cubicBezTo>
                <a:close/>
                <a:moveTo>
                  <a:pt x="14124" y="2842"/>
                </a:moveTo>
                <a:cubicBezTo>
                  <a:pt x="14098" y="2842"/>
                  <a:pt x="14077" y="2863"/>
                  <a:pt x="14077" y="2889"/>
                </a:cubicBezTo>
                <a:cubicBezTo>
                  <a:pt x="14077" y="2916"/>
                  <a:pt x="14098" y="2937"/>
                  <a:pt x="14124" y="2937"/>
                </a:cubicBezTo>
                <a:cubicBezTo>
                  <a:pt x="14150" y="2937"/>
                  <a:pt x="14172" y="2916"/>
                  <a:pt x="14172" y="2889"/>
                </a:cubicBezTo>
                <a:cubicBezTo>
                  <a:pt x="14172" y="2863"/>
                  <a:pt x="14150" y="2842"/>
                  <a:pt x="14124" y="2842"/>
                </a:cubicBezTo>
                <a:close/>
                <a:moveTo>
                  <a:pt x="14124" y="2977"/>
                </a:moveTo>
                <a:cubicBezTo>
                  <a:pt x="14098" y="2977"/>
                  <a:pt x="14077" y="2999"/>
                  <a:pt x="14077" y="3025"/>
                </a:cubicBezTo>
                <a:cubicBezTo>
                  <a:pt x="14077" y="3051"/>
                  <a:pt x="14098" y="3072"/>
                  <a:pt x="14124" y="3072"/>
                </a:cubicBezTo>
                <a:cubicBezTo>
                  <a:pt x="14150" y="3072"/>
                  <a:pt x="14172" y="3051"/>
                  <a:pt x="14172" y="3025"/>
                </a:cubicBezTo>
                <a:cubicBezTo>
                  <a:pt x="14172" y="2999"/>
                  <a:pt x="14150" y="2977"/>
                  <a:pt x="14124" y="2977"/>
                </a:cubicBezTo>
                <a:close/>
                <a:moveTo>
                  <a:pt x="14124" y="3113"/>
                </a:moveTo>
                <a:cubicBezTo>
                  <a:pt x="14098" y="3113"/>
                  <a:pt x="14077" y="3134"/>
                  <a:pt x="14077" y="3160"/>
                </a:cubicBezTo>
                <a:cubicBezTo>
                  <a:pt x="14077" y="3186"/>
                  <a:pt x="14098" y="3208"/>
                  <a:pt x="14124" y="3208"/>
                </a:cubicBezTo>
                <a:cubicBezTo>
                  <a:pt x="14150" y="3208"/>
                  <a:pt x="14172" y="3186"/>
                  <a:pt x="14172" y="3160"/>
                </a:cubicBezTo>
                <a:cubicBezTo>
                  <a:pt x="14172" y="3134"/>
                  <a:pt x="14150" y="3113"/>
                  <a:pt x="14124" y="3113"/>
                </a:cubicBezTo>
                <a:close/>
                <a:moveTo>
                  <a:pt x="14124" y="5414"/>
                </a:moveTo>
                <a:cubicBezTo>
                  <a:pt x="14098" y="5414"/>
                  <a:pt x="14077" y="5435"/>
                  <a:pt x="14077" y="5461"/>
                </a:cubicBezTo>
                <a:cubicBezTo>
                  <a:pt x="14077" y="5487"/>
                  <a:pt x="14098" y="5509"/>
                  <a:pt x="14124" y="5509"/>
                </a:cubicBezTo>
                <a:cubicBezTo>
                  <a:pt x="14150" y="5509"/>
                  <a:pt x="14172" y="5487"/>
                  <a:pt x="14172" y="5461"/>
                </a:cubicBezTo>
                <a:cubicBezTo>
                  <a:pt x="14172" y="5435"/>
                  <a:pt x="14150" y="5414"/>
                  <a:pt x="14124" y="5414"/>
                </a:cubicBezTo>
                <a:close/>
                <a:moveTo>
                  <a:pt x="14124" y="5549"/>
                </a:moveTo>
                <a:cubicBezTo>
                  <a:pt x="14098" y="5549"/>
                  <a:pt x="14077" y="5570"/>
                  <a:pt x="14077" y="5596"/>
                </a:cubicBezTo>
                <a:cubicBezTo>
                  <a:pt x="14077" y="5623"/>
                  <a:pt x="14098" y="5644"/>
                  <a:pt x="14124" y="5644"/>
                </a:cubicBezTo>
                <a:cubicBezTo>
                  <a:pt x="14150" y="5644"/>
                  <a:pt x="14172" y="5623"/>
                  <a:pt x="14172" y="5596"/>
                </a:cubicBezTo>
                <a:cubicBezTo>
                  <a:pt x="14172" y="5570"/>
                  <a:pt x="14150" y="5549"/>
                  <a:pt x="14124" y="5549"/>
                </a:cubicBezTo>
                <a:close/>
                <a:moveTo>
                  <a:pt x="14124" y="5820"/>
                </a:moveTo>
                <a:cubicBezTo>
                  <a:pt x="14098" y="5820"/>
                  <a:pt x="14077" y="5841"/>
                  <a:pt x="14077" y="5867"/>
                </a:cubicBezTo>
                <a:cubicBezTo>
                  <a:pt x="14077" y="5893"/>
                  <a:pt x="14098" y="5915"/>
                  <a:pt x="14124" y="5915"/>
                </a:cubicBezTo>
                <a:cubicBezTo>
                  <a:pt x="14150" y="5915"/>
                  <a:pt x="14172" y="5893"/>
                  <a:pt x="14172" y="5867"/>
                </a:cubicBezTo>
                <a:cubicBezTo>
                  <a:pt x="14172" y="5841"/>
                  <a:pt x="14150" y="5820"/>
                  <a:pt x="14124" y="5820"/>
                </a:cubicBezTo>
                <a:close/>
                <a:moveTo>
                  <a:pt x="14124" y="5955"/>
                </a:moveTo>
                <a:cubicBezTo>
                  <a:pt x="14098" y="5955"/>
                  <a:pt x="14077" y="5976"/>
                  <a:pt x="14077" y="6002"/>
                </a:cubicBezTo>
                <a:cubicBezTo>
                  <a:pt x="14077" y="6029"/>
                  <a:pt x="14098" y="6050"/>
                  <a:pt x="14124" y="6050"/>
                </a:cubicBezTo>
                <a:cubicBezTo>
                  <a:pt x="14150" y="6050"/>
                  <a:pt x="14172" y="6029"/>
                  <a:pt x="14172" y="6002"/>
                </a:cubicBezTo>
                <a:cubicBezTo>
                  <a:pt x="14172" y="5976"/>
                  <a:pt x="14150" y="5955"/>
                  <a:pt x="14124" y="5955"/>
                </a:cubicBezTo>
                <a:close/>
                <a:moveTo>
                  <a:pt x="14124" y="6090"/>
                </a:moveTo>
                <a:cubicBezTo>
                  <a:pt x="14098" y="6090"/>
                  <a:pt x="14077" y="6112"/>
                  <a:pt x="14077" y="6138"/>
                </a:cubicBezTo>
                <a:cubicBezTo>
                  <a:pt x="14077" y="6164"/>
                  <a:pt x="14098" y="6185"/>
                  <a:pt x="14124" y="6185"/>
                </a:cubicBezTo>
                <a:cubicBezTo>
                  <a:pt x="14150" y="6185"/>
                  <a:pt x="14172" y="6164"/>
                  <a:pt x="14172" y="6138"/>
                </a:cubicBezTo>
                <a:cubicBezTo>
                  <a:pt x="14172" y="6112"/>
                  <a:pt x="14150" y="6090"/>
                  <a:pt x="14124" y="6090"/>
                </a:cubicBezTo>
                <a:close/>
                <a:moveTo>
                  <a:pt x="14124" y="6226"/>
                </a:moveTo>
                <a:cubicBezTo>
                  <a:pt x="14098" y="6226"/>
                  <a:pt x="14077" y="6247"/>
                  <a:pt x="14077" y="6273"/>
                </a:cubicBezTo>
                <a:cubicBezTo>
                  <a:pt x="14077" y="6299"/>
                  <a:pt x="14098" y="6321"/>
                  <a:pt x="14124" y="6321"/>
                </a:cubicBezTo>
                <a:cubicBezTo>
                  <a:pt x="14150" y="6321"/>
                  <a:pt x="14172" y="6299"/>
                  <a:pt x="14172" y="6273"/>
                </a:cubicBezTo>
                <a:cubicBezTo>
                  <a:pt x="14172" y="6247"/>
                  <a:pt x="14150" y="6226"/>
                  <a:pt x="14124" y="6226"/>
                </a:cubicBezTo>
                <a:close/>
                <a:moveTo>
                  <a:pt x="14124" y="6361"/>
                </a:moveTo>
                <a:cubicBezTo>
                  <a:pt x="14098" y="6361"/>
                  <a:pt x="14077" y="6382"/>
                  <a:pt x="14077" y="6409"/>
                </a:cubicBezTo>
                <a:cubicBezTo>
                  <a:pt x="14077" y="6435"/>
                  <a:pt x="14098" y="6456"/>
                  <a:pt x="14124" y="6456"/>
                </a:cubicBezTo>
                <a:cubicBezTo>
                  <a:pt x="14150" y="6456"/>
                  <a:pt x="14172" y="6435"/>
                  <a:pt x="14172" y="6409"/>
                </a:cubicBezTo>
                <a:cubicBezTo>
                  <a:pt x="14172" y="6382"/>
                  <a:pt x="14150" y="6361"/>
                  <a:pt x="14124" y="6361"/>
                </a:cubicBezTo>
                <a:close/>
                <a:moveTo>
                  <a:pt x="14124" y="6496"/>
                </a:moveTo>
                <a:cubicBezTo>
                  <a:pt x="14098" y="6496"/>
                  <a:pt x="14077" y="6518"/>
                  <a:pt x="14077" y="6544"/>
                </a:cubicBezTo>
                <a:cubicBezTo>
                  <a:pt x="14077" y="6570"/>
                  <a:pt x="14098" y="6591"/>
                  <a:pt x="14124" y="6591"/>
                </a:cubicBezTo>
                <a:cubicBezTo>
                  <a:pt x="14150" y="6591"/>
                  <a:pt x="14172" y="6570"/>
                  <a:pt x="14172" y="6544"/>
                </a:cubicBezTo>
                <a:cubicBezTo>
                  <a:pt x="14172" y="6518"/>
                  <a:pt x="14150" y="6496"/>
                  <a:pt x="14124" y="6496"/>
                </a:cubicBezTo>
                <a:close/>
                <a:moveTo>
                  <a:pt x="14124" y="6632"/>
                </a:moveTo>
                <a:cubicBezTo>
                  <a:pt x="14098" y="6632"/>
                  <a:pt x="14077" y="6653"/>
                  <a:pt x="14077" y="6679"/>
                </a:cubicBezTo>
                <a:cubicBezTo>
                  <a:pt x="14077" y="6705"/>
                  <a:pt x="14098" y="6727"/>
                  <a:pt x="14124" y="6727"/>
                </a:cubicBezTo>
                <a:cubicBezTo>
                  <a:pt x="14150" y="6727"/>
                  <a:pt x="14172" y="6705"/>
                  <a:pt x="14172" y="6679"/>
                </a:cubicBezTo>
                <a:cubicBezTo>
                  <a:pt x="14172" y="6653"/>
                  <a:pt x="14150" y="6632"/>
                  <a:pt x="14124" y="6632"/>
                </a:cubicBezTo>
                <a:close/>
                <a:moveTo>
                  <a:pt x="14124" y="6767"/>
                </a:moveTo>
                <a:cubicBezTo>
                  <a:pt x="14098" y="6767"/>
                  <a:pt x="14077" y="6788"/>
                  <a:pt x="14077" y="6815"/>
                </a:cubicBezTo>
                <a:cubicBezTo>
                  <a:pt x="14077" y="6841"/>
                  <a:pt x="14098" y="6862"/>
                  <a:pt x="14124" y="6862"/>
                </a:cubicBezTo>
                <a:cubicBezTo>
                  <a:pt x="14150" y="6862"/>
                  <a:pt x="14172" y="6841"/>
                  <a:pt x="14172" y="6815"/>
                </a:cubicBezTo>
                <a:cubicBezTo>
                  <a:pt x="14172" y="6788"/>
                  <a:pt x="14150" y="6767"/>
                  <a:pt x="14124" y="6767"/>
                </a:cubicBezTo>
                <a:close/>
                <a:moveTo>
                  <a:pt x="14124" y="6902"/>
                </a:moveTo>
                <a:cubicBezTo>
                  <a:pt x="14098" y="6902"/>
                  <a:pt x="14077" y="6924"/>
                  <a:pt x="14077" y="6950"/>
                </a:cubicBezTo>
                <a:cubicBezTo>
                  <a:pt x="14077" y="6976"/>
                  <a:pt x="14098" y="6997"/>
                  <a:pt x="14124" y="6997"/>
                </a:cubicBezTo>
                <a:cubicBezTo>
                  <a:pt x="14150" y="6997"/>
                  <a:pt x="14172" y="6976"/>
                  <a:pt x="14172" y="6950"/>
                </a:cubicBezTo>
                <a:cubicBezTo>
                  <a:pt x="14172" y="6924"/>
                  <a:pt x="14150" y="6902"/>
                  <a:pt x="14124" y="6902"/>
                </a:cubicBezTo>
                <a:close/>
                <a:moveTo>
                  <a:pt x="14124" y="7038"/>
                </a:moveTo>
                <a:cubicBezTo>
                  <a:pt x="14098" y="7038"/>
                  <a:pt x="14077" y="7059"/>
                  <a:pt x="14077" y="7085"/>
                </a:cubicBezTo>
                <a:cubicBezTo>
                  <a:pt x="14077" y="7111"/>
                  <a:pt x="14098" y="7133"/>
                  <a:pt x="14124" y="7133"/>
                </a:cubicBezTo>
                <a:cubicBezTo>
                  <a:pt x="14150" y="7133"/>
                  <a:pt x="14172" y="7111"/>
                  <a:pt x="14172" y="7085"/>
                </a:cubicBezTo>
                <a:cubicBezTo>
                  <a:pt x="14172" y="7059"/>
                  <a:pt x="14150" y="7038"/>
                  <a:pt x="14124" y="7038"/>
                </a:cubicBezTo>
                <a:close/>
                <a:moveTo>
                  <a:pt x="13989" y="812"/>
                </a:moveTo>
                <a:cubicBezTo>
                  <a:pt x="13963" y="812"/>
                  <a:pt x="13941" y="833"/>
                  <a:pt x="13941" y="859"/>
                </a:cubicBezTo>
                <a:cubicBezTo>
                  <a:pt x="13941" y="885"/>
                  <a:pt x="13963" y="907"/>
                  <a:pt x="13989" y="907"/>
                </a:cubicBezTo>
                <a:cubicBezTo>
                  <a:pt x="14015" y="907"/>
                  <a:pt x="14036" y="885"/>
                  <a:pt x="14036" y="859"/>
                </a:cubicBezTo>
                <a:cubicBezTo>
                  <a:pt x="14036" y="833"/>
                  <a:pt x="14015" y="812"/>
                  <a:pt x="13989" y="812"/>
                </a:cubicBezTo>
                <a:close/>
                <a:moveTo>
                  <a:pt x="13989" y="947"/>
                </a:moveTo>
                <a:cubicBezTo>
                  <a:pt x="13963" y="947"/>
                  <a:pt x="13941" y="968"/>
                  <a:pt x="13941" y="994"/>
                </a:cubicBezTo>
                <a:cubicBezTo>
                  <a:pt x="13941" y="1021"/>
                  <a:pt x="13963" y="1042"/>
                  <a:pt x="13989" y="1042"/>
                </a:cubicBezTo>
                <a:cubicBezTo>
                  <a:pt x="14015" y="1042"/>
                  <a:pt x="14036" y="1021"/>
                  <a:pt x="14036" y="994"/>
                </a:cubicBezTo>
                <a:cubicBezTo>
                  <a:pt x="14036" y="968"/>
                  <a:pt x="14015" y="947"/>
                  <a:pt x="13989" y="947"/>
                </a:cubicBezTo>
                <a:close/>
                <a:moveTo>
                  <a:pt x="13989" y="1082"/>
                </a:moveTo>
                <a:cubicBezTo>
                  <a:pt x="13963" y="1082"/>
                  <a:pt x="13941" y="1104"/>
                  <a:pt x="13941" y="1130"/>
                </a:cubicBezTo>
                <a:cubicBezTo>
                  <a:pt x="13941" y="1156"/>
                  <a:pt x="13963" y="1177"/>
                  <a:pt x="13989" y="1177"/>
                </a:cubicBezTo>
                <a:cubicBezTo>
                  <a:pt x="14015" y="1177"/>
                  <a:pt x="14036" y="1156"/>
                  <a:pt x="14036" y="1130"/>
                </a:cubicBezTo>
                <a:cubicBezTo>
                  <a:pt x="14036" y="1104"/>
                  <a:pt x="14015" y="1082"/>
                  <a:pt x="13989" y="1082"/>
                </a:cubicBezTo>
                <a:close/>
                <a:moveTo>
                  <a:pt x="13989" y="1218"/>
                </a:moveTo>
                <a:cubicBezTo>
                  <a:pt x="13963" y="1218"/>
                  <a:pt x="13941" y="1239"/>
                  <a:pt x="13941" y="1265"/>
                </a:cubicBezTo>
                <a:cubicBezTo>
                  <a:pt x="13941" y="1291"/>
                  <a:pt x="13963" y="1313"/>
                  <a:pt x="13989" y="1313"/>
                </a:cubicBezTo>
                <a:cubicBezTo>
                  <a:pt x="14015" y="1313"/>
                  <a:pt x="14036" y="1291"/>
                  <a:pt x="14036" y="1265"/>
                </a:cubicBezTo>
                <a:cubicBezTo>
                  <a:pt x="14036" y="1239"/>
                  <a:pt x="14015" y="1218"/>
                  <a:pt x="13989" y="1218"/>
                </a:cubicBezTo>
                <a:close/>
                <a:moveTo>
                  <a:pt x="13989" y="1353"/>
                </a:moveTo>
                <a:cubicBezTo>
                  <a:pt x="13963" y="1353"/>
                  <a:pt x="13941" y="1374"/>
                  <a:pt x="13941" y="1401"/>
                </a:cubicBezTo>
                <a:cubicBezTo>
                  <a:pt x="13941" y="1427"/>
                  <a:pt x="13963" y="1448"/>
                  <a:pt x="13989" y="1448"/>
                </a:cubicBezTo>
                <a:cubicBezTo>
                  <a:pt x="14015" y="1448"/>
                  <a:pt x="14036" y="1427"/>
                  <a:pt x="14036" y="1401"/>
                </a:cubicBezTo>
                <a:cubicBezTo>
                  <a:pt x="14036" y="1374"/>
                  <a:pt x="14015" y="1353"/>
                  <a:pt x="13989" y="1353"/>
                </a:cubicBezTo>
                <a:close/>
                <a:moveTo>
                  <a:pt x="13989" y="1488"/>
                </a:moveTo>
                <a:cubicBezTo>
                  <a:pt x="13963" y="1488"/>
                  <a:pt x="13941" y="1510"/>
                  <a:pt x="13941" y="1536"/>
                </a:cubicBezTo>
                <a:cubicBezTo>
                  <a:pt x="13941" y="1562"/>
                  <a:pt x="13963" y="1583"/>
                  <a:pt x="13989" y="1583"/>
                </a:cubicBezTo>
                <a:cubicBezTo>
                  <a:pt x="14015" y="1583"/>
                  <a:pt x="14036" y="1562"/>
                  <a:pt x="14036" y="1536"/>
                </a:cubicBezTo>
                <a:cubicBezTo>
                  <a:pt x="14036" y="1510"/>
                  <a:pt x="14015" y="1488"/>
                  <a:pt x="13989" y="1488"/>
                </a:cubicBezTo>
                <a:close/>
                <a:moveTo>
                  <a:pt x="13989" y="1624"/>
                </a:moveTo>
                <a:cubicBezTo>
                  <a:pt x="13963" y="1624"/>
                  <a:pt x="13941" y="1645"/>
                  <a:pt x="13941" y="1671"/>
                </a:cubicBezTo>
                <a:cubicBezTo>
                  <a:pt x="13941" y="1697"/>
                  <a:pt x="13963" y="1719"/>
                  <a:pt x="13989" y="1719"/>
                </a:cubicBezTo>
                <a:cubicBezTo>
                  <a:pt x="14015" y="1719"/>
                  <a:pt x="14036" y="1697"/>
                  <a:pt x="14036" y="1671"/>
                </a:cubicBezTo>
                <a:cubicBezTo>
                  <a:pt x="14036" y="1645"/>
                  <a:pt x="14015" y="1624"/>
                  <a:pt x="13989" y="1624"/>
                </a:cubicBezTo>
                <a:close/>
                <a:moveTo>
                  <a:pt x="13989" y="1759"/>
                </a:moveTo>
                <a:cubicBezTo>
                  <a:pt x="13963" y="1759"/>
                  <a:pt x="13941" y="1780"/>
                  <a:pt x="13941" y="1807"/>
                </a:cubicBezTo>
                <a:cubicBezTo>
                  <a:pt x="13941" y="1833"/>
                  <a:pt x="13963" y="1854"/>
                  <a:pt x="13989" y="1854"/>
                </a:cubicBezTo>
                <a:cubicBezTo>
                  <a:pt x="14015" y="1854"/>
                  <a:pt x="14036" y="1833"/>
                  <a:pt x="14036" y="1807"/>
                </a:cubicBezTo>
                <a:cubicBezTo>
                  <a:pt x="14036" y="1780"/>
                  <a:pt x="14015" y="1759"/>
                  <a:pt x="13989" y="1759"/>
                </a:cubicBezTo>
                <a:close/>
                <a:moveTo>
                  <a:pt x="13989" y="1894"/>
                </a:moveTo>
                <a:cubicBezTo>
                  <a:pt x="13963" y="1894"/>
                  <a:pt x="13941" y="1916"/>
                  <a:pt x="13941" y="1942"/>
                </a:cubicBezTo>
                <a:cubicBezTo>
                  <a:pt x="13941" y="1968"/>
                  <a:pt x="13963" y="1989"/>
                  <a:pt x="13989" y="1989"/>
                </a:cubicBezTo>
                <a:cubicBezTo>
                  <a:pt x="14015" y="1989"/>
                  <a:pt x="14036" y="1968"/>
                  <a:pt x="14036" y="1942"/>
                </a:cubicBezTo>
                <a:cubicBezTo>
                  <a:pt x="14036" y="1916"/>
                  <a:pt x="14015" y="1894"/>
                  <a:pt x="13989" y="1894"/>
                </a:cubicBezTo>
                <a:close/>
                <a:moveTo>
                  <a:pt x="13989" y="2030"/>
                </a:moveTo>
                <a:cubicBezTo>
                  <a:pt x="13963" y="2030"/>
                  <a:pt x="13941" y="2051"/>
                  <a:pt x="13941" y="2077"/>
                </a:cubicBezTo>
                <a:cubicBezTo>
                  <a:pt x="13941" y="2103"/>
                  <a:pt x="13963" y="2125"/>
                  <a:pt x="13989" y="2125"/>
                </a:cubicBezTo>
                <a:cubicBezTo>
                  <a:pt x="14015" y="2125"/>
                  <a:pt x="14036" y="2103"/>
                  <a:pt x="14036" y="2077"/>
                </a:cubicBezTo>
                <a:cubicBezTo>
                  <a:pt x="14036" y="2051"/>
                  <a:pt x="14015" y="2030"/>
                  <a:pt x="13989" y="2030"/>
                </a:cubicBezTo>
                <a:close/>
                <a:moveTo>
                  <a:pt x="13989" y="2165"/>
                </a:moveTo>
                <a:cubicBezTo>
                  <a:pt x="13963" y="2165"/>
                  <a:pt x="13941" y="2186"/>
                  <a:pt x="13941" y="2213"/>
                </a:cubicBezTo>
                <a:cubicBezTo>
                  <a:pt x="13941" y="2239"/>
                  <a:pt x="13963" y="2260"/>
                  <a:pt x="13989" y="2260"/>
                </a:cubicBezTo>
                <a:cubicBezTo>
                  <a:pt x="14015" y="2260"/>
                  <a:pt x="14036" y="2239"/>
                  <a:pt x="14036" y="2213"/>
                </a:cubicBezTo>
                <a:cubicBezTo>
                  <a:pt x="14036" y="2186"/>
                  <a:pt x="14015" y="2165"/>
                  <a:pt x="13989" y="2165"/>
                </a:cubicBezTo>
                <a:close/>
                <a:moveTo>
                  <a:pt x="13989" y="2436"/>
                </a:moveTo>
                <a:cubicBezTo>
                  <a:pt x="13963" y="2436"/>
                  <a:pt x="13941" y="2457"/>
                  <a:pt x="13941" y="2483"/>
                </a:cubicBezTo>
                <a:cubicBezTo>
                  <a:pt x="13941" y="2510"/>
                  <a:pt x="13963" y="2531"/>
                  <a:pt x="13989" y="2531"/>
                </a:cubicBezTo>
                <a:cubicBezTo>
                  <a:pt x="14015" y="2531"/>
                  <a:pt x="14036" y="2510"/>
                  <a:pt x="14036" y="2483"/>
                </a:cubicBezTo>
                <a:cubicBezTo>
                  <a:pt x="14036" y="2457"/>
                  <a:pt x="14015" y="2436"/>
                  <a:pt x="13989" y="2436"/>
                </a:cubicBezTo>
                <a:close/>
                <a:moveTo>
                  <a:pt x="13989" y="2571"/>
                </a:moveTo>
                <a:cubicBezTo>
                  <a:pt x="13963" y="2571"/>
                  <a:pt x="13941" y="2593"/>
                  <a:pt x="13941" y="2619"/>
                </a:cubicBezTo>
                <a:cubicBezTo>
                  <a:pt x="13941" y="2645"/>
                  <a:pt x="13963" y="2666"/>
                  <a:pt x="13989" y="2666"/>
                </a:cubicBezTo>
                <a:cubicBezTo>
                  <a:pt x="14015" y="2666"/>
                  <a:pt x="14036" y="2645"/>
                  <a:pt x="14036" y="2619"/>
                </a:cubicBezTo>
                <a:cubicBezTo>
                  <a:pt x="14036" y="2593"/>
                  <a:pt x="14015" y="2571"/>
                  <a:pt x="13989" y="2571"/>
                </a:cubicBezTo>
                <a:close/>
                <a:moveTo>
                  <a:pt x="13989" y="2707"/>
                </a:moveTo>
                <a:cubicBezTo>
                  <a:pt x="13963" y="2707"/>
                  <a:pt x="13941" y="2728"/>
                  <a:pt x="13941" y="2754"/>
                </a:cubicBezTo>
                <a:cubicBezTo>
                  <a:pt x="13941" y="2780"/>
                  <a:pt x="13963" y="2802"/>
                  <a:pt x="13989" y="2802"/>
                </a:cubicBezTo>
                <a:cubicBezTo>
                  <a:pt x="14015" y="2802"/>
                  <a:pt x="14036" y="2780"/>
                  <a:pt x="14036" y="2754"/>
                </a:cubicBezTo>
                <a:cubicBezTo>
                  <a:pt x="14036" y="2728"/>
                  <a:pt x="14015" y="2707"/>
                  <a:pt x="13989" y="2707"/>
                </a:cubicBezTo>
                <a:close/>
                <a:moveTo>
                  <a:pt x="13989" y="2842"/>
                </a:moveTo>
                <a:cubicBezTo>
                  <a:pt x="13963" y="2842"/>
                  <a:pt x="13941" y="2863"/>
                  <a:pt x="13941" y="2889"/>
                </a:cubicBezTo>
                <a:cubicBezTo>
                  <a:pt x="13941" y="2916"/>
                  <a:pt x="13963" y="2937"/>
                  <a:pt x="13989" y="2937"/>
                </a:cubicBezTo>
                <a:cubicBezTo>
                  <a:pt x="14015" y="2937"/>
                  <a:pt x="14036" y="2916"/>
                  <a:pt x="14036" y="2889"/>
                </a:cubicBezTo>
                <a:cubicBezTo>
                  <a:pt x="14036" y="2863"/>
                  <a:pt x="14015" y="2842"/>
                  <a:pt x="13989" y="2842"/>
                </a:cubicBezTo>
                <a:close/>
                <a:moveTo>
                  <a:pt x="13989" y="2977"/>
                </a:moveTo>
                <a:cubicBezTo>
                  <a:pt x="13963" y="2977"/>
                  <a:pt x="13941" y="2999"/>
                  <a:pt x="13941" y="3025"/>
                </a:cubicBezTo>
                <a:cubicBezTo>
                  <a:pt x="13941" y="3051"/>
                  <a:pt x="13963" y="3072"/>
                  <a:pt x="13989" y="3072"/>
                </a:cubicBezTo>
                <a:cubicBezTo>
                  <a:pt x="14015" y="3072"/>
                  <a:pt x="14036" y="3051"/>
                  <a:pt x="14036" y="3025"/>
                </a:cubicBezTo>
                <a:cubicBezTo>
                  <a:pt x="14036" y="2999"/>
                  <a:pt x="14015" y="2977"/>
                  <a:pt x="13989" y="2977"/>
                </a:cubicBezTo>
                <a:close/>
                <a:moveTo>
                  <a:pt x="13989" y="3113"/>
                </a:moveTo>
                <a:cubicBezTo>
                  <a:pt x="13963" y="3113"/>
                  <a:pt x="13941" y="3134"/>
                  <a:pt x="13941" y="3160"/>
                </a:cubicBezTo>
                <a:cubicBezTo>
                  <a:pt x="13941" y="3186"/>
                  <a:pt x="13963" y="3208"/>
                  <a:pt x="13989" y="3208"/>
                </a:cubicBezTo>
                <a:cubicBezTo>
                  <a:pt x="14015" y="3208"/>
                  <a:pt x="14036" y="3186"/>
                  <a:pt x="14036" y="3160"/>
                </a:cubicBezTo>
                <a:cubicBezTo>
                  <a:pt x="14036" y="3134"/>
                  <a:pt x="14015" y="3113"/>
                  <a:pt x="13989" y="3113"/>
                </a:cubicBezTo>
                <a:close/>
                <a:moveTo>
                  <a:pt x="13989" y="3248"/>
                </a:moveTo>
                <a:cubicBezTo>
                  <a:pt x="13963" y="3248"/>
                  <a:pt x="13941" y="3269"/>
                  <a:pt x="13941" y="3295"/>
                </a:cubicBezTo>
                <a:cubicBezTo>
                  <a:pt x="13941" y="3322"/>
                  <a:pt x="13963" y="3343"/>
                  <a:pt x="13989" y="3343"/>
                </a:cubicBezTo>
                <a:cubicBezTo>
                  <a:pt x="14015" y="3343"/>
                  <a:pt x="14036" y="3322"/>
                  <a:pt x="14036" y="3295"/>
                </a:cubicBezTo>
                <a:cubicBezTo>
                  <a:pt x="14036" y="3269"/>
                  <a:pt x="14015" y="3248"/>
                  <a:pt x="13989" y="3248"/>
                </a:cubicBezTo>
                <a:close/>
                <a:moveTo>
                  <a:pt x="13989" y="3383"/>
                </a:moveTo>
                <a:cubicBezTo>
                  <a:pt x="13963" y="3383"/>
                  <a:pt x="13941" y="3405"/>
                  <a:pt x="13941" y="3431"/>
                </a:cubicBezTo>
                <a:cubicBezTo>
                  <a:pt x="13941" y="3457"/>
                  <a:pt x="13963" y="3478"/>
                  <a:pt x="13989" y="3478"/>
                </a:cubicBezTo>
                <a:cubicBezTo>
                  <a:pt x="14015" y="3478"/>
                  <a:pt x="14036" y="3457"/>
                  <a:pt x="14036" y="3431"/>
                </a:cubicBezTo>
                <a:cubicBezTo>
                  <a:pt x="14036" y="3405"/>
                  <a:pt x="14015" y="3383"/>
                  <a:pt x="13989" y="3383"/>
                </a:cubicBezTo>
                <a:close/>
                <a:moveTo>
                  <a:pt x="13989" y="3519"/>
                </a:moveTo>
                <a:cubicBezTo>
                  <a:pt x="13963" y="3519"/>
                  <a:pt x="13941" y="3540"/>
                  <a:pt x="13941" y="3566"/>
                </a:cubicBezTo>
                <a:cubicBezTo>
                  <a:pt x="13941" y="3592"/>
                  <a:pt x="13963" y="3614"/>
                  <a:pt x="13989" y="3614"/>
                </a:cubicBezTo>
                <a:cubicBezTo>
                  <a:pt x="14015" y="3614"/>
                  <a:pt x="14036" y="3592"/>
                  <a:pt x="14036" y="3566"/>
                </a:cubicBezTo>
                <a:cubicBezTo>
                  <a:pt x="14036" y="3540"/>
                  <a:pt x="14015" y="3519"/>
                  <a:pt x="13989" y="3519"/>
                </a:cubicBezTo>
                <a:close/>
                <a:moveTo>
                  <a:pt x="13989" y="5278"/>
                </a:moveTo>
                <a:cubicBezTo>
                  <a:pt x="13963" y="5278"/>
                  <a:pt x="13941" y="5300"/>
                  <a:pt x="13941" y="5326"/>
                </a:cubicBezTo>
                <a:cubicBezTo>
                  <a:pt x="13941" y="5352"/>
                  <a:pt x="13963" y="5373"/>
                  <a:pt x="13989" y="5373"/>
                </a:cubicBezTo>
                <a:cubicBezTo>
                  <a:pt x="14015" y="5373"/>
                  <a:pt x="14036" y="5352"/>
                  <a:pt x="14036" y="5326"/>
                </a:cubicBezTo>
                <a:cubicBezTo>
                  <a:pt x="14036" y="5300"/>
                  <a:pt x="14015" y="5278"/>
                  <a:pt x="13989" y="5278"/>
                </a:cubicBezTo>
                <a:close/>
                <a:moveTo>
                  <a:pt x="13989" y="5414"/>
                </a:moveTo>
                <a:cubicBezTo>
                  <a:pt x="13963" y="5414"/>
                  <a:pt x="13941" y="5435"/>
                  <a:pt x="13941" y="5461"/>
                </a:cubicBezTo>
                <a:cubicBezTo>
                  <a:pt x="13941" y="5487"/>
                  <a:pt x="13963" y="5509"/>
                  <a:pt x="13989" y="5509"/>
                </a:cubicBezTo>
                <a:cubicBezTo>
                  <a:pt x="14015" y="5509"/>
                  <a:pt x="14036" y="5487"/>
                  <a:pt x="14036" y="5461"/>
                </a:cubicBezTo>
                <a:cubicBezTo>
                  <a:pt x="14036" y="5435"/>
                  <a:pt x="14015" y="5414"/>
                  <a:pt x="13989" y="5414"/>
                </a:cubicBezTo>
                <a:close/>
                <a:moveTo>
                  <a:pt x="13989" y="5549"/>
                </a:moveTo>
                <a:cubicBezTo>
                  <a:pt x="13963" y="5549"/>
                  <a:pt x="13941" y="5570"/>
                  <a:pt x="13941" y="5596"/>
                </a:cubicBezTo>
                <a:cubicBezTo>
                  <a:pt x="13941" y="5623"/>
                  <a:pt x="13963" y="5644"/>
                  <a:pt x="13989" y="5644"/>
                </a:cubicBezTo>
                <a:cubicBezTo>
                  <a:pt x="14015" y="5644"/>
                  <a:pt x="14036" y="5623"/>
                  <a:pt x="14036" y="5596"/>
                </a:cubicBezTo>
                <a:cubicBezTo>
                  <a:pt x="14036" y="5570"/>
                  <a:pt x="14015" y="5549"/>
                  <a:pt x="13989" y="5549"/>
                </a:cubicBezTo>
                <a:close/>
                <a:moveTo>
                  <a:pt x="13989" y="5955"/>
                </a:moveTo>
                <a:cubicBezTo>
                  <a:pt x="13963" y="5955"/>
                  <a:pt x="13941" y="5976"/>
                  <a:pt x="13941" y="6002"/>
                </a:cubicBezTo>
                <a:cubicBezTo>
                  <a:pt x="13941" y="6029"/>
                  <a:pt x="13963" y="6050"/>
                  <a:pt x="13989" y="6050"/>
                </a:cubicBezTo>
                <a:cubicBezTo>
                  <a:pt x="14015" y="6050"/>
                  <a:pt x="14036" y="6029"/>
                  <a:pt x="14036" y="6002"/>
                </a:cubicBezTo>
                <a:cubicBezTo>
                  <a:pt x="14036" y="5976"/>
                  <a:pt x="14015" y="5955"/>
                  <a:pt x="13989" y="5955"/>
                </a:cubicBezTo>
                <a:close/>
                <a:moveTo>
                  <a:pt x="13989" y="6090"/>
                </a:moveTo>
                <a:cubicBezTo>
                  <a:pt x="13963" y="6090"/>
                  <a:pt x="13941" y="6112"/>
                  <a:pt x="13941" y="6138"/>
                </a:cubicBezTo>
                <a:cubicBezTo>
                  <a:pt x="13941" y="6164"/>
                  <a:pt x="13963" y="6185"/>
                  <a:pt x="13989" y="6185"/>
                </a:cubicBezTo>
                <a:cubicBezTo>
                  <a:pt x="14015" y="6185"/>
                  <a:pt x="14036" y="6164"/>
                  <a:pt x="14036" y="6138"/>
                </a:cubicBezTo>
                <a:cubicBezTo>
                  <a:pt x="14036" y="6112"/>
                  <a:pt x="14015" y="6090"/>
                  <a:pt x="13989" y="6090"/>
                </a:cubicBezTo>
                <a:close/>
                <a:moveTo>
                  <a:pt x="13989" y="6226"/>
                </a:moveTo>
                <a:cubicBezTo>
                  <a:pt x="13963" y="6226"/>
                  <a:pt x="13941" y="6247"/>
                  <a:pt x="13941" y="6273"/>
                </a:cubicBezTo>
                <a:cubicBezTo>
                  <a:pt x="13941" y="6299"/>
                  <a:pt x="13963" y="6321"/>
                  <a:pt x="13989" y="6321"/>
                </a:cubicBezTo>
                <a:cubicBezTo>
                  <a:pt x="14015" y="6321"/>
                  <a:pt x="14036" y="6299"/>
                  <a:pt x="14036" y="6273"/>
                </a:cubicBezTo>
                <a:cubicBezTo>
                  <a:pt x="14036" y="6247"/>
                  <a:pt x="14015" y="6226"/>
                  <a:pt x="13989" y="6226"/>
                </a:cubicBezTo>
                <a:close/>
                <a:moveTo>
                  <a:pt x="13989" y="6361"/>
                </a:moveTo>
                <a:cubicBezTo>
                  <a:pt x="13963" y="6361"/>
                  <a:pt x="13941" y="6382"/>
                  <a:pt x="13941" y="6409"/>
                </a:cubicBezTo>
                <a:cubicBezTo>
                  <a:pt x="13941" y="6435"/>
                  <a:pt x="13963" y="6456"/>
                  <a:pt x="13989" y="6456"/>
                </a:cubicBezTo>
                <a:cubicBezTo>
                  <a:pt x="14015" y="6456"/>
                  <a:pt x="14036" y="6435"/>
                  <a:pt x="14036" y="6409"/>
                </a:cubicBezTo>
                <a:cubicBezTo>
                  <a:pt x="14036" y="6382"/>
                  <a:pt x="14015" y="6361"/>
                  <a:pt x="13989" y="6361"/>
                </a:cubicBezTo>
                <a:close/>
                <a:moveTo>
                  <a:pt x="13989" y="6496"/>
                </a:moveTo>
                <a:cubicBezTo>
                  <a:pt x="13963" y="6496"/>
                  <a:pt x="13941" y="6518"/>
                  <a:pt x="13941" y="6544"/>
                </a:cubicBezTo>
                <a:cubicBezTo>
                  <a:pt x="13941" y="6570"/>
                  <a:pt x="13963" y="6591"/>
                  <a:pt x="13989" y="6591"/>
                </a:cubicBezTo>
                <a:cubicBezTo>
                  <a:pt x="14015" y="6591"/>
                  <a:pt x="14036" y="6570"/>
                  <a:pt x="14036" y="6544"/>
                </a:cubicBezTo>
                <a:cubicBezTo>
                  <a:pt x="14036" y="6518"/>
                  <a:pt x="14015" y="6496"/>
                  <a:pt x="13989" y="6496"/>
                </a:cubicBezTo>
                <a:close/>
                <a:moveTo>
                  <a:pt x="13989" y="6632"/>
                </a:moveTo>
                <a:cubicBezTo>
                  <a:pt x="13963" y="6632"/>
                  <a:pt x="13941" y="6653"/>
                  <a:pt x="13941" y="6679"/>
                </a:cubicBezTo>
                <a:cubicBezTo>
                  <a:pt x="13941" y="6705"/>
                  <a:pt x="13963" y="6727"/>
                  <a:pt x="13989" y="6727"/>
                </a:cubicBezTo>
                <a:cubicBezTo>
                  <a:pt x="14015" y="6727"/>
                  <a:pt x="14036" y="6705"/>
                  <a:pt x="14036" y="6679"/>
                </a:cubicBezTo>
                <a:cubicBezTo>
                  <a:pt x="14036" y="6653"/>
                  <a:pt x="14015" y="6632"/>
                  <a:pt x="13989" y="6632"/>
                </a:cubicBezTo>
                <a:close/>
                <a:moveTo>
                  <a:pt x="13989" y="6767"/>
                </a:moveTo>
                <a:cubicBezTo>
                  <a:pt x="13963" y="6767"/>
                  <a:pt x="13941" y="6788"/>
                  <a:pt x="13941" y="6815"/>
                </a:cubicBezTo>
                <a:cubicBezTo>
                  <a:pt x="13941" y="6841"/>
                  <a:pt x="13963" y="6862"/>
                  <a:pt x="13989" y="6862"/>
                </a:cubicBezTo>
                <a:cubicBezTo>
                  <a:pt x="14015" y="6862"/>
                  <a:pt x="14036" y="6841"/>
                  <a:pt x="14036" y="6815"/>
                </a:cubicBezTo>
                <a:cubicBezTo>
                  <a:pt x="14036" y="6788"/>
                  <a:pt x="14015" y="6767"/>
                  <a:pt x="13989" y="6767"/>
                </a:cubicBezTo>
                <a:close/>
                <a:moveTo>
                  <a:pt x="13989" y="6902"/>
                </a:moveTo>
                <a:cubicBezTo>
                  <a:pt x="13963" y="6902"/>
                  <a:pt x="13941" y="6924"/>
                  <a:pt x="13941" y="6950"/>
                </a:cubicBezTo>
                <a:cubicBezTo>
                  <a:pt x="13941" y="6976"/>
                  <a:pt x="13963" y="6997"/>
                  <a:pt x="13989" y="6997"/>
                </a:cubicBezTo>
                <a:cubicBezTo>
                  <a:pt x="14015" y="6997"/>
                  <a:pt x="14036" y="6976"/>
                  <a:pt x="14036" y="6950"/>
                </a:cubicBezTo>
                <a:cubicBezTo>
                  <a:pt x="14036" y="6924"/>
                  <a:pt x="14015" y="6902"/>
                  <a:pt x="13989" y="6902"/>
                </a:cubicBezTo>
                <a:close/>
                <a:moveTo>
                  <a:pt x="13853" y="812"/>
                </a:moveTo>
                <a:cubicBezTo>
                  <a:pt x="13827" y="812"/>
                  <a:pt x="13806" y="833"/>
                  <a:pt x="13806" y="859"/>
                </a:cubicBezTo>
                <a:cubicBezTo>
                  <a:pt x="13806" y="885"/>
                  <a:pt x="13827" y="907"/>
                  <a:pt x="13853" y="907"/>
                </a:cubicBezTo>
                <a:cubicBezTo>
                  <a:pt x="13880" y="907"/>
                  <a:pt x="13901" y="885"/>
                  <a:pt x="13901" y="859"/>
                </a:cubicBezTo>
                <a:cubicBezTo>
                  <a:pt x="13901" y="833"/>
                  <a:pt x="13880" y="812"/>
                  <a:pt x="13853" y="812"/>
                </a:cubicBezTo>
                <a:close/>
                <a:moveTo>
                  <a:pt x="13853" y="947"/>
                </a:moveTo>
                <a:cubicBezTo>
                  <a:pt x="13827" y="947"/>
                  <a:pt x="13806" y="968"/>
                  <a:pt x="13806" y="994"/>
                </a:cubicBezTo>
                <a:cubicBezTo>
                  <a:pt x="13806" y="1021"/>
                  <a:pt x="13827" y="1042"/>
                  <a:pt x="13853" y="1042"/>
                </a:cubicBezTo>
                <a:cubicBezTo>
                  <a:pt x="13880" y="1042"/>
                  <a:pt x="13901" y="1021"/>
                  <a:pt x="13901" y="994"/>
                </a:cubicBezTo>
                <a:cubicBezTo>
                  <a:pt x="13901" y="968"/>
                  <a:pt x="13880" y="947"/>
                  <a:pt x="13853" y="947"/>
                </a:cubicBezTo>
                <a:close/>
                <a:moveTo>
                  <a:pt x="13853" y="1218"/>
                </a:moveTo>
                <a:cubicBezTo>
                  <a:pt x="13827" y="1218"/>
                  <a:pt x="13806" y="1239"/>
                  <a:pt x="13806" y="1265"/>
                </a:cubicBezTo>
                <a:cubicBezTo>
                  <a:pt x="13806" y="1291"/>
                  <a:pt x="13827" y="1313"/>
                  <a:pt x="13853" y="1313"/>
                </a:cubicBezTo>
                <a:cubicBezTo>
                  <a:pt x="13880" y="1313"/>
                  <a:pt x="13901" y="1291"/>
                  <a:pt x="13901" y="1265"/>
                </a:cubicBezTo>
                <a:cubicBezTo>
                  <a:pt x="13901" y="1239"/>
                  <a:pt x="13880" y="1218"/>
                  <a:pt x="13853" y="1218"/>
                </a:cubicBezTo>
                <a:close/>
                <a:moveTo>
                  <a:pt x="13853" y="1353"/>
                </a:moveTo>
                <a:cubicBezTo>
                  <a:pt x="13827" y="1353"/>
                  <a:pt x="13806" y="1374"/>
                  <a:pt x="13806" y="1401"/>
                </a:cubicBezTo>
                <a:cubicBezTo>
                  <a:pt x="13806" y="1427"/>
                  <a:pt x="13827" y="1448"/>
                  <a:pt x="13853" y="1448"/>
                </a:cubicBezTo>
                <a:cubicBezTo>
                  <a:pt x="13880" y="1448"/>
                  <a:pt x="13901" y="1427"/>
                  <a:pt x="13901" y="1401"/>
                </a:cubicBezTo>
                <a:cubicBezTo>
                  <a:pt x="13901" y="1374"/>
                  <a:pt x="13880" y="1353"/>
                  <a:pt x="13853" y="1353"/>
                </a:cubicBezTo>
                <a:close/>
                <a:moveTo>
                  <a:pt x="13853" y="1488"/>
                </a:moveTo>
                <a:cubicBezTo>
                  <a:pt x="13827" y="1488"/>
                  <a:pt x="13806" y="1510"/>
                  <a:pt x="13806" y="1536"/>
                </a:cubicBezTo>
                <a:cubicBezTo>
                  <a:pt x="13806" y="1562"/>
                  <a:pt x="13827" y="1583"/>
                  <a:pt x="13853" y="1583"/>
                </a:cubicBezTo>
                <a:cubicBezTo>
                  <a:pt x="13880" y="1583"/>
                  <a:pt x="13901" y="1562"/>
                  <a:pt x="13901" y="1536"/>
                </a:cubicBezTo>
                <a:cubicBezTo>
                  <a:pt x="13901" y="1510"/>
                  <a:pt x="13880" y="1488"/>
                  <a:pt x="13853" y="1488"/>
                </a:cubicBezTo>
                <a:close/>
                <a:moveTo>
                  <a:pt x="13853" y="1624"/>
                </a:moveTo>
                <a:cubicBezTo>
                  <a:pt x="13827" y="1624"/>
                  <a:pt x="13806" y="1645"/>
                  <a:pt x="13806" y="1671"/>
                </a:cubicBezTo>
                <a:cubicBezTo>
                  <a:pt x="13806" y="1697"/>
                  <a:pt x="13827" y="1719"/>
                  <a:pt x="13853" y="1719"/>
                </a:cubicBezTo>
                <a:cubicBezTo>
                  <a:pt x="13880" y="1719"/>
                  <a:pt x="13901" y="1697"/>
                  <a:pt x="13901" y="1671"/>
                </a:cubicBezTo>
                <a:cubicBezTo>
                  <a:pt x="13901" y="1645"/>
                  <a:pt x="13880" y="1624"/>
                  <a:pt x="13853" y="1624"/>
                </a:cubicBezTo>
                <a:close/>
                <a:moveTo>
                  <a:pt x="13853" y="1759"/>
                </a:moveTo>
                <a:cubicBezTo>
                  <a:pt x="13827" y="1759"/>
                  <a:pt x="13806" y="1780"/>
                  <a:pt x="13806" y="1807"/>
                </a:cubicBezTo>
                <a:cubicBezTo>
                  <a:pt x="13806" y="1833"/>
                  <a:pt x="13827" y="1854"/>
                  <a:pt x="13853" y="1854"/>
                </a:cubicBezTo>
                <a:cubicBezTo>
                  <a:pt x="13880" y="1854"/>
                  <a:pt x="13901" y="1833"/>
                  <a:pt x="13901" y="1807"/>
                </a:cubicBezTo>
                <a:cubicBezTo>
                  <a:pt x="13901" y="1780"/>
                  <a:pt x="13880" y="1759"/>
                  <a:pt x="13853" y="1759"/>
                </a:cubicBezTo>
                <a:close/>
                <a:moveTo>
                  <a:pt x="13853" y="1894"/>
                </a:moveTo>
                <a:cubicBezTo>
                  <a:pt x="13827" y="1894"/>
                  <a:pt x="13806" y="1916"/>
                  <a:pt x="13806" y="1942"/>
                </a:cubicBezTo>
                <a:cubicBezTo>
                  <a:pt x="13806" y="1968"/>
                  <a:pt x="13827" y="1989"/>
                  <a:pt x="13853" y="1989"/>
                </a:cubicBezTo>
                <a:cubicBezTo>
                  <a:pt x="13880" y="1989"/>
                  <a:pt x="13901" y="1968"/>
                  <a:pt x="13901" y="1942"/>
                </a:cubicBezTo>
                <a:cubicBezTo>
                  <a:pt x="13901" y="1916"/>
                  <a:pt x="13880" y="1894"/>
                  <a:pt x="13853" y="1894"/>
                </a:cubicBezTo>
                <a:close/>
                <a:moveTo>
                  <a:pt x="13853" y="2030"/>
                </a:moveTo>
                <a:cubicBezTo>
                  <a:pt x="13827" y="2030"/>
                  <a:pt x="13806" y="2051"/>
                  <a:pt x="13806" y="2077"/>
                </a:cubicBezTo>
                <a:cubicBezTo>
                  <a:pt x="13806" y="2103"/>
                  <a:pt x="13827" y="2125"/>
                  <a:pt x="13853" y="2125"/>
                </a:cubicBezTo>
                <a:cubicBezTo>
                  <a:pt x="13880" y="2125"/>
                  <a:pt x="13901" y="2103"/>
                  <a:pt x="13901" y="2077"/>
                </a:cubicBezTo>
                <a:cubicBezTo>
                  <a:pt x="13901" y="2051"/>
                  <a:pt x="13880" y="2030"/>
                  <a:pt x="13853" y="2030"/>
                </a:cubicBezTo>
                <a:close/>
                <a:moveTo>
                  <a:pt x="13853" y="2165"/>
                </a:moveTo>
                <a:cubicBezTo>
                  <a:pt x="13827" y="2165"/>
                  <a:pt x="13806" y="2186"/>
                  <a:pt x="13806" y="2213"/>
                </a:cubicBezTo>
                <a:cubicBezTo>
                  <a:pt x="13806" y="2239"/>
                  <a:pt x="13827" y="2260"/>
                  <a:pt x="13853" y="2260"/>
                </a:cubicBezTo>
                <a:cubicBezTo>
                  <a:pt x="13880" y="2260"/>
                  <a:pt x="13901" y="2239"/>
                  <a:pt x="13901" y="2213"/>
                </a:cubicBezTo>
                <a:cubicBezTo>
                  <a:pt x="13901" y="2186"/>
                  <a:pt x="13880" y="2165"/>
                  <a:pt x="13853" y="2165"/>
                </a:cubicBezTo>
                <a:close/>
                <a:moveTo>
                  <a:pt x="13853" y="2300"/>
                </a:moveTo>
                <a:cubicBezTo>
                  <a:pt x="13827" y="2300"/>
                  <a:pt x="13806" y="2322"/>
                  <a:pt x="13806" y="2348"/>
                </a:cubicBezTo>
                <a:cubicBezTo>
                  <a:pt x="13806" y="2374"/>
                  <a:pt x="13827" y="2396"/>
                  <a:pt x="13853" y="2396"/>
                </a:cubicBezTo>
                <a:cubicBezTo>
                  <a:pt x="13880" y="2396"/>
                  <a:pt x="13901" y="2374"/>
                  <a:pt x="13901" y="2348"/>
                </a:cubicBezTo>
                <a:cubicBezTo>
                  <a:pt x="13901" y="2322"/>
                  <a:pt x="13880" y="2300"/>
                  <a:pt x="13853" y="2300"/>
                </a:cubicBezTo>
                <a:close/>
                <a:moveTo>
                  <a:pt x="13853" y="2436"/>
                </a:moveTo>
                <a:cubicBezTo>
                  <a:pt x="13827" y="2436"/>
                  <a:pt x="13806" y="2457"/>
                  <a:pt x="13806" y="2483"/>
                </a:cubicBezTo>
                <a:cubicBezTo>
                  <a:pt x="13806" y="2510"/>
                  <a:pt x="13827" y="2531"/>
                  <a:pt x="13853" y="2531"/>
                </a:cubicBezTo>
                <a:cubicBezTo>
                  <a:pt x="13880" y="2531"/>
                  <a:pt x="13901" y="2510"/>
                  <a:pt x="13901" y="2483"/>
                </a:cubicBezTo>
                <a:cubicBezTo>
                  <a:pt x="13901" y="2457"/>
                  <a:pt x="13880" y="2436"/>
                  <a:pt x="13853" y="2436"/>
                </a:cubicBezTo>
                <a:close/>
                <a:moveTo>
                  <a:pt x="13853" y="2571"/>
                </a:moveTo>
                <a:cubicBezTo>
                  <a:pt x="13827" y="2571"/>
                  <a:pt x="13806" y="2593"/>
                  <a:pt x="13806" y="2619"/>
                </a:cubicBezTo>
                <a:cubicBezTo>
                  <a:pt x="13806" y="2645"/>
                  <a:pt x="13827" y="2666"/>
                  <a:pt x="13853" y="2666"/>
                </a:cubicBezTo>
                <a:cubicBezTo>
                  <a:pt x="13880" y="2666"/>
                  <a:pt x="13901" y="2645"/>
                  <a:pt x="13901" y="2619"/>
                </a:cubicBezTo>
                <a:cubicBezTo>
                  <a:pt x="13901" y="2593"/>
                  <a:pt x="13880" y="2571"/>
                  <a:pt x="13853" y="2571"/>
                </a:cubicBezTo>
                <a:close/>
                <a:moveTo>
                  <a:pt x="13853" y="2707"/>
                </a:moveTo>
                <a:cubicBezTo>
                  <a:pt x="13827" y="2707"/>
                  <a:pt x="13806" y="2728"/>
                  <a:pt x="13806" y="2754"/>
                </a:cubicBezTo>
                <a:cubicBezTo>
                  <a:pt x="13806" y="2780"/>
                  <a:pt x="13827" y="2802"/>
                  <a:pt x="13853" y="2802"/>
                </a:cubicBezTo>
                <a:cubicBezTo>
                  <a:pt x="13880" y="2802"/>
                  <a:pt x="13901" y="2780"/>
                  <a:pt x="13901" y="2754"/>
                </a:cubicBezTo>
                <a:cubicBezTo>
                  <a:pt x="13901" y="2728"/>
                  <a:pt x="13880" y="2707"/>
                  <a:pt x="13853" y="2707"/>
                </a:cubicBezTo>
                <a:close/>
                <a:moveTo>
                  <a:pt x="13853" y="2842"/>
                </a:moveTo>
                <a:cubicBezTo>
                  <a:pt x="13827" y="2842"/>
                  <a:pt x="13806" y="2863"/>
                  <a:pt x="13806" y="2889"/>
                </a:cubicBezTo>
                <a:cubicBezTo>
                  <a:pt x="13806" y="2916"/>
                  <a:pt x="13827" y="2937"/>
                  <a:pt x="13853" y="2937"/>
                </a:cubicBezTo>
                <a:cubicBezTo>
                  <a:pt x="13880" y="2937"/>
                  <a:pt x="13901" y="2916"/>
                  <a:pt x="13901" y="2889"/>
                </a:cubicBezTo>
                <a:cubicBezTo>
                  <a:pt x="13901" y="2863"/>
                  <a:pt x="13880" y="2842"/>
                  <a:pt x="13853" y="2842"/>
                </a:cubicBezTo>
                <a:close/>
                <a:moveTo>
                  <a:pt x="13853" y="2977"/>
                </a:moveTo>
                <a:cubicBezTo>
                  <a:pt x="13827" y="2977"/>
                  <a:pt x="13806" y="2999"/>
                  <a:pt x="13806" y="3025"/>
                </a:cubicBezTo>
                <a:cubicBezTo>
                  <a:pt x="13806" y="3051"/>
                  <a:pt x="13827" y="3072"/>
                  <a:pt x="13853" y="3072"/>
                </a:cubicBezTo>
                <a:cubicBezTo>
                  <a:pt x="13880" y="3072"/>
                  <a:pt x="13901" y="3051"/>
                  <a:pt x="13901" y="3025"/>
                </a:cubicBezTo>
                <a:cubicBezTo>
                  <a:pt x="13901" y="2999"/>
                  <a:pt x="13880" y="2977"/>
                  <a:pt x="13853" y="2977"/>
                </a:cubicBezTo>
                <a:close/>
                <a:moveTo>
                  <a:pt x="13853" y="3383"/>
                </a:moveTo>
                <a:cubicBezTo>
                  <a:pt x="13827" y="3383"/>
                  <a:pt x="13806" y="3405"/>
                  <a:pt x="13806" y="3431"/>
                </a:cubicBezTo>
                <a:cubicBezTo>
                  <a:pt x="13806" y="3457"/>
                  <a:pt x="13827" y="3478"/>
                  <a:pt x="13853" y="3478"/>
                </a:cubicBezTo>
                <a:cubicBezTo>
                  <a:pt x="13880" y="3478"/>
                  <a:pt x="13901" y="3457"/>
                  <a:pt x="13901" y="3431"/>
                </a:cubicBezTo>
                <a:cubicBezTo>
                  <a:pt x="13901" y="3405"/>
                  <a:pt x="13880" y="3383"/>
                  <a:pt x="13853" y="3383"/>
                </a:cubicBezTo>
                <a:close/>
                <a:moveTo>
                  <a:pt x="13853" y="3519"/>
                </a:moveTo>
                <a:cubicBezTo>
                  <a:pt x="13827" y="3519"/>
                  <a:pt x="13806" y="3540"/>
                  <a:pt x="13806" y="3566"/>
                </a:cubicBezTo>
                <a:cubicBezTo>
                  <a:pt x="13806" y="3592"/>
                  <a:pt x="13827" y="3614"/>
                  <a:pt x="13853" y="3614"/>
                </a:cubicBezTo>
                <a:cubicBezTo>
                  <a:pt x="13880" y="3614"/>
                  <a:pt x="13901" y="3592"/>
                  <a:pt x="13901" y="3566"/>
                </a:cubicBezTo>
                <a:cubicBezTo>
                  <a:pt x="13901" y="3540"/>
                  <a:pt x="13880" y="3519"/>
                  <a:pt x="13853" y="3519"/>
                </a:cubicBezTo>
                <a:close/>
                <a:moveTo>
                  <a:pt x="13853" y="5278"/>
                </a:moveTo>
                <a:cubicBezTo>
                  <a:pt x="13827" y="5278"/>
                  <a:pt x="13806" y="5300"/>
                  <a:pt x="13806" y="5326"/>
                </a:cubicBezTo>
                <a:cubicBezTo>
                  <a:pt x="13806" y="5352"/>
                  <a:pt x="13827" y="5373"/>
                  <a:pt x="13853" y="5373"/>
                </a:cubicBezTo>
                <a:cubicBezTo>
                  <a:pt x="13880" y="5373"/>
                  <a:pt x="13901" y="5352"/>
                  <a:pt x="13901" y="5326"/>
                </a:cubicBezTo>
                <a:cubicBezTo>
                  <a:pt x="13901" y="5300"/>
                  <a:pt x="13880" y="5278"/>
                  <a:pt x="13853" y="5278"/>
                </a:cubicBezTo>
                <a:close/>
                <a:moveTo>
                  <a:pt x="13853" y="5414"/>
                </a:moveTo>
                <a:cubicBezTo>
                  <a:pt x="13827" y="5414"/>
                  <a:pt x="13806" y="5435"/>
                  <a:pt x="13806" y="5461"/>
                </a:cubicBezTo>
                <a:cubicBezTo>
                  <a:pt x="13806" y="5487"/>
                  <a:pt x="13827" y="5509"/>
                  <a:pt x="13853" y="5509"/>
                </a:cubicBezTo>
                <a:cubicBezTo>
                  <a:pt x="13880" y="5509"/>
                  <a:pt x="13901" y="5487"/>
                  <a:pt x="13901" y="5461"/>
                </a:cubicBezTo>
                <a:cubicBezTo>
                  <a:pt x="13901" y="5435"/>
                  <a:pt x="13880" y="5414"/>
                  <a:pt x="13853" y="5414"/>
                </a:cubicBezTo>
                <a:close/>
                <a:moveTo>
                  <a:pt x="13853" y="5549"/>
                </a:moveTo>
                <a:cubicBezTo>
                  <a:pt x="13827" y="5549"/>
                  <a:pt x="13806" y="5570"/>
                  <a:pt x="13806" y="5596"/>
                </a:cubicBezTo>
                <a:cubicBezTo>
                  <a:pt x="13806" y="5623"/>
                  <a:pt x="13827" y="5644"/>
                  <a:pt x="13853" y="5644"/>
                </a:cubicBezTo>
                <a:cubicBezTo>
                  <a:pt x="13880" y="5644"/>
                  <a:pt x="13901" y="5623"/>
                  <a:pt x="13901" y="5596"/>
                </a:cubicBezTo>
                <a:cubicBezTo>
                  <a:pt x="13901" y="5570"/>
                  <a:pt x="13880" y="5549"/>
                  <a:pt x="13853" y="5549"/>
                </a:cubicBezTo>
                <a:close/>
                <a:moveTo>
                  <a:pt x="13853" y="5955"/>
                </a:moveTo>
                <a:cubicBezTo>
                  <a:pt x="13827" y="5955"/>
                  <a:pt x="13806" y="5976"/>
                  <a:pt x="13806" y="6002"/>
                </a:cubicBezTo>
                <a:cubicBezTo>
                  <a:pt x="13806" y="6029"/>
                  <a:pt x="13827" y="6050"/>
                  <a:pt x="13853" y="6050"/>
                </a:cubicBezTo>
                <a:cubicBezTo>
                  <a:pt x="13880" y="6050"/>
                  <a:pt x="13901" y="6029"/>
                  <a:pt x="13901" y="6002"/>
                </a:cubicBezTo>
                <a:cubicBezTo>
                  <a:pt x="13901" y="5976"/>
                  <a:pt x="13880" y="5955"/>
                  <a:pt x="13853" y="5955"/>
                </a:cubicBezTo>
                <a:close/>
                <a:moveTo>
                  <a:pt x="13853" y="6090"/>
                </a:moveTo>
                <a:cubicBezTo>
                  <a:pt x="13827" y="6090"/>
                  <a:pt x="13806" y="6112"/>
                  <a:pt x="13806" y="6138"/>
                </a:cubicBezTo>
                <a:cubicBezTo>
                  <a:pt x="13806" y="6164"/>
                  <a:pt x="13827" y="6185"/>
                  <a:pt x="13853" y="6185"/>
                </a:cubicBezTo>
                <a:cubicBezTo>
                  <a:pt x="13880" y="6185"/>
                  <a:pt x="13901" y="6164"/>
                  <a:pt x="13901" y="6138"/>
                </a:cubicBezTo>
                <a:cubicBezTo>
                  <a:pt x="13901" y="6112"/>
                  <a:pt x="13880" y="6090"/>
                  <a:pt x="13853" y="6090"/>
                </a:cubicBezTo>
                <a:close/>
                <a:moveTo>
                  <a:pt x="13853" y="6226"/>
                </a:moveTo>
                <a:cubicBezTo>
                  <a:pt x="13827" y="6226"/>
                  <a:pt x="13806" y="6247"/>
                  <a:pt x="13806" y="6273"/>
                </a:cubicBezTo>
                <a:cubicBezTo>
                  <a:pt x="13806" y="6299"/>
                  <a:pt x="13827" y="6321"/>
                  <a:pt x="13853" y="6321"/>
                </a:cubicBezTo>
                <a:cubicBezTo>
                  <a:pt x="13880" y="6321"/>
                  <a:pt x="13901" y="6299"/>
                  <a:pt x="13901" y="6273"/>
                </a:cubicBezTo>
                <a:cubicBezTo>
                  <a:pt x="13901" y="6247"/>
                  <a:pt x="13880" y="6226"/>
                  <a:pt x="13853" y="6226"/>
                </a:cubicBezTo>
                <a:close/>
                <a:moveTo>
                  <a:pt x="13853" y="6361"/>
                </a:moveTo>
                <a:cubicBezTo>
                  <a:pt x="13827" y="6361"/>
                  <a:pt x="13806" y="6382"/>
                  <a:pt x="13806" y="6409"/>
                </a:cubicBezTo>
                <a:cubicBezTo>
                  <a:pt x="13806" y="6435"/>
                  <a:pt x="13827" y="6456"/>
                  <a:pt x="13853" y="6456"/>
                </a:cubicBezTo>
                <a:cubicBezTo>
                  <a:pt x="13880" y="6456"/>
                  <a:pt x="13901" y="6435"/>
                  <a:pt x="13901" y="6409"/>
                </a:cubicBezTo>
                <a:cubicBezTo>
                  <a:pt x="13901" y="6382"/>
                  <a:pt x="13880" y="6361"/>
                  <a:pt x="13853" y="6361"/>
                </a:cubicBezTo>
                <a:close/>
                <a:moveTo>
                  <a:pt x="13853" y="6496"/>
                </a:moveTo>
                <a:cubicBezTo>
                  <a:pt x="13827" y="6496"/>
                  <a:pt x="13806" y="6518"/>
                  <a:pt x="13806" y="6544"/>
                </a:cubicBezTo>
                <a:cubicBezTo>
                  <a:pt x="13806" y="6570"/>
                  <a:pt x="13827" y="6591"/>
                  <a:pt x="13853" y="6591"/>
                </a:cubicBezTo>
                <a:cubicBezTo>
                  <a:pt x="13880" y="6591"/>
                  <a:pt x="13901" y="6570"/>
                  <a:pt x="13901" y="6544"/>
                </a:cubicBezTo>
                <a:cubicBezTo>
                  <a:pt x="13901" y="6518"/>
                  <a:pt x="13880" y="6496"/>
                  <a:pt x="13853" y="6496"/>
                </a:cubicBezTo>
                <a:close/>
                <a:moveTo>
                  <a:pt x="13853" y="6632"/>
                </a:moveTo>
                <a:cubicBezTo>
                  <a:pt x="13827" y="6632"/>
                  <a:pt x="13806" y="6653"/>
                  <a:pt x="13806" y="6679"/>
                </a:cubicBezTo>
                <a:cubicBezTo>
                  <a:pt x="13806" y="6705"/>
                  <a:pt x="13827" y="6727"/>
                  <a:pt x="13853" y="6727"/>
                </a:cubicBezTo>
                <a:cubicBezTo>
                  <a:pt x="13880" y="6727"/>
                  <a:pt x="13901" y="6705"/>
                  <a:pt x="13901" y="6679"/>
                </a:cubicBezTo>
                <a:cubicBezTo>
                  <a:pt x="13901" y="6653"/>
                  <a:pt x="13880" y="6632"/>
                  <a:pt x="13853" y="6632"/>
                </a:cubicBezTo>
                <a:close/>
                <a:moveTo>
                  <a:pt x="13853" y="6767"/>
                </a:moveTo>
                <a:cubicBezTo>
                  <a:pt x="13827" y="6767"/>
                  <a:pt x="13806" y="6788"/>
                  <a:pt x="13806" y="6815"/>
                </a:cubicBezTo>
                <a:cubicBezTo>
                  <a:pt x="13806" y="6841"/>
                  <a:pt x="13827" y="6862"/>
                  <a:pt x="13853" y="6862"/>
                </a:cubicBezTo>
                <a:cubicBezTo>
                  <a:pt x="13880" y="6862"/>
                  <a:pt x="13901" y="6841"/>
                  <a:pt x="13901" y="6815"/>
                </a:cubicBezTo>
                <a:cubicBezTo>
                  <a:pt x="13901" y="6788"/>
                  <a:pt x="13880" y="6767"/>
                  <a:pt x="13853" y="6767"/>
                </a:cubicBezTo>
                <a:close/>
                <a:moveTo>
                  <a:pt x="13718" y="1218"/>
                </a:moveTo>
                <a:cubicBezTo>
                  <a:pt x="13692" y="1218"/>
                  <a:pt x="13671" y="1239"/>
                  <a:pt x="13671" y="1265"/>
                </a:cubicBezTo>
                <a:cubicBezTo>
                  <a:pt x="13671" y="1291"/>
                  <a:pt x="13692" y="1313"/>
                  <a:pt x="13718" y="1313"/>
                </a:cubicBezTo>
                <a:cubicBezTo>
                  <a:pt x="13744" y="1313"/>
                  <a:pt x="13765" y="1291"/>
                  <a:pt x="13765" y="1265"/>
                </a:cubicBezTo>
                <a:cubicBezTo>
                  <a:pt x="13765" y="1239"/>
                  <a:pt x="13744" y="1218"/>
                  <a:pt x="13718" y="1218"/>
                </a:cubicBezTo>
                <a:close/>
                <a:moveTo>
                  <a:pt x="13718" y="1353"/>
                </a:moveTo>
                <a:cubicBezTo>
                  <a:pt x="13692" y="1353"/>
                  <a:pt x="13671" y="1374"/>
                  <a:pt x="13671" y="1401"/>
                </a:cubicBezTo>
                <a:cubicBezTo>
                  <a:pt x="13671" y="1427"/>
                  <a:pt x="13692" y="1448"/>
                  <a:pt x="13718" y="1448"/>
                </a:cubicBezTo>
                <a:cubicBezTo>
                  <a:pt x="13744" y="1448"/>
                  <a:pt x="13765" y="1427"/>
                  <a:pt x="13765" y="1401"/>
                </a:cubicBezTo>
                <a:cubicBezTo>
                  <a:pt x="13765" y="1374"/>
                  <a:pt x="13744" y="1353"/>
                  <a:pt x="13718" y="1353"/>
                </a:cubicBezTo>
                <a:close/>
                <a:moveTo>
                  <a:pt x="13718" y="1488"/>
                </a:moveTo>
                <a:cubicBezTo>
                  <a:pt x="13692" y="1488"/>
                  <a:pt x="13671" y="1510"/>
                  <a:pt x="13671" y="1536"/>
                </a:cubicBezTo>
                <a:cubicBezTo>
                  <a:pt x="13671" y="1562"/>
                  <a:pt x="13692" y="1583"/>
                  <a:pt x="13718" y="1583"/>
                </a:cubicBezTo>
                <a:cubicBezTo>
                  <a:pt x="13744" y="1583"/>
                  <a:pt x="13765" y="1562"/>
                  <a:pt x="13765" y="1536"/>
                </a:cubicBezTo>
                <a:cubicBezTo>
                  <a:pt x="13765" y="1510"/>
                  <a:pt x="13744" y="1488"/>
                  <a:pt x="13718" y="1488"/>
                </a:cubicBezTo>
                <a:close/>
                <a:moveTo>
                  <a:pt x="13718" y="1624"/>
                </a:moveTo>
                <a:cubicBezTo>
                  <a:pt x="13692" y="1624"/>
                  <a:pt x="13671" y="1645"/>
                  <a:pt x="13671" y="1671"/>
                </a:cubicBezTo>
                <a:cubicBezTo>
                  <a:pt x="13671" y="1697"/>
                  <a:pt x="13692" y="1719"/>
                  <a:pt x="13718" y="1719"/>
                </a:cubicBezTo>
                <a:cubicBezTo>
                  <a:pt x="13744" y="1719"/>
                  <a:pt x="13765" y="1697"/>
                  <a:pt x="13765" y="1671"/>
                </a:cubicBezTo>
                <a:cubicBezTo>
                  <a:pt x="13765" y="1645"/>
                  <a:pt x="13744" y="1624"/>
                  <a:pt x="13718" y="1624"/>
                </a:cubicBezTo>
                <a:close/>
                <a:moveTo>
                  <a:pt x="13718" y="1759"/>
                </a:moveTo>
                <a:cubicBezTo>
                  <a:pt x="13692" y="1759"/>
                  <a:pt x="13671" y="1780"/>
                  <a:pt x="13671" y="1807"/>
                </a:cubicBezTo>
                <a:cubicBezTo>
                  <a:pt x="13671" y="1833"/>
                  <a:pt x="13692" y="1854"/>
                  <a:pt x="13718" y="1854"/>
                </a:cubicBezTo>
                <a:cubicBezTo>
                  <a:pt x="13744" y="1854"/>
                  <a:pt x="13765" y="1833"/>
                  <a:pt x="13765" y="1807"/>
                </a:cubicBezTo>
                <a:cubicBezTo>
                  <a:pt x="13765" y="1780"/>
                  <a:pt x="13744" y="1759"/>
                  <a:pt x="13718" y="1759"/>
                </a:cubicBezTo>
                <a:close/>
                <a:moveTo>
                  <a:pt x="13718" y="1894"/>
                </a:moveTo>
                <a:cubicBezTo>
                  <a:pt x="13692" y="1894"/>
                  <a:pt x="13671" y="1916"/>
                  <a:pt x="13671" y="1942"/>
                </a:cubicBezTo>
                <a:cubicBezTo>
                  <a:pt x="13671" y="1968"/>
                  <a:pt x="13692" y="1989"/>
                  <a:pt x="13718" y="1989"/>
                </a:cubicBezTo>
                <a:cubicBezTo>
                  <a:pt x="13744" y="1989"/>
                  <a:pt x="13765" y="1968"/>
                  <a:pt x="13765" y="1942"/>
                </a:cubicBezTo>
                <a:cubicBezTo>
                  <a:pt x="13765" y="1916"/>
                  <a:pt x="13744" y="1894"/>
                  <a:pt x="13718" y="1894"/>
                </a:cubicBezTo>
                <a:close/>
                <a:moveTo>
                  <a:pt x="13718" y="2030"/>
                </a:moveTo>
                <a:cubicBezTo>
                  <a:pt x="13692" y="2030"/>
                  <a:pt x="13671" y="2051"/>
                  <a:pt x="13671" y="2077"/>
                </a:cubicBezTo>
                <a:cubicBezTo>
                  <a:pt x="13671" y="2103"/>
                  <a:pt x="13692" y="2125"/>
                  <a:pt x="13718" y="2125"/>
                </a:cubicBezTo>
                <a:cubicBezTo>
                  <a:pt x="13744" y="2125"/>
                  <a:pt x="13765" y="2103"/>
                  <a:pt x="13765" y="2077"/>
                </a:cubicBezTo>
                <a:cubicBezTo>
                  <a:pt x="13765" y="2051"/>
                  <a:pt x="13744" y="2030"/>
                  <a:pt x="13718" y="2030"/>
                </a:cubicBezTo>
                <a:close/>
                <a:moveTo>
                  <a:pt x="13718" y="2165"/>
                </a:moveTo>
                <a:cubicBezTo>
                  <a:pt x="13692" y="2165"/>
                  <a:pt x="13671" y="2186"/>
                  <a:pt x="13671" y="2213"/>
                </a:cubicBezTo>
                <a:cubicBezTo>
                  <a:pt x="13671" y="2239"/>
                  <a:pt x="13692" y="2260"/>
                  <a:pt x="13718" y="2260"/>
                </a:cubicBezTo>
                <a:cubicBezTo>
                  <a:pt x="13744" y="2260"/>
                  <a:pt x="13765" y="2239"/>
                  <a:pt x="13765" y="2213"/>
                </a:cubicBezTo>
                <a:cubicBezTo>
                  <a:pt x="13765" y="2186"/>
                  <a:pt x="13744" y="2165"/>
                  <a:pt x="13718" y="2165"/>
                </a:cubicBezTo>
                <a:close/>
                <a:moveTo>
                  <a:pt x="13718" y="2300"/>
                </a:moveTo>
                <a:cubicBezTo>
                  <a:pt x="13692" y="2300"/>
                  <a:pt x="13671" y="2322"/>
                  <a:pt x="13671" y="2348"/>
                </a:cubicBezTo>
                <a:cubicBezTo>
                  <a:pt x="13671" y="2374"/>
                  <a:pt x="13692" y="2396"/>
                  <a:pt x="13718" y="2396"/>
                </a:cubicBezTo>
                <a:cubicBezTo>
                  <a:pt x="13744" y="2396"/>
                  <a:pt x="13765" y="2374"/>
                  <a:pt x="13765" y="2348"/>
                </a:cubicBezTo>
                <a:cubicBezTo>
                  <a:pt x="13765" y="2322"/>
                  <a:pt x="13744" y="2300"/>
                  <a:pt x="13718" y="2300"/>
                </a:cubicBezTo>
                <a:close/>
                <a:moveTo>
                  <a:pt x="13718" y="2436"/>
                </a:moveTo>
                <a:cubicBezTo>
                  <a:pt x="13692" y="2436"/>
                  <a:pt x="13671" y="2457"/>
                  <a:pt x="13671" y="2483"/>
                </a:cubicBezTo>
                <a:cubicBezTo>
                  <a:pt x="13671" y="2510"/>
                  <a:pt x="13692" y="2531"/>
                  <a:pt x="13718" y="2531"/>
                </a:cubicBezTo>
                <a:cubicBezTo>
                  <a:pt x="13744" y="2531"/>
                  <a:pt x="13765" y="2510"/>
                  <a:pt x="13765" y="2483"/>
                </a:cubicBezTo>
                <a:cubicBezTo>
                  <a:pt x="13765" y="2457"/>
                  <a:pt x="13744" y="2436"/>
                  <a:pt x="13718" y="2436"/>
                </a:cubicBezTo>
                <a:close/>
                <a:moveTo>
                  <a:pt x="13718" y="2571"/>
                </a:moveTo>
                <a:cubicBezTo>
                  <a:pt x="13692" y="2571"/>
                  <a:pt x="13671" y="2593"/>
                  <a:pt x="13671" y="2619"/>
                </a:cubicBezTo>
                <a:cubicBezTo>
                  <a:pt x="13671" y="2645"/>
                  <a:pt x="13692" y="2666"/>
                  <a:pt x="13718" y="2666"/>
                </a:cubicBezTo>
                <a:cubicBezTo>
                  <a:pt x="13744" y="2666"/>
                  <a:pt x="13765" y="2645"/>
                  <a:pt x="13765" y="2619"/>
                </a:cubicBezTo>
                <a:cubicBezTo>
                  <a:pt x="13765" y="2593"/>
                  <a:pt x="13744" y="2571"/>
                  <a:pt x="13718" y="2571"/>
                </a:cubicBezTo>
                <a:close/>
                <a:moveTo>
                  <a:pt x="13718" y="2707"/>
                </a:moveTo>
                <a:cubicBezTo>
                  <a:pt x="13692" y="2707"/>
                  <a:pt x="13671" y="2728"/>
                  <a:pt x="13671" y="2754"/>
                </a:cubicBezTo>
                <a:cubicBezTo>
                  <a:pt x="13671" y="2780"/>
                  <a:pt x="13692" y="2802"/>
                  <a:pt x="13718" y="2802"/>
                </a:cubicBezTo>
                <a:cubicBezTo>
                  <a:pt x="13744" y="2802"/>
                  <a:pt x="13765" y="2780"/>
                  <a:pt x="13765" y="2754"/>
                </a:cubicBezTo>
                <a:cubicBezTo>
                  <a:pt x="13765" y="2728"/>
                  <a:pt x="13744" y="2707"/>
                  <a:pt x="13718" y="2707"/>
                </a:cubicBezTo>
                <a:close/>
                <a:moveTo>
                  <a:pt x="13718" y="2842"/>
                </a:moveTo>
                <a:cubicBezTo>
                  <a:pt x="13692" y="2842"/>
                  <a:pt x="13671" y="2863"/>
                  <a:pt x="13671" y="2889"/>
                </a:cubicBezTo>
                <a:cubicBezTo>
                  <a:pt x="13671" y="2916"/>
                  <a:pt x="13692" y="2937"/>
                  <a:pt x="13718" y="2937"/>
                </a:cubicBezTo>
                <a:cubicBezTo>
                  <a:pt x="13744" y="2937"/>
                  <a:pt x="13765" y="2916"/>
                  <a:pt x="13765" y="2889"/>
                </a:cubicBezTo>
                <a:cubicBezTo>
                  <a:pt x="13765" y="2863"/>
                  <a:pt x="13744" y="2842"/>
                  <a:pt x="13718" y="2842"/>
                </a:cubicBezTo>
                <a:close/>
                <a:moveTo>
                  <a:pt x="13718" y="2977"/>
                </a:moveTo>
                <a:cubicBezTo>
                  <a:pt x="13692" y="2977"/>
                  <a:pt x="13671" y="2999"/>
                  <a:pt x="13671" y="3025"/>
                </a:cubicBezTo>
                <a:cubicBezTo>
                  <a:pt x="13671" y="3051"/>
                  <a:pt x="13692" y="3072"/>
                  <a:pt x="13718" y="3072"/>
                </a:cubicBezTo>
                <a:cubicBezTo>
                  <a:pt x="13744" y="3072"/>
                  <a:pt x="13765" y="3051"/>
                  <a:pt x="13765" y="3025"/>
                </a:cubicBezTo>
                <a:cubicBezTo>
                  <a:pt x="13765" y="2999"/>
                  <a:pt x="13744" y="2977"/>
                  <a:pt x="13718" y="2977"/>
                </a:cubicBezTo>
                <a:close/>
                <a:moveTo>
                  <a:pt x="13718" y="3113"/>
                </a:moveTo>
                <a:cubicBezTo>
                  <a:pt x="13692" y="3113"/>
                  <a:pt x="13671" y="3134"/>
                  <a:pt x="13671" y="3160"/>
                </a:cubicBezTo>
                <a:cubicBezTo>
                  <a:pt x="13671" y="3186"/>
                  <a:pt x="13692" y="3208"/>
                  <a:pt x="13718" y="3208"/>
                </a:cubicBezTo>
                <a:cubicBezTo>
                  <a:pt x="13744" y="3208"/>
                  <a:pt x="13765" y="3186"/>
                  <a:pt x="13765" y="3160"/>
                </a:cubicBezTo>
                <a:cubicBezTo>
                  <a:pt x="13765" y="3134"/>
                  <a:pt x="13744" y="3113"/>
                  <a:pt x="13718" y="3113"/>
                </a:cubicBezTo>
                <a:close/>
                <a:moveTo>
                  <a:pt x="13718" y="3519"/>
                </a:moveTo>
                <a:cubicBezTo>
                  <a:pt x="13692" y="3519"/>
                  <a:pt x="13671" y="3540"/>
                  <a:pt x="13671" y="3566"/>
                </a:cubicBezTo>
                <a:cubicBezTo>
                  <a:pt x="13671" y="3592"/>
                  <a:pt x="13692" y="3614"/>
                  <a:pt x="13718" y="3614"/>
                </a:cubicBezTo>
                <a:cubicBezTo>
                  <a:pt x="13744" y="3614"/>
                  <a:pt x="13765" y="3592"/>
                  <a:pt x="13765" y="3566"/>
                </a:cubicBezTo>
                <a:cubicBezTo>
                  <a:pt x="13765" y="3540"/>
                  <a:pt x="13744" y="3519"/>
                  <a:pt x="13718" y="3519"/>
                </a:cubicBezTo>
                <a:close/>
                <a:moveTo>
                  <a:pt x="13718" y="5278"/>
                </a:moveTo>
                <a:cubicBezTo>
                  <a:pt x="13692" y="5278"/>
                  <a:pt x="13671" y="5300"/>
                  <a:pt x="13671" y="5326"/>
                </a:cubicBezTo>
                <a:cubicBezTo>
                  <a:pt x="13671" y="5352"/>
                  <a:pt x="13692" y="5373"/>
                  <a:pt x="13718" y="5373"/>
                </a:cubicBezTo>
                <a:cubicBezTo>
                  <a:pt x="13744" y="5373"/>
                  <a:pt x="13765" y="5352"/>
                  <a:pt x="13765" y="5326"/>
                </a:cubicBezTo>
                <a:cubicBezTo>
                  <a:pt x="13765" y="5300"/>
                  <a:pt x="13744" y="5278"/>
                  <a:pt x="13718" y="5278"/>
                </a:cubicBezTo>
                <a:close/>
                <a:moveTo>
                  <a:pt x="13718" y="5414"/>
                </a:moveTo>
                <a:cubicBezTo>
                  <a:pt x="13692" y="5414"/>
                  <a:pt x="13671" y="5435"/>
                  <a:pt x="13671" y="5461"/>
                </a:cubicBezTo>
                <a:cubicBezTo>
                  <a:pt x="13671" y="5487"/>
                  <a:pt x="13692" y="5509"/>
                  <a:pt x="13718" y="5509"/>
                </a:cubicBezTo>
                <a:cubicBezTo>
                  <a:pt x="13744" y="5509"/>
                  <a:pt x="13765" y="5487"/>
                  <a:pt x="13765" y="5461"/>
                </a:cubicBezTo>
                <a:cubicBezTo>
                  <a:pt x="13765" y="5435"/>
                  <a:pt x="13744" y="5414"/>
                  <a:pt x="13718" y="5414"/>
                </a:cubicBezTo>
                <a:close/>
                <a:moveTo>
                  <a:pt x="13718" y="5549"/>
                </a:moveTo>
                <a:cubicBezTo>
                  <a:pt x="13692" y="5549"/>
                  <a:pt x="13671" y="5570"/>
                  <a:pt x="13671" y="5596"/>
                </a:cubicBezTo>
                <a:cubicBezTo>
                  <a:pt x="13671" y="5623"/>
                  <a:pt x="13692" y="5644"/>
                  <a:pt x="13718" y="5644"/>
                </a:cubicBezTo>
                <a:cubicBezTo>
                  <a:pt x="13744" y="5644"/>
                  <a:pt x="13765" y="5623"/>
                  <a:pt x="13765" y="5596"/>
                </a:cubicBezTo>
                <a:cubicBezTo>
                  <a:pt x="13765" y="5570"/>
                  <a:pt x="13744" y="5549"/>
                  <a:pt x="13718" y="5549"/>
                </a:cubicBezTo>
                <a:close/>
                <a:moveTo>
                  <a:pt x="13718" y="5820"/>
                </a:moveTo>
                <a:cubicBezTo>
                  <a:pt x="13692" y="5820"/>
                  <a:pt x="13671" y="5841"/>
                  <a:pt x="13671" y="5867"/>
                </a:cubicBezTo>
                <a:cubicBezTo>
                  <a:pt x="13671" y="5893"/>
                  <a:pt x="13692" y="5915"/>
                  <a:pt x="13718" y="5915"/>
                </a:cubicBezTo>
                <a:cubicBezTo>
                  <a:pt x="13744" y="5915"/>
                  <a:pt x="13765" y="5893"/>
                  <a:pt x="13765" y="5867"/>
                </a:cubicBezTo>
                <a:cubicBezTo>
                  <a:pt x="13765" y="5841"/>
                  <a:pt x="13744" y="5820"/>
                  <a:pt x="13718" y="5820"/>
                </a:cubicBezTo>
                <a:close/>
                <a:moveTo>
                  <a:pt x="13718" y="5955"/>
                </a:moveTo>
                <a:cubicBezTo>
                  <a:pt x="13692" y="5955"/>
                  <a:pt x="13671" y="5976"/>
                  <a:pt x="13671" y="6002"/>
                </a:cubicBezTo>
                <a:cubicBezTo>
                  <a:pt x="13671" y="6029"/>
                  <a:pt x="13692" y="6050"/>
                  <a:pt x="13718" y="6050"/>
                </a:cubicBezTo>
                <a:cubicBezTo>
                  <a:pt x="13744" y="6050"/>
                  <a:pt x="13765" y="6029"/>
                  <a:pt x="13765" y="6002"/>
                </a:cubicBezTo>
                <a:cubicBezTo>
                  <a:pt x="13765" y="5976"/>
                  <a:pt x="13744" y="5955"/>
                  <a:pt x="13718" y="5955"/>
                </a:cubicBezTo>
                <a:close/>
                <a:moveTo>
                  <a:pt x="13718" y="6090"/>
                </a:moveTo>
                <a:cubicBezTo>
                  <a:pt x="13692" y="6090"/>
                  <a:pt x="13671" y="6112"/>
                  <a:pt x="13671" y="6138"/>
                </a:cubicBezTo>
                <a:cubicBezTo>
                  <a:pt x="13671" y="6164"/>
                  <a:pt x="13692" y="6185"/>
                  <a:pt x="13718" y="6185"/>
                </a:cubicBezTo>
                <a:cubicBezTo>
                  <a:pt x="13744" y="6185"/>
                  <a:pt x="13765" y="6164"/>
                  <a:pt x="13765" y="6138"/>
                </a:cubicBezTo>
                <a:cubicBezTo>
                  <a:pt x="13765" y="6112"/>
                  <a:pt x="13744" y="6090"/>
                  <a:pt x="13718" y="6090"/>
                </a:cubicBezTo>
                <a:close/>
                <a:moveTo>
                  <a:pt x="13718" y="6226"/>
                </a:moveTo>
                <a:cubicBezTo>
                  <a:pt x="13692" y="6226"/>
                  <a:pt x="13671" y="6247"/>
                  <a:pt x="13671" y="6273"/>
                </a:cubicBezTo>
                <a:cubicBezTo>
                  <a:pt x="13671" y="6299"/>
                  <a:pt x="13692" y="6321"/>
                  <a:pt x="13718" y="6321"/>
                </a:cubicBezTo>
                <a:cubicBezTo>
                  <a:pt x="13744" y="6321"/>
                  <a:pt x="13765" y="6299"/>
                  <a:pt x="13765" y="6273"/>
                </a:cubicBezTo>
                <a:cubicBezTo>
                  <a:pt x="13765" y="6247"/>
                  <a:pt x="13744" y="6226"/>
                  <a:pt x="13718" y="6226"/>
                </a:cubicBezTo>
                <a:close/>
                <a:moveTo>
                  <a:pt x="13718" y="6361"/>
                </a:moveTo>
                <a:cubicBezTo>
                  <a:pt x="13692" y="6361"/>
                  <a:pt x="13671" y="6382"/>
                  <a:pt x="13671" y="6409"/>
                </a:cubicBezTo>
                <a:cubicBezTo>
                  <a:pt x="13671" y="6435"/>
                  <a:pt x="13692" y="6456"/>
                  <a:pt x="13718" y="6456"/>
                </a:cubicBezTo>
                <a:cubicBezTo>
                  <a:pt x="13744" y="6456"/>
                  <a:pt x="13765" y="6435"/>
                  <a:pt x="13765" y="6409"/>
                </a:cubicBezTo>
                <a:cubicBezTo>
                  <a:pt x="13765" y="6382"/>
                  <a:pt x="13744" y="6361"/>
                  <a:pt x="13718" y="6361"/>
                </a:cubicBezTo>
                <a:close/>
                <a:moveTo>
                  <a:pt x="13718" y="6496"/>
                </a:moveTo>
                <a:cubicBezTo>
                  <a:pt x="13692" y="6496"/>
                  <a:pt x="13671" y="6518"/>
                  <a:pt x="13671" y="6544"/>
                </a:cubicBezTo>
                <a:cubicBezTo>
                  <a:pt x="13671" y="6570"/>
                  <a:pt x="13692" y="6591"/>
                  <a:pt x="13718" y="6591"/>
                </a:cubicBezTo>
                <a:cubicBezTo>
                  <a:pt x="13744" y="6591"/>
                  <a:pt x="13765" y="6570"/>
                  <a:pt x="13765" y="6544"/>
                </a:cubicBezTo>
                <a:cubicBezTo>
                  <a:pt x="13765" y="6518"/>
                  <a:pt x="13744" y="6496"/>
                  <a:pt x="13718" y="6496"/>
                </a:cubicBezTo>
                <a:close/>
                <a:moveTo>
                  <a:pt x="13718" y="6632"/>
                </a:moveTo>
                <a:cubicBezTo>
                  <a:pt x="13692" y="6632"/>
                  <a:pt x="13671" y="6653"/>
                  <a:pt x="13671" y="6679"/>
                </a:cubicBezTo>
                <a:cubicBezTo>
                  <a:pt x="13671" y="6705"/>
                  <a:pt x="13692" y="6727"/>
                  <a:pt x="13718" y="6727"/>
                </a:cubicBezTo>
                <a:cubicBezTo>
                  <a:pt x="13744" y="6727"/>
                  <a:pt x="13765" y="6705"/>
                  <a:pt x="13765" y="6679"/>
                </a:cubicBezTo>
                <a:cubicBezTo>
                  <a:pt x="13765" y="6653"/>
                  <a:pt x="13744" y="6632"/>
                  <a:pt x="13718" y="6632"/>
                </a:cubicBezTo>
                <a:close/>
                <a:moveTo>
                  <a:pt x="13718" y="6767"/>
                </a:moveTo>
                <a:cubicBezTo>
                  <a:pt x="13692" y="6767"/>
                  <a:pt x="13671" y="6788"/>
                  <a:pt x="13671" y="6815"/>
                </a:cubicBezTo>
                <a:cubicBezTo>
                  <a:pt x="13671" y="6841"/>
                  <a:pt x="13692" y="6862"/>
                  <a:pt x="13718" y="6862"/>
                </a:cubicBezTo>
                <a:cubicBezTo>
                  <a:pt x="13744" y="6862"/>
                  <a:pt x="13765" y="6841"/>
                  <a:pt x="13765" y="6815"/>
                </a:cubicBezTo>
                <a:cubicBezTo>
                  <a:pt x="13765" y="6788"/>
                  <a:pt x="13744" y="6767"/>
                  <a:pt x="13718" y="6767"/>
                </a:cubicBezTo>
                <a:close/>
                <a:moveTo>
                  <a:pt x="13583" y="1218"/>
                </a:moveTo>
                <a:cubicBezTo>
                  <a:pt x="13556" y="1218"/>
                  <a:pt x="13535" y="1239"/>
                  <a:pt x="13535" y="1265"/>
                </a:cubicBezTo>
                <a:cubicBezTo>
                  <a:pt x="13535" y="1291"/>
                  <a:pt x="13556" y="1313"/>
                  <a:pt x="13583" y="1313"/>
                </a:cubicBezTo>
                <a:cubicBezTo>
                  <a:pt x="13609" y="1313"/>
                  <a:pt x="13630" y="1291"/>
                  <a:pt x="13630" y="1265"/>
                </a:cubicBezTo>
                <a:cubicBezTo>
                  <a:pt x="13630" y="1239"/>
                  <a:pt x="13609" y="1218"/>
                  <a:pt x="13583" y="1218"/>
                </a:cubicBezTo>
                <a:close/>
                <a:moveTo>
                  <a:pt x="13583" y="1353"/>
                </a:moveTo>
                <a:cubicBezTo>
                  <a:pt x="13556" y="1353"/>
                  <a:pt x="13535" y="1374"/>
                  <a:pt x="13535" y="1401"/>
                </a:cubicBezTo>
                <a:cubicBezTo>
                  <a:pt x="13535" y="1427"/>
                  <a:pt x="13556" y="1448"/>
                  <a:pt x="13583" y="1448"/>
                </a:cubicBezTo>
                <a:cubicBezTo>
                  <a:pt x="13609" y="1448"/>
                  <a:pt x="13630" y="1427"/>
                  <a:pt x="13630" y="1401"/>
                </a:cubicBezTo>
                <a:cubicBezTo>
                  <a:pt x="13630" y="1374"/>
                  <a:pt x="13609" y="1353"/>
                  <a:pt x="13583" y="1353"/>
                </a:cubicBezTo>
                <a:close/>
                <a:moveTo>
                  <a:pt x="13583" y="1488"/>
                </a:moveTo>
                <a:cubicBezTo>
                  <a:pt x="13556" y="1488"/>
                  <a:pt x="13535" y="1510"/>
                  <a:pt x="13535" y="1536"/>
                </a:cubicBezTo>
                <a:cubicBezTo>
                  <a:pt x="13535" y="1562"/>
                  <a:pt x="13556" y="1583"/>
                  <a:pt x="13583" y="1583"/>
                </a:cubicBezTo>
                <a:cubicBezTo>
                  <a:pt x="13609" y="1583"/>
                  <a:pt x="13630" y="1562"/>
                  <a:pt x="13630" y="1536"/>
                </a:cubicBezTo>
                <a:cubicBezTo>
                  <a:pt x="13630" y="1510"/>
                  <a:pt x="13609" y="1488"/>
                  <a:pt x="13583" y="1488"/>
                </a:cubicBezTo>
                <a:close/>
                <a:moveTo>
                  <a:pt x="13583" y="1624"/>
                </a:moveTo>
                <a:cubicBezTo>
                  <a:pt x="13556" y="1624"/>
                  <a:pt x="13535" y="1645"/>
                  <a:pt x="13535" y="1671"/>
                </a:cubicBezTo>
                <a:cubicBezTo>
                  <a:pt x="13535" y="1697"/>
                  <a:pt x="13556" y="1719"/>
                  <a:pt x="13583" y="1719"/>
                </a:cubicBezTo>
                <a:cubicBezTo>
                  <a:pt x="13609" y="1719"/>
                  <a:pt x="13630" y="1697"/>
                  <a:pt x="13630" y="1671"/>
                </a:cubicBezTo>
                <a:cubicBezTo>
                  <a:pt x="13630" y="1645"/>
                  <a:pt x="13609" y="1624"/>
                  <a:pt x="13583" y="1624"/>
                </a:cubicBezTo>
                <a:close/>
                <a:moveTo>
                  <a:pt x="13583" y="1759"/>
                </a:moveTo>
                <a:cubicBezTo>
                  <a:pt x="13556" y="1759"/>
                  <a:pt x="13535" y="1780"/>
                  <a:pt x="13535" y="1807"/>
                </a:cubicBezTo>
                <a:cubicBezTo>
                  <a:pt x="13535" y="1833"/>
                  <a:pt x="13556" y="1854"/>
                  <a:pt x="13583" y="1854"/>
                </a:cubicBezTo>
                <a:cubicBezTo>
                  <a:pt x="13609" y="1854"/>
                  <a:pt x="13630" y="1833"/>
                  <a:pt x="13630" y="1807"/>
                </a:cubicBezTo>
                <a:cubicBezTo>
                  <a:pt x="13630" y="1780"/>
                  <a:pt x="13609" y="1759"/>
                  <a:pt x="13583" y="1759"/>
                </a:cubicBezTo>
                <a:close/>
                <a:moveTo>
                  <a:pt x="13583" y="1894"/>
                </a:moveTo>
                <a:cubicBezTo>
                  <a:pt x="13556" y="1894"/>
                  <a:pt x="13535" y="1916"/>
                  <a:pt x="13535" y="1942"/>
                </a:cubicBezTo>
                <a:cubicBezTo>
                  <a:pt x="13535" y="1968"/>
                  <a:pt x="13556" y="1989"/>
                  <a:pt x="13583" y="1989"/>
                </a:cubicBezTo>
                <a:cubicBezTo>
                  <a:pt x="13609" y="1989"/>
                  <a:pt x="13630" y="1968"/>
                  <a:pt x="13630" y="1942"/>
                </a:cubicBezTo>
                <a:cubicBezTo>
                  <a:pt x="13630" y="1916"/>
                  <a:pt x="13609" y="1894"/>
                  <a:pt x="13583" y="1894"/>
                </a:cubicBezTo>
                <a:close/>
                <a:moveTo>
                  <a:pt x="13583" y="2030"/>
                </a:moveTo>
                <a:cubicBezTo>
                  <a:pt x="13556" y="2030"/>
                  <a:pt x="13535" y="2051"/>
                  <a:pt x="13535" y="2077"/>
                </a:cubicBezTo>
                <a:cubicBezTo>
                  <a:pt x="13535" y="2103"/>
                  <a:pt x="13556" y="2125"/>
                  <a:pt x="13583" y="2125"/>
                </a:cubicBezTo>
                <a:cubicBezTo>
                  <a:pt x="13609" y="2125"/>
                  <a:pt x="13630" y="2103"/>
                  <a:pt x="13630" y="2077"/>
                </a:cubicBezTo>
                <a:cubicBezTo>
                  <a:pt x="13630" y="2051"/>
                  <a:pt x="13609" y="2030"/>
                  <a:pt x="13583" y="2030"/>
                </a:cubicBezTo>
                <a:close/>
                <a:moveTo>
                  <a:pt x="13583" y="2165"/>
                </a:moveTo>
                <a:cubicBezTo>
                  <a:pt x="13556" y="2165"/>
                  <a:pt x="13535" y="2186"/>
                  <a:pt x="13535" y="2213"/>
                </a:cubicBezTo>
                <a:cubicBezTo>
                  <a:pt x="13535" y="2239"/>
                  <a:pt x="13556" y="2260"/>
                  <a:pt x="13583" y="2260"/>
                </a:cubicBezTo>
                <a:cubicBezTo>
                  <a:pt x="13609" y="2260"/>
                  <a:pt x="13630" y="2239"/>
                  <a:pt x="13630" y="2213"/>
                </a:cubicBezTo>
                <a:cubicBezTo>
                  <a:pt x="13630" y="2186"/>
                  <a:pt x="13609" y="2165"/>
                  <a:pt x="13583" y="2165"/>
                </a:cubicBezTo>
                <a:close/>
                <a:moveTo>
                  <a:pt x="13583" y="2300"/>
                </a:moveTo>
                <a:cubicBezTo>
                  <a:pt x="13556" y="2300"/>
                  <a:pt x="13535" y="2322"/>
                  <a:pt x="13535" y="2348"/>
                </a:cubicBezTo>
                <a:cubicBezTo>
                  <a:pt x="13535" y="2374"/>
                  <a:pt x="13556" y="2396"/>
                  <a:pt x="13583" y="2396"/>
                </a:cubicBezTo>
                <a:cubicBezTo>
                  <a:pt x="13609" y="2396"/>
                  <a:pt x="13630" y="2374"/>
                  <a:pt x="13630" y="2348"/>
                </a:cubicBezTo>
                <a:cubicBezTo>
                  <a:pt x="13630" y="2322"/>
                  <a:pt x="13609" y="2300"/>
                  <a:pt x="13583" y="2300"/>
                </a:cubicBezTo>
                <a:close/>
                <a:moveTo>
                  <a:pt x="13583" y="2436"/>
                </a:moveTo>
                <a:cubicBezTo>
                  <a:pt x="13556" y="2436"/>
                  <a:pt x="13535" y="2457"/>
                  <a:pt x="13535" y="2483"/>
                </a:cubicBezTo>
                <a:cubicBezTo>
                  <a:pt x="13535" y="2510"/>
                  <a:pt x="13556" y="2531"/>
                  <a:pt x="13583" y="2531"/>
                </a:cubicBezTo>
                <a:cubicBezTo>
                  <a:pt x="13609" y="2531"/>
                  <a:pt x="13630" y="2510"/>
                  <a:pt x="13630" y="2483"/>
                </a:cubicBezTo>
                <a:cubicBezTo>
                  <a:pt x="13630" y="2457"/>
                  <a:pt x="13609" y="2436"/>
                  <a:pt x="13583" y="2436"/>
                </a:cubicBezTo>
                <a:close/>
                <a:moveTo>
                  <a:pt x="13583" y="2571"/>
                </a:moveTo>
                <a:cubicBezTo>
                  <a:pt x="13556" y="2571"/>
                  <a:pt x="13535" y="2593"/>
                  <a:pt x="13535" y="2619"/>
                </a:cubicBezTo>
                <a:cubicBezTo>
                  <a:pt x="13535" y="2645"/>
                  <a:pt x="13556" y="2666"/>
                  <a:pt x="13583" y="2666"/>
                </a:cubicBezTo>
                <a:cubicBezTo>
                  <a:pt x="13609" y="2666"/>
                  <a:pt x="13630" y="2645"/>
                  <a:pt x="13630" y="2619"/>
                </a:cubicBezTo>
                <a:cubicBezTo>
                  <a:pt x="13630" y="2593"/>
                  <a:pt x="13609" y="2571"/>
                  <a:pt x="13583" y="2571"/>
                </a:cubicBezTo>
                <a:close/>
                <a:moveTo>
                  <a:pt x="13583" y="2707"/>
                </a:moveTo>
                <a:cubicBezTo>
                  <a:pt x="13556" y="2707"/>
                  <a:pt x="13535" y="2728"/>
                  <a:pt x="13535" y="2754"/>
                </a:cubicBezTo>
                <a:cubicBezTo>
                  <a:pt x="13535" y="2780"/>
                  <a:pt x="13556" y="2802"/>
                  <a:pt x="13583" y="2802"/>
                </a:cubicBezTo>
                <a:cubicBezTo>
                  <a:pt x="13609" y="2802"/>
                  <a:pt x="13630" y="2780"/>
                  <a:pt x="13630" y="2754"/>
                </a:cubicBezTo>
                <a:cubicBezTo>
                  <a:pt x="13630" y="2728"/>
                  <a:pt x="13609" y="2707"/>
                  <a:pt x="13583" y="2707"/>
                </a:cubicBezTo>
                <a:close/>
                <a:moveTo>
                  <a:pt x="13583" y="2842"/>
                </a:moveTo>
                <a:cubicBezTo>
                  <a:pt x="13556" y="2842"/>
                  <a:pt x="13535" y="2863"/>
                  <a:pt x="13535" y="2889"/>
                </a:cubicBezTo>
                <a:cubicBezTo>
                  <a:pt x="13535" y="2916"/>
                  <a:pt x="13556" y="2937"/>
                  <a:pt x="13583" y="2937"/>
                </a:cubicBezTo>
                <a:cubicBezTo>
                  <a:pt x="13609" y="2937"/>
                  <a:pt x="13630" y="2916"/>
                  <a:pt x="13630" y="2889"/>
                </a:cubicBezTo>
                <a:cubicBezTo>
                  <a:pt x="13630" y="2863"/>
                  <a:pt x="13609" y="2842"/>
                  <a:pt x="13583" y="2842"/>
                </a:cubicBezTo>
                <a:close/>
                <a:moveTo>
                  <a:pt x="13583" y="2977"/>
                </a:moveTo>
                <a:cubicBezTo>
                  <a:pt x="13556" y="2977"/>
                  <a:pt x="13535" y="2999"/>
                  <a:pt x="13535" y="3025"/>
                </a:cubicBezTo>
                <a:cubicBezTo>
                  <a:pt x="13535" y="3051"/>
                  <a:pt x="13556" y="3072"/>
                  <a:pt x="13583" y="3072"/>
                </a:cubicBezTo>
                <a:cubicBezTo>
                  <a:pt x="13609" y="3072"/>
                  <a:pt x="13630" y="3051"/>
                  <a:pt x="13630" y="3025"/>
                </a:cubicBezTo>
                <a:cubicBezTo>
                  <a:pt x="13630" y="2999"/>
                  <a:pt x="13609" y="2977"/>
                  <a:pt x="13583" y="2977"/>
                </a:cubicBezTo>
                <a:close/>
                <a:moveTo>
                  <a:pt x="13583" y="3113"/>
                </a:moveTo>
                <a:cubicBezTo>
                  <a:pt x="13556" y="3113"/>
                  <a:pt x="13535" y="3134"/>
                  <a:pt x="13535" y="3160"/>
                </a:cubicBezTo>
                <a:cubicBezTo>
                  <a:pt x="13535" y="3186"/>
                  <a:pt x="13556" y="3208"/>
                  <a:pt x="13583" y="3208"/>
                </a:cubicBezTo>
                <a:cubicBezTo>
                  <a:pt x="13609" y="3208"/>
                  <a:pt x="13630" y="3186"/>
                  <a:pt x="13630" y="3160"/>
                </a:cubicBezTo>
                <a:cubicBezTo>
                  <a:pt x="13630" y="3134"/>
                  <a:pt x="13609" y="3113"/>
                  <a:pt x="13583" y="3113"/>
                </a:cubicBezTo>
                <a:close/>
                <a:moveTo>
                  <a:pt x="13583" y="3519"/>
                </a:moveTo>
                <a:cubicBezTo>
                  <a:pt x="13556" y="3519"/>
                  <a:pt x="13535" y="3540"/>
                  <a:pt x="13535" y="3566"/>
                </a:cubicBezTo>
                <a:cubicBezTo>
                  <a:pt x="13535" y="3592"/>
                  <a:pt x="13556" y="3614"/>
                  <a:pt x="13583" y="3614"/>
                </a:cubicBezTo>
                <a:cubicBezTo>
                  <a:pt x="13609" y="3614"/>
                  <a:pt x="13630" y="3592"/>
                  <a:pt x="13630" y="3566"/>
                </a:cubicBezTo>
                <a:cubicBezTo>
                  <a:pt x="13630" y="3540"/>
                  <a:pt x="13609" y="3519"/>
                  <a:pt x="13583" y="3519"/>
                </a:cubicBezTo>
                <a:close/>
                <a:moveTo>
                  <a:pt x="13583" y="3654"/>
                </a:moveTo>
                <a:cubicBezTo>
                  <a:pt x="13556" y="3654"/>
                  <a:pt x="13535" y="3675"/>
                  <a:pt x="13535" y="3702"/>
                </a:cubicBezTo>
                <a:cubicBezTo>
                  <a:pt x="13535" y="3728"/>
                  <a:pt x="13556" y="3749"/>
                  <a:pt x="13583" y="3749"/>
                </a:cubicBezTo>
                <a:cubicBezTo>
                  <a:pt x="13609" y="3749"/>
                  <a:pt x="13630" y="3728"/>
                  <a:pt x="13630" y="3702"/>
                </a:cubicBezTo>
                <a:cubicBezTo>
                  <a:pt x="13630" y="3675"/>
                  <a:pt x="13609" y="3654"/>
                  <a:pt x="13583" y="3654"/>
                </a:cubicBezTo>
                <a:close/>
                <a:moveTo>
                  <a:pt x="13583" y="3789"/>
                </a:moveTo>
                <a:cubicBezTo>
                  <a:pt x="13556" y="3789"/>
                  <a:pt x="13535" y="3811"/>
                  <a:pt x="13535" y="3837"/>
                </a:cubicBezTo>
                <a:cubicBezTo>
                  <a:pt x="13535" y="3863"/>
                  <a:pt x="13556" y="3884"/>
                  <a:pt x="13583" y="3884"/>
                </a:cubicBezTo>
                <a:cubicBezTo>
                  <a:pt x="13609" y="3884"/>
                  <a:pt x="13630" y="3863"/>
                  <a:pt x="13630" y="3837"/>
                </a:cubicBezTo>
                <a:cubicBezTo>
                  <a:pt x="13630" y="3811"/>
                  <a:pt x="13609" y="3789"/>
                  <a:pt x="13583" y="3789"/>
                </a:cubicBezTo>
                <a:close/>
                <a:moveTo>
                  <a:pt x="13583" y="5278"/>
                </a:moveTo>
                <a:cubicBezTo>
                  <a:pt x="13556" y="5278"/>
                  <a:pt x="13535" y="5300"/>
                  <a:pt x="13535" y="5326"/>
                </a:cubicBezTo>
                <a:cubicBezTo>
                  <a:pt x="13535" y="5352"/>
                  <a:pt x="13556" y="5373"/>
                  <a:pt x="13583" y="5373"/>
                </a:cubicBezTo>
                <a:cubicBezTo>
                  <a:pt x="13609" y="5373"/>
                  <a:pt x="13630" y="5352"/>
                  <a:pt x="13630" y="5326"/>
                </a:cubicBezTo>
                <a:cubicBezTo>
                  <a:pt x="13630" y="5300"/>
                  <a:pt x="13609" y="5278"/>
                  <a:pt x="13583" y="5278"/>
                </a:cubicBezTo>
                <a:close/>
                <a:moveTo>
                  <a:pt x="13583" y="5549"/>
                </a:moveTo>
                <a:cubicBezTo>
                  <a:pt x="13556" y="5549"/>
                  <a:pt x="13535" y="5570"/>
                  <a:pt x="13535" y="5596"/>
                </a:cubicBezTo>
                <a:cubicBezTo>
                  <a:pt x="13535" y="5623"/>
                  <a:pt x="13556" y="5644"/>
                  <a:pt x="13583" y="5644"/>
                </a:cubicBezTo>
                <a:cubicBezTo>
                  <a:pt x="13609" y="5644"/>
                  <a:pt x="13630" y="5623"/>
                  <a:pt x="13630" y="5596"/>
                </a:cubicBezTo>
                <a:cubicBezTo>
                  <a:pt x="13630" y="5570"/>
                  <a:pt x="13609" y="5549"/>
                  <a:pt x="13583" y="5549"/>
                </a:cubicBezTo>
                <a:close/>
                <a:moveTo>
                  <a:pt x="13583" y="5684"/>
                </a:moveTo>
                <a:cubicBezTo>
                  <a:pt x="13556" y="5684"/>
                  <a:pt x="13535" y="5706"/>
                  <a:pt x="13535" y="5732"/>
                </a:cubicBezTo>
                <a:cubicBezTo>
                  <a:pt x="13535" y="5758"/>
                  <a:pt x="13556" y="5779"/>
                  <a:pt x="13583" y="5779"/>
                </a:cubicBezTo>
                <a:cubicBezTo>
                  <a:pt x="13609" y="5779"/>
                  <a:pt x="13630" y="5758"/>
                  <a:pt x="13630" y="5732"/>
                </a:cubicBezTo>
                <a:cubicBezTo>
                  <a:pt x="13630" y="5706"/>
                  <a:pt x="13609" y="5684"/>
                  <a:pt x="13583" y="5684"/>
                </a:cubicBezTo>
                <a:close/>
                <a:moveTo>
                  <a:pt x="13583" y="5820"/>
                </a:moveTo>
                <a:cubicBezTo>
                  <a:pt x="13556" y="5820"/>
                  <a:pt x="13535" y="5841"/>
                  <a:pt x="13535" y="5867"/>
                </a:cubicBezTo>
                <a:cubicBezTo>
                  <a:pt x="13535" y="5893"/>
                  <a:pt x="13556" y="5915"/>
                  <a:pt x="13583" y="5915"/>
                </a:cubicBezTo>
                <a:cubicBezTo>
                  <a:pt x="13609" y="5915"/>
                  <a:pt x="13630" y="5893"/>
                  <a:pt x="13630" y="5867"/>
                </a:cubicBezTo>
                <a:cubicBezTo>
                  <a:pt x="13630" y="5841"/>
                  <a:pt x="13609" y="5820"/>
                  <a:pt x="13583" y="5820"/>
                </a:cubicBezTo>
                <a:close/>
                <a:moveTo>
                  <a:pt x="13583" y="5955"/>
                </a:moveTo>
                <a:cubicBezTo>
                  <a:pt x="13556" y="5955"/>
                  <a:pt x="13535" y="5976"/>
                  <a:pt x="13535" y="6002"/>
                </a:cubicBezTo>
                <a:cubicBezTo>
                  <a:pt x="13535" y="6029"/>
                  <a:pt x="13556" y="6050"/>
                  <a:pt x="13583" y="6050"/>
                </a:cubicBezTo>
                <a:cubicBezTo>
                  <a:pt x="13609" y="6050"/>
                  <a:pt x="13630" y="6029"/>
                  <a:pt x="13630" y="6002"/>
                </a:cubicBezTo>
                <a:cubicBezTo>
                  <a:pt x="13630" y="5976"/>
                  <a:pt x="13609" y="5955"/>
                  <a:pt x="13583" y="5955"/>
                </a:cubicBezTo>
                <a:close/>
                <a:moveTo>
                  <a:pt x="13583" y="6090"/>
                </a:moveTo>
                <a:cubicBezTo>
                  <a:pt x="13556" y="6090"/>
                  <a:pt x="13535" y="6112"/>
                  <a:pt x="13535" y="6138"/>
                </a:cubicBezTo>
                <a:cubicBezTo>
                  <a:pt x="13535" y="6164"/>
                  <a:pt x="13556" y="6185"/>
                  <a:pt x="13583" y="6185"/>
                </a:cubicBezTo>
                <a:cubicBezTo>
                  <a:pt x="13609" y="6185"/>
                  <a:pt x="13630" y="6164"/>
                  <a:pt x="13630" y="6138"/>
                </a:cubicBezTo>
                <a:cubicBezTo>
                  <a:pt x="13630" y="6112"/>
                  <a:pt x="13609" y="6090"/>
                  <a:pt x="13583" y="6090"/>
                </a:cubicBezTo>
                <a:close/>
                <a:moveTo>
                  <a:pt x="13583" y="6226"/>
                </a:moveTo>
                <a:cubicBezTo>
                  <a:pt x="13556" y="6226"/>
                  <a:pt x="13535" y="6247"/>
                  <a:pt x="13535" y="6273"/>
                </a:cubicBezTo>
                <a:cubicBezTo>
                  <a:pt x="13535" y="6299"/>
                  <a:pt x="13556" y="6321"/>
                  <a:pt x="13583" y="6321"/>
                </a:cubicBezTo>
                <a:cubicBezTo>
                  <a:pt x="13609" y="6321"/>
                  <a:pt x="13630" y="6299"/>
                  <a:pt x="13630" y="6273"/>
                </a:cubicBezTo>
                <a:cubicBezTo>
                  <a:pt x="13630" y="6247"/>
                  <a:pt x="13609" y="6226"/>
                  <a:pt x="13583" y="6226"/>
                </a:cubicBezTo>
                <a:close/>
                <a:moveTo>
                  <a:pt x="13583" y="6361"/>
                </a:moveTo>
                <a:cubicBezTo>
                  <a:pt x="13556" y="6361"/>
                  <a:pt x="13535" y="6382"/>
                  <a:pt x="13535" y="6409"/>
                </a:cubicBezTo>
                <a:cubicBezTo>
                  <a:pt x="13535" y="6435"/>
                  <a:pt x="13556" y="6456"/>
                  <a:pt x="13583" y="6456"/>
                </a:cubicBezTo>
                <a:cubicBezTo>
                  <a:pt x="13609" y="6456"/>
                  <a:pt x="13630" y="6435"/>
                  <a:pt x="13630" y="6409"/>
                </a:cubicBezTo>
                <a:cubicBezTo>
                  <a:pt x="13630" y="6382"/>
                  <a:pt x="13609" y="6361"/>
                  <a:pt x="13583" y="6361"/>
                </a:cubicBezTo>
                <a:close/>
                <a:moveTo>
                  <a:pt x="13583" y="6496"/>
                </a:moveTo>
                <a:cubicBezTo>
                  <a:pt x="13556" y="6496"/>
                  <a:pt x="13535" y="6518"/>
                  <a:pt x="13535" y="6544"/>
                </a:cubicBezTo>
                <a:cubicBezTo>
                  <a:pt x="13535" y="6570"/>
                  <a:pt x="13556" y="6591"/>
                  <a:pt x="13583" y="6591"/>
                </a:cubicBezTo>
                <a:cubicBezTo>
                  <a:pt x="13609" y="6591"/>
                  <a:pt x="13630" y="6570"/>
                  <a:pt x="13630" y="6544"/>
                </a:cubicBezTo>
                <a:cubicBezTo>
                  <a:pt x="13630" y="6518"/>
                  <a:pt x="13609" y="6496"/>
                  <a:pt x="13583" y="6496"/>
                </a:cubicBezTo>
                <a:close/>
                <a:moveTo>
                  <a:pt x="13583" y="6632"/>
                </a:moveTo>
                <a:cubicBezTo>
                  <a:pt x="13556" y="6632"/>
                  <a:pt x="13535" y="6653"/>
                  <a:pt x="13535" y="6679"/>
                </a:cubicBezTo>
                <a:cubicBezTo>
                  <a:pt x="13535" y="6705"/>
                  <a:pt x="13556" y="6727"/>
                  <a:pt x="13583" y="6727"/>
                </a:cubicBezTo>
                <a:cubicBezTo>
                  <a:pt x="13609" y="6727"/>
                  <a:pt x="13630" y="6705"/>
                  <a:pt x="13630" y="6679"/>
                </a:cubicBezTo>
                <a:cubicBezTo>
                  <a:pt x="13630" y="6653"/>
                  <a:pt x="13609" y="6632"/>
                  <a:pt x="13583" y="6632"/>
                </a:cubicBezTo>
                <a:close/>
                <a:moveTo>
                  <a:pt x="13447" y="1082"/>
                </a:moveTo>
                <a:cubicBezTo>
                  <a:pt x="13421" y="1082"/>
                  <a:pt x="13400" y="1104"/>
                  <a:pt x="13400" y="1130"/>
                </a:cubicBezTo>
                <a:cubicBezTo>
                  <a:pt x="13400" y="1156"/>
                  <a:pt x="13421" y="1177"/>
                  <a:pt x="13447" y="1177"/>
                </a:cubicBezTo>
                <a:cubicBezTo>
                  <a:pt x="13473" y="1177"/>
                  <a:pt x="13495" y="1156"/>
                  <a:pt x="13495" y="1130"/>
                </a:cubicBezTo>
                <a:cubicBezTo>
                  <a:pt x="13495" y="1104"/>
                  <a:pt x="13473" y="1082"/>
                  <a:pt x="13447" y="1082"/>
                </a:cubicBezTo>
                <a:close/>
                <a:moveTo>
                  <a:pt x="13447" y="1218"/>
                </a:moveTo>
                <a:cubicBezTo>
                  <a:pt x="13421" y="1218"/>
                  <a:pt x="13400" y="1239"/>
                  <a:pt x="13400" y="1265"/>
                </a:cubicBezTo>
                <a:cubicBezTo>
                  <a:pt x="13400" y="1291"/>
                  <a:pt x="13421" y="1313"/>
                  <a:pt x="13447" y="1313"/>
                </a:cubicBezTo>
                <a:cubicBezTo>
                  <a:pt x="13473" y="1313"/>
                  <a:pt x="13495" y="1291"/>
                  <a:pt x="13495" y="1265"/>
                </a:cubicBezTo>
                <a:cubicBezTo>
                  <a:pt x="13495" y="1239"/>
                  <a:pt x="13473" y="1218"/>
                  <a:pt x="13447" y="1218"/>
                </a:cubicBezTo>
                <a:close/>
                <a:moveTo>
                  <a:pt x="13447" y="1353"/>
                </a:moveTo>
                <a:cubicBezTo>
                  <a:pt x="13421" y="1353"/>
                  <a:pt x="13400" y="1374"/>
                  <a:pt x="13400" y="1401"/>
                </a:cubicBezTo>
                <a:cubicBezTo>
                  <a:pt x="13400" y="1427"/>
                  <a:pt x="13421" y="1448"/>
                  <a:pt x="13447" y="1448"/>
                </a:cubicBezTo>
                <a:cubicBezTo>
                  <a:pt x="13473" y="1448"/>
                  <a:pt x="13495" y="1427"/>
                  <a:pt x="13495" y="1401"/>
                </a:cubicBezTo>
                <a:cubicBezTo>
                  <a:pt x="13495" y="1374"/>
                  <a:pt x="13473" y="1353"/>
                  <a:pt x="13447" y="1353"/>
                </a:cubicBezTo>
                <a:close/>
                <a:moveTo>
                  <a:pt x="13447" y="1488"/>
                </a:moveTo>
                <a:cubicBezTo>
                  <a:pt x="13421" y="1488"/>
                  <a:pt x="13400" y="1510"/>
                  <a:pt x="13400" y="1536"/>
                </a:cubicBezTo>
                <a:cubicBezTo>
                  <a:pt x="13400" y="1562"/>
                  <a:pt x="13421" y="1583"/>
                  <a:pt x="13447" y="1583"/>
                </a:cubicBezTo>
                <a:cubicBezTo>
                  <a:pt x="13473" y="1583"/>
                  <a:pt x="13495" y="1562"/>
                  <a:pt x="13495" y="1536"/>
                </a:cubicBezTo>
                <a:cubicBezTo>
                  <a:pt x="13495" y="1510"/>
                  <a:pt x="13473" y="1488"/>
                  <a:pt x="13447" y="1488"/>
                </a:cubicBezTo>
                <a:close/>
                <a:moveTo>
                  <a:pt x="13447" y="1624"/>
                </a:moveTo>
                <a:cubicBezTo>
                  <a:pt x="13421" y="1624"/>
                  <a:pt x="13400" y="1645"/>
                  <a:pt x="13400" y="1671"/>
                </a:cubicBezTo>
                <a:cubicBezTo>
                  <a:pt x="13400" y="1697"/>
                  <a:pt x="13421" y="1719"/>
                  <a:pt x="13447" y="1719"/>
                </a:cubicBezTo>
                <a:cubicBezTo>
                  <a:pt x="13473" y="1719"/>
                  <a:pt x="13495" y="1697"/>
                  <a:pt x="13495" y="1671"/>
                </a:cubicBezTo>
                <a:cubicBezTo>
                  <a:pt x="13495" y="1645"/>
                  <a:pt x="13473" y="1624"/>
                  <a:pt x="13447" y="1624"/>
                </a:cubicBezTo>
                <a:close/>
                <a:moveTo>
                  <a:pt x="13447" y="1759"/>
                </a:moveTo>
                <a:cubicBezTo>
                  <a:pt x="13421" y="1759"/>
                  <a:pt x="13400" y="1780"/>
                  <a:pt x="13400" y="1807"/>
                </a:cubicBezTo>
                <a:cubicBezTo>
                  <a:pt x="13400" y="1833"/>
                  <a:pt x="13421" y="1854"/>
                  <a:pt x="13447" y="1854"/>
                </a:cubicBezTo>
                <a:cubicBezTo>
                  <a:pt x="13473" y="1854"/>
                  <a:pt x="13495" y="1833"/>
                  <a:pt x="13495" y="1807"/>
                </a:cubicBezTo>
                <a:cubicBezTo>
                  <a:pt x="13495" y="1780"/>
                  <a:pt x="13473" y="1759"/>
                  <a:pt x="13447" y="1759"/>
                </a:cubicBezTo>
                <a:close/>
                <a:moveTo>
                  <a:pt x="13447" y="1894"/>
                </a:moveTo>
                <a:cubicBezTo>
                  <a:pt x="13421" y="1894"/>
                  <a:pt x="13400" y="1916"/>
                  <a:pt x="13400" y="1942"/>
                </a:cubicBezTo>
                <a:cubicBezTo>
                  <a:pt x="13400" y="1968"/>
                  <a:pt x="13421" y="1989"/>
                  <a:pt x="13447" y="1989"/>
                </a:cubicBezTo>
                <a:cubicBezTo>
                  <a:pt x="13473" y="1989"/>
                  <a:pt x="13495" y="1968"/>
                  <a:pt x="13495" y="1942"/>
                </a:cubicBezTo>
                <a:cubicBezTo>
                  <a:pt x="13495" y="1916"/>
                  <a:pt x="13473" y="1894"/>
                  <a:pt x="13447" y="1894"/>
                </a:cubicBezTo>
                <a:close/>
                <a:moveTo>
                  <a:pt x="13447" y="2030"/>
                </a:moveTo>
                <a:cubicBezTo>
                  <a:pt x="13421" y="2030"/>
                  <a:pt x="13400" y="2051"/>
                  <a:pt x="13400" y="2077"/>
                </a:cubicBezTo>
                <a:cubicBezTo>
                  <a:pt x="13400" y="2103"/>
                  <a:pt x="13421" y="2125"/>
                  <a:pt x="13447" y="2125"/>
                </a:cubicBezTo>
                <a:cubicBezTo>
                  <a:pt x="13473" y="2125"/>
                  <a:pt x="13495" y="2103"/>
                  <a:pt x="13495" y="2077"/>
                </a:cubicBezTo>
                <a:cubicBezTo>
                  <a:pt x="13495" y="2051"/>
                  <a:pt x="13473" y="2030"/>
                  <a:pt x="13447" y="2030"/>
                </a:cubicBezTo>
                <a:close/>
                <a:moveTo>
                  <a:pt x="13447" y="2165"/>
                </a:moveTo>
                <a:cubicBezTo>
                  <a:pt x="13421" y="2165"/>
                  <a:pt x="13400" y="2186"/>
                  <a:pt x="13400" y="2213"/>
                </a:cubicBezTo>
                <a:cubicBezTo>
                  <a:pt x="13400" y="2239"/>
                  <a:pt x="13421" y="2260"/>
                  <a:pt x="13447" y="2260"/>
                </a:cubicBezTo>
                <a:cubicBezTo>
                  <a:pt x="13473" y="2260"/>
                  <a:pt x="13495" y="2239"/>
                  <a:pt x="13495" y="2213"/>
                </a:cubicBezTo>
                <a:cubicBezTo>
                  <a:pt x="13495" y="2186"/>
                  <a:pt x="13473" y="2165"/>
                  <a:pt x="13447" y="2165"/>
                </a:cubicBezTo>
                <a:close/>
                <a:moveTo>
                  <a:pt x="13447" y="2300"/>
                </a:moveTo>
                <a:cubicBezTo>
                  <a:pt x="13421" y="2300"/>
                  <a:pt x="13400" y="2322"/>
                  <a:pt x="13400" y="2348"/>
                </a:cubicBezTo>
                <a:cubicBezTo>
                  <a:pt x="13400" y="2374"/>
                  <a:pt x="13421" y="2396"/>
                  <a:pt x="13447" y="2396"/>
                </a:cubicBezTo>
                <a:cubicBezTo>
                  <a:pt x="13473" y="2396"/>
                  <a:pt x="13495" y="2374"/>
                  <a:pt x="13495" y="2348"/>
                </a:cubicBezTo>
                <a:cubicBezTo>
                  <a:pt x="13495" y="2322"/>
                  <a:pt x="13473" y="2300"/>
                  <a:pt x="13447" y="2300"/>
                </a:cubicBezTo>
                <a:close/>
                <a:moveTo>
                  <a:pt x="13447" y="2436"/>
                </a:moveTo>
                <a:cubicBezTo>
                  <a:pt x="13421" y="2436"/>
                  <a:pt x="13400" y="2457"/>
                  <a:pt x="13400" y="2483"/>
                </a:cubicBezTo>
                <a:cubicBezTo>
                  <a:pt x="13400" y="2510"/>
                  <a:pt x="13421" y="2531"/>
                  <a:pt x="13447" y="2531"/>
                </a:cubicBezTo>
                <a:cubicBezTo>
                  <a:pt x="13473" y="2531"/>
                  <a:pt x="13495" y="2510"/>
                  <a:pt x="13495" y="2483"/>
                </a:cubicBezTo>
                <a:cubicBezTo>
                  <a:pt x="13495" y="2457"/>
                  <a:pt x="13473" y="2436"/>
                  <a:pt x="13447" y="2436"/>
                </a:cubicBezTo>
                <a:close/>
                <a:moveTo>
                  <a:pt x="13447" y="2571"/>
                </a:moveTo>
                <a:cubicBezTo>
                  <a:pt x="13421" y="2571"/>
                  <a:pt x="13400" y="2593"/>
                  <a:pt x="13400" y="2619"/>
                </a:cubicBezTo>
                <a:cubicBezTo>
                  <a:pt x="13400" y="2645"/>
                  <a:pt x="13421" y="2666"/>
                  <a:pt x="13447" y="2666"/>
                </a:cubicBezTo>
                <a:cubicBezTo>
                  <a:pt x="13473" y="2666"/>
                  <a:pt x="13495" y="2645"/>
                  <a:pt x="13495" y="2619"/>
                </a:cubicBezTo>
                <a:cubicBezTo>
                  <a:pt x="13495" y="2593"/>
                  <a:pt x="13473" y="2571"/>
                  <a:pt x="13447" y="2571"/>
                </a:cubicBezTo>
                <a:close/>
                <a:moveTo>
                  <a:pt x="13447" y="2707"/>
                </a:moveTo>
                <a:cubicBezTo>
                  <a:pt x="13421" y="2707"/>
                  <a:pt x="13400" y="2728"/>
                  <a:pt x="13400" y="2754"/>
                </a:cubicBezTo>
                <a:cubicBezTo>
                  <a:pt x="13400" y="2780"/>
                  <a:pt x="13421" y="2802"/>
                  <a:pt x="13447" y="2802"/>
                </a:cubicBezTo>
                <a:cubicBezTo>
                  <a:pt x="13473" y="2802"/>
                  <a:pt x="13495" y="2780"/>
                  <a:pt x="13495" y="2754"/>
                </a:cubicBezTo>
                <a:cubicBezTo>
                  <a:pt x="13495" y="2728"/>
                  <a:pt x="13473" y="2707"/>
                  <a:pt x="13447" y="2707"/>
                </a:cubicBezTo>
                <a:close/>
                <a:moveTo>
                  <a:pt x="13447" y="2842"/>
                </a:moveTo>
                <a:cubicBezTo>
                  <a:pt x="13421" y="2842"/>
                  <a:pt x="13400" y="2863"/>
                  <a:pt x="13400" y="2889"/>
                </a:cubicBezTo>
                <a:cubicBezTo>
                  <a:pt x="13400" y="2916"/>
                  <a:pt x="13421" y="2937"/>
                  <a:pt x="13447" y="2937"/>
                </a:cubicBezTo>
                <a:cubicBezTo>
                  <a:pt x="13473" y="2937"/>
                  <a:pt x="13495" y="2916"/>
                  <a:pt x="13495" y="2889"/>
                </a:cubicBezTo>
                <a:cubicBezTo>
                  <a:pt x="13495" y="2863"/>
                  <a:pt x="13473" y="2842"/>
                  <a:pt x="13447" y="2842"/>
                </a:cubicBezTo>
                <a:close/>
                <a:moveTo>
                  <a:pt x="13447" y="2977"/>
                </a:moveTo>
                <a:cubicBezTo>
                  <a:pt x="13421" y="2977"/>
                  <a:pt x="13400" y="2999"/>
                  <a:pt x="13400" y="3025"/>
                </a:cubicBezTo>
                <a:cubicBezTo>
                  <a:pt x="13400" y="3051"/>
                  <a:pt x="13421" y="3072"/>
                  <a:pt x="13447" y="3072"/>
                </a:cubicBezTo>
                <a:cubicBezTo>
                  <a:pt x="13473" y="3072"/>
                  <a:pt x="13495" y="3051"/>
                  <a:pt x="13495" y="3025"/>
                </a:cubicBezTo>
                <a:cubicBezTo>
                  <a:pt x="13495" y="2999"/>
                  <a:pt x="13473" y="2977"/>
                  <a:pt x="13447" y="2977"/>
                </a:cubicBezTo>
                <a:close/>
                <a:moveTo>
                  <a:pt x="13447" y="3113"/>
                </a:moveTo>
                <a:cubicBezTo>
                  <a:pt x="13421" y="3113"/>
                  <a:pt x="13400" y="3134"/>
                  <a:pt x="13400" y="3160"/>
                </a:cubicBezTo>
                <a:cubicBezTo>
                  <a:pt x="13400" y="3186"/>
                  <a:pt x="13421" y="3208"/>
                  <a:pt x="13447" y="3208"/>
                </a:cubicBezTo>
                <a:cubicBezTo>
                  <a:pt x="13473" y="3208"/>
                  <a:pt x="13495" y="3186"/>
                  <a:pt x="13495" y="3160"/>
                </a:cubicBezTo>
                <a:cubicBezTo>
                  <a:pt x="13495" y="3134"/>
                  <a:pt x="13473" y="3113"/>
                  <a:pt x="13447" y="3113"/>
                </a:cubicBezTo>
                <a:close/>
                <a:moveTo>
                  <a:pt x="13447" y="3248"/>
                </a:moveTo>
                <a:cubicBezTo>
                  <a:pt x="13421" y="3248"/>
                  <a:pt x="13400" y="3269"/>
                  <a:pt x="13400" y="3295"/>
                </a:cubicBezTo>
                <a:cubicBezTo>
                  <a:pt x="13400" y="3322"/>
                  <a:pt x="13421" y="3343"/>
                  <a:pt x="13447" y="3343"/>
                </a:cubicBezTo>
                <a:cubicBezTo>
                  <a:pt x="13473" y="3343"/>
                  <a:pt x="13495" y="3322"/>
                  <a:pt x="13495" y="3295"/>
                </a:cubicBezTo>
                <a:cubicBezTo>
                  <a:pt x="13495" y="3269"/>
                  <a:pt x="13473" y="3248"/>
                  <a:pt x="13447" y="3248"/>
                </a:cubicBezTo>
                <a:close/>
                <a:moveTo>
                  <a:pt x="13447" y="3383"/>
                </a:moveTo>
                <a:cubicBezTo>
                  <a:pt x="13421" y="3383"/>
                  <a:pt x="13400" y="3405"/>
                  <a:pt x="13400" y="3431"/>
                </a:cubicBezTo>
                <a:cubicBezTo>
                  <a:pt x="13400" y="3457"/>
                  <a:pt x="13421" y="3478"/>
                  <a:pt x="13447" y="3478"/>
                </a:cubicBezTo>
                <a:cubicBezTo>
                  <a:pt x="13473" y="3478"/>
                  <a:pt x="13495" y="3457"/>
                  <a:pt x="13495" y="3431"/>
                </a:cubicBezTo>
                <a:cubicBezTo>
                  <a:pt x="13495" y="3405"/>
                  <a:pt x="13473" y="3383"/>
                  <a:pt x="13447" y="3383"/>
                </a:cubicBezTo>
                <a:close/>
                <a:moveTo>
                  <a:pt x="13447" y="3519"/>
                </a:moveTo>
                <a:cubicBezTo>
                  <a:pt x="13421" y="3519"/>
                  <a:pt x="13400" y="3540"/>
                  <a:pt x="13400" y="3566"/>
                </a:cubicBezTo>
                <a:cubicBezTo>
                  <a:pt x="13400" y="3592"/>
                  <a:pt x="13421" y="3614"/>
                  <a:pt x="13447" y="3614"/>
                </a:cubicBezTo>
                <a:cubicBezTo>
                  <a:pt x="13473" y="3614"/>
                  <a:pt x="13495" y="3592"/>
                  <a:pt x="13495" y="3566"/>
                </a:cubicBezTo>
                <a:cubicBezTo>
                  <a:pt x="13495" y="3540"/>
                  <a:pt x="13473" y="3519"/>
                  <a:pt x="13447" y="3519"/>
                </a:cubicBezTo>
                <a:close/>
                <a:moveTo>
                  <a:pt x="13447" y="3925"/>
                </a:moveTo>
                <a:cubicBezTo>
                  <a:pt x="13421" y="3925"/>
                  <a:pt x="13400" y="3946"/>
                  <a:pt x="13400" y="3972"/>
                </a:cubicBezTo>
                <a:cubicBezTo>
                  <a:pt x="13400" y="3998"/>
                  <a:pt x="13421" y="4020"/>
                  <a:pt x="13447" y="4020"/>
                </a:cubicBezTo>
                <a:cubicBezTo>
                  <a:pt x="13473" y="4020"/>
                  <a:pt x="13495" y="3998"/>
                  <a:pt x="13495" y="3972"/>
                </a:cubicBezTo>
                <a:cubicBezTo>
                  <a:pt x="13495" y="3946"/>
                  <a:pt x="13473" y="3925"/>
                  <a:pt x="13447" y="3925"/>
                </a:cubicBezTo>
                <a:close/>
                <a:moveTo>
                  <a:pt x="13447" y="5143"/>
                </a:moveTo>
                <a:cubicBezTo>
                  <a:pt x="13421" y="5143"/>
                  <a:pt x="13400" y="5164"/>
                  <a:pt x="13400" y="5190"/>
                </a:cubicBezTo>
                <a:cubicBezTo>
                  <a:pt x="13400" y="5217"/>
                  <a:pt x="13421" y="5238"/>
                  <a:pt x="13447" y="5238"/>
                </a:cubicBezTo>
                <a:cubicBezTo>
                  <a:pt x="13473" y="5238"/>
                  <a:pt x="13495" y="5217"/>
                  <a:pt x="13495" y="5190"/>
                </a:cubicBezTo>
                <a:cubicBezTo>
                  <a:pt x="13495" y="5164"/>
                  <a:pt x="13473" y="5143"/>
                  <a:pt x="13447" y="5143"/>
                </a:cubicBezTo>
                <a:close/>
                <a:moveTo>
                  <a:pt x="13447" y="5278"/>
                </a:moveTo>
                <a:cubicBezTo>
                  <a:pt x="13421" y="5278"/>
                  <a:pt x="13400" y="5300"/>
                  <a:pt x="13400" y="5326"/>
                </a:cubicBezTo>
                <a:cubicBezTo>
                  <a:pt x="13400" y="5352"/>
                  <a:pt x="13421" y="5373"/>
                  <a:pt x="13447" y="5373"/>
                </a:cubicBezTo>
                <a:cubicBezTo>
                  <a:pt x="13473" y="5373"/>
                  <a:pt x="13495" y="5352"/>
                  <a:pt x="13495" y="5326"/>
                </a:cubicBezTo>
                <a:cubicBezTo>
                  <a:pt x="13495" y="5300"/>
                  <a:pt x="13473" y="5278"/>
                  <a:pt x="13447" y="5278"/>
                </a:cubicBezTo>
                <a:close/>
                <a:moveTo>
                  <a:pt x="13447" y="5820"/>
                </a:moveTo>
                <a:cubicBezTo>
                  <a:pt x="13421" y="5820"/>
                  <a:pt x="13400" y="5841"/>
                  <a:pt x="13400" y="5867"/>
                </a:cubicBezTo>
                <a:cubicBezTo>
                  <a:pt x="13400" y="5893"/>
                  <a:pt x="13421" y="5915"/>
                  <a:pt x="13447" y="5915"/>
                </a:cubicBezTo>
                <a:cubicBezTo>
                  <a:pt x="13473" y="5915"/>
                  <a:pt x="13495" y="5893"/>
                  <a:pt x="13495" y="5867"/>
                </a:cubicBezTo>
                <a:cubicBezTo>
                  <a:pt x="13495" y="5841"/>
                  <a:pt x="13473" y="5820"/>
                  <a:pt x="13447" y="5820"/>
                </a:cubicBezTo>
                <a:close/>
                <a:moveTo>
                  <a:pt x="13447" y="5955"/>
                </a:moveTo>
                <a:cubicBezTo>
                  <a:pt x="13421" y="5955"/>
                  <a:pt x="13400" y="5976"/>
                  <a:pt x="13400" y="6002"/>
                </a:cubicBezTo>
                <a:cubicBezTo>
                  <a:pt x="13400" y="6029"/>
                  <a:pt x="13421" y="6050"/>
                  <a:pt x="13447" y="6050"/>
                </a:cubicBezTo>
                <a:cubicBezTo>
                  <a:pt x="13473" y="6050"/>
                  <a:pt x="13495" y="6029"/>
                  <a:pt x="13495" y="6002"/>
                </a:cubicBezTo>
                <a:cubicBezTo>
                  <a:pt x="13495" y="5976"/>
                  <a:pt x="13473" y="5955"/>
                  <a:pt x="13447" y="5955"/>
                </a:cubicBezTo>
                <a:close/>
                <a:moveTo>
                  <a:pt x="13447" y="6090"/>
                </a:moveTo>
                <a:cubicBezTo>
                  <a:pt x="13421" y="6090"/>
                  <a:pt x="13400" y="6112"/>
                  <a:pt x="13400" y="6138"/>
                </a:cubicBezTo>
                <a:cubicBezTo>
                  <a:pt x="13400" y="6164"/>
                  <a:pt x="13421" y="6185"/>
                  <a:pt x="13447" y="6185"/>
                </a:cubicBezTo>
                <a:cubicBezTo>
                  <a:pt x="13473" y="6185"/>
                  <a:pt x="13495" y="6164"/>
                  <a:pt x="13495" y="6138"/>
                </a:cubicBezTo>
                <a:cubicBezTo>
                  <a:pt x="13495" y="6112"/>
                  <a:pt x="13473" y="6090"/>
                  <a:pt x="13447" y="6090"/>
                </a:cubicBezTo>
                <a:close/>
                <a:moveTo>
                  <a:pt x="13447" y="6226"/>
                </a:moveTo>
                <a:cubicBezTo>
                  <a:pt x="13421" y="6226"/>
                  <a:pt x="13400" y="6247"/>
                  <a:pt x="13400" y="6273"/>
                </a:cubicBezTo>
                <a:cubicBezTo>
                  <a:pt x="13400" y="6299"/>
                  <a:pt x="13421" y="6321"/>
                  <a:pt x="13447" y="6321"/>
                </a:cubicBezTo>
                <a:cubicBezTo>
                  <a:pt x="13473" y="6321"/>
                  <a:pt x="13495" y="6299"/>
                  <a:pt x="13495" y="6273"/>
                </a:cubicBezTo>
                <a:cubicBezTo>
                  <a:pt x="13495" y="6247"/>
                  <a:pt x="13473" y="6226"/>
                  <a:pt x="13447" y="6226"/>
                </a:cubicBezTo>
                <a:close/>
                <a:moveTo>
                  <a:pt x="13447" y="6361"/>
                </a:moveTo>
                <a:cubicBezTo>
                  <a:pt x="13421" y="6361"/>
                  <a:pt x="13400" y="6382"/>
                  <a:pt x="13400" y="6409"/>
                </a:cubicBezTo>
                <a:cubicBezTo>
                  <a:pt x="13400" y="6435"/>
                  <a:pt x="13421" y="6456"/>
                  <a:pt x="13447" y="6456"/>
                </a:cubicBezTo>
                <a:cubicBezTo>
                  <a:pt x="13473" y="6456"/>
                  <a:pt x="13495" y="6435"/>
                  <a:pt x="13495" y="6409"/>
                </a:cubicBezTo>
                <a:cubicBezTo>
                  <a:pt x="13495" y="6382"/>
                  <a:pt x="13473" y="6361"/>
                  <a:pt x="13447" y="6361"/>
                </a:cubicBezTo>
                <a:close/>
                <a:moveTo>
                  <a:pt x="13447" y="6496"/>
                </a:moveTo>
                <a:cubicBezTo>
                  <a:pt x="13421" y="6496"/>
                  <a:pt x="13400" y="6518"/>
                  <a:pt x="13400" y="6544"/>
                </a:cubicBezTo>
                <a:cubicBezTo>
                  <a:pt x="13400" y="6570"/>
                  <a:pt x="13421" y="6591"/>
                  <a:pt x="13447" y="6591"/>
                </a:cubicBezTo>
                <a:cubicBezTo>
                  <a:pt x="13473" y="6591"/>
                  <a:pt x="13495" y="6570"/>
                  <a:pt x="13495" y="6544"/>
                </a:cubicBezTo>
                <a:cubicBezTo>
                  <a:pt x="13495" y="6518"/>
                  <a:pt x="13473" y="6496"/>
                  <a:pt x="13447" y="6496"/>
                </a:cubicBezTo>
                <a:close/>
                <a:moveTo>
                  <a:pt x="13447" y="6632"/>
                </a:moveTo>
                <a:cubicBezTo>
                  <a:pt x="13421" y="6632"/>
                  <a:pt x="13400" y="6653"/>
                  <a:pt x="13400" y="6679"/>
                </a:cubicBezTo>
                <a:cubicBezTo>
                  <a:pt x="13400" y="6705"/>
                  <a:pt x="13421" y="6727"/>
                  <a:pt x="13447" y="6727"/>
                </a:cubicBezTo>
                <a:cubicBezTo>
                  <a:pt x="13473" y="6727"/>
                  <a:pt x="13495" y="6705"/>
                  <a:pt x="13495" y="6679"/>
                </a:cubicBezTo>
                <a:cubicBezTo>
                  <a:pt x="13495" y="6653"/>
                  <a:pt x="13473" y="6632"/>
                  <a:pt x="13447" y="6632"/>
                </a:cubicBezTo>
                <a:close/>
                <a:moveTo>
                  <a:pt x="13312" y="1082"/>
                </a:moveTo>
                <a:cubicBezTo>
                  <a:pt x="13286" y="1082"/>
                  <a:pt x="13264" y="1104"/>
                  <a:pt x="13264" y="1130"/>
                </a:cubicBezTo>
                <a:cubicBezTo>
                  <a:pt x="13264" y="1156"/>
                  <a:pt x="13286" y="1177"/>
                  <a:pt x="13312" y="1177"/>
                </a:cubicBezTo>
                <a:cubicBezTo>
                  <a:pt x="13338" y="1177"/>
                  <a:pt x="13359" y="1156"/>
                  <a:pt x="13359" y="1130"/>
                </a:cubicBezTo>
                <a:cubicBezTo>
                  <a:pt x="13359" y="1104"/>
                  <a:pt x="13338" y="1082"/>
                  <a:pt x="13312" y="1082"/>
                </a:cubicBezTo>
                <a:close/>
                <a:moveTo>
                  <a:pt x="13312" y="1218"/>
                </a:moveTo>
                <a:cubicBezTo>
                  <a:pt x="13286" y="1218"/>
                  <a:pt x="13264" y="1239"/>
                  <a:pt x="13264" y="1265"/>
                </a:cubicBezTo>
                <a:cubicBezTo>
                  <a:pt x="13264" y="1291"/>
                  <a:pt x="13286" y="1313"/>
                  <a:pt x="13312" y="1313"/>
                </a:cubicBezTo>
                <a:cubicBezTo>
                  <a:pt x="13338" y="1313"/>
                  <a:pt x="13359" y="1291"/>
                  <a:pt x="13359" y="1265"/>
                </a:cubicBezTo>
                <a:cubicBezTo>
                  <a:pt x="13359" y="1239"/>
                  <a:pt x="13338" y="1218"/>
                  <a:pt x="13312" y="1218"/>
                </a:cubicBezTo>
                <a:close/>
                <a:moveTo>
                  <a:pt x="13312" y="1353"/>
                </a:moveTo>
                <a:cubicBezTo>
                  <a:pt x="13286" y="1353"/>
                  <a:pt x="13264" y="1374"/>
                  <a:pt x="13264" y="1401"/>
                </a:cubicBezTo>
                <a:cubicBezTo>
                  <a:pt x="13264" y="1427"/>
                  <a:pt x="13286" y="1448"/>
                  <a:pt x="13312" y="1448"/>
                </a:cubicBezTo>
                <a:cubicBezTo>
                  <a:pt x="13338" y="1448"/>
                  <a:pt x="13359" y="1427"/>
                  <a:pt x="13359" y="1401"/>
                </a:cubicBezTo>
                <a:cubicBezTo>
                  <a:pt x="13359" y="1374"/>
                  <a:pt x="13338" y="1353"/>
                  <a:pt x="13312" y="1353"/>
                </a:cubicBezTo>
                <a:close/>
                <a:moveTo>
                  <a:pt x="13312" y="1488"/>
                </a:moveTo>
                <a:cubicBezTo>
                  <a:pt x="13286" y="1488"/>
                  <a:pt x="13264" y="1510"/>
                  <a:pt x="13264" y="1536"/>
                </a:cubicBezTo>
                <a:cubicBezTo>
                  <a:pt x="13264" y="1562"/>
                  <a:pt x="13286" y="1583"/>
                  <a:pt x="13312" y="1583"/>
                </a:cubicBezTo>
                <a:cubicBezTo>
                  <a:pt x="13338" y="1583"/>
                  <a:pt x="13359" y="1562"/>
                  <a:pt x="13359" y="1536"/>
                </a:cubicBezTo>
                <a:cubicBezTo>
                  <a:pt x="13359" y="1510"/>
                  <a:pt x="13338" y="1488"/>
                  <a:pt x="13312" y="1488"/>
                </a:cubicBezTo>
                <a:close/>
                <a:moveTo>
                  <a:pt x="13312" y="1624"/>
                </a:moveTo>
                <a:cubicBezTo>
                  <a:pt x="13286" y="1624"/>
                  <a:pt x="13264" y="1645"/>
                  <a:pt x="13264" y="1671"/>
                </a:cubicBezTo>
                <a:cubicBezTo>
                  <a:pt x="13264" y="1697"/>
                  <a:pt x="13286" y="1719"/>
                  <a:pt x="13312" y="1719"/>
                </a:cubicBezTo>
                <a:cubicBezTo>
                  <a:pt x="13338" y="1719"/>
                  <a:pt x="13359" y="1697"/>
                  <a:pt x="13359" y="1671"/>
                </a:cubicBezTo>
                <a:cubicBezTo>
                  <a:pt x="13359" y="1645"/>
                  <a:pt x="13338" y="1624"/>
                  <a:pt x="13312" y="1624"/>
                </a:cubicBezTo>
                <a:close/>
                <a:moveTo>
                  <a:pt x="13312" y="1759"/>
                </a:moveTo>
                <a:cubicBezTo>
                  <a:pt x="13286" y="1759"/>
                  <a:pt x="13264" y="1780"/>
                  <a:pt x="13264" y="1807"/>
                </a:cubicBezTo>
                <a:cubicBezTo>
                  <a:pt x="13264" y="1833"/>
                  <a:pt x="13286" y="1854"/>
                  <a:pt x="13312" y="1854"/>
                </a:cubicBezTo>
                <a:cubicBezTo>
                  <a:pt x="13338" y="1854"/>
                  <a:pt x="13359" y="1833"/>
                  <a:pt x="13359" y="1807"/>
                </a:cubicBezTo>
                <a:cubicBezTo>
                  <a:pt x="13359" y="1780"/>
                  <a:pt x="13338" y="1759"/>
                  <a:pt x="13312" y="1759"/>
                </a:cubicBezTo>
                <a:close/>
                <a:moveTo>
                  <a:pt x="13312" y="1894"/>
                </a:moveTo>
                <a:cubicBezTo>
                  <a:pt x="13286" y="1894"/>
                  <a:pt x="13264" y="1916"/>
                  <a:pt x="13264" y="1942"/>
                </a:cubicBezTo>
                <a:cubicBezTo>
                  <a:pt x="13264" y="1968"/>
                  <a:pt x="13286" y="1989"/>
                  <a:pt x="13312" y="1989"/>
                </a:cubicBezTo>
                <a:cubicBezTo>
                  <a:pt x="13338" y="1989"/>
                  <a:pt x="13359" y="1968"/>
                  <a:pt x="13359" y="1942"/>
                </a:cubicBezTo>
                <a:cubicBezTo>
                  <a:pt x="13359" y="1916"/>
                  <a:pt x="13338" y="1894"/>
                  <a:pt x="13312" y="1894"/>
                </a:cubicBezTo>
                <a:close/>
                <a:moveTo>
                  <a:pt x="13312" y="2030"/>
                </a:moveTo>
                <a:cubicBezTo>
                  <a:pt x="13286" y="2030"/>
                  <a:pt x="13264" y="2051"/>
                  <a:pt x="13264" y="2077"/>
                </a:cubicBezTo>
                <a:cubicBezTo>
                  <a:pt x="13264" y="2103"/>
                  <a:pt x="13286" y="2125"/>
                  <a:pt x="13312" y="2125"/>
                </a:cubicBezTo>
                <a:cubicBezTo>
                  <a:pt x="13338" y="2125"/>
                  <a:pt x="13359" y="2103"/>
                  <a:pt x="13359" y="2077"/>
                </a:cubicBezTo>
                <a:cubicBezTo>
                  <a:pt x="13359" y="2051"/>
                  <a:pt x="13338" y="2030"/>
                  <a:pt x="13312" y="2030"/>
                </a:cubicBezTo>
                <a:close/>
                <a:moveTo>
                  <a:pt x="13312" y="2165"/>
                </a:moveTo>
                <a:cubicBezTo>
                  <a:pt x="13286" y="2165"/>
                  <a:pt x="13264" y="2186"/>
                  <a:pt x="13264" y="2213"/>
                </a:cubicBezTo>
                <a:cubicBezTo>
                  <a:pt x="13264" y="2239"/>
                  <a:pt x="13286" y="2260"/>
                  <a:pt x="13312" y="2260"/>
                </a:cubicBezTo>
                <a:cubicBezTo>
                  <a:pt x="13338" y="2260"/>
                  <a:pt x="13359" y="2239"/>
                  <a:pt x="13359" y="2213"/>
                </a:cubicBezTo>
                <a:cubicBezTo>
                  <a:pt x="13359" y="2186"/>
                  <a:pt x="13338" y="2165"/>
                  <a:pt x="13312" y="2165"/>
                </a:cubicBezTo>
                <a:close/>
                <a:moveTo>
                  <a:pt x="13312" y="2300"/>
                </a:moveTo>
                <a:cubicBezTo>
                  <a:pt x="13286" y="2300"/>
                  <a:pt x="13264" y="2322"/>
                  <a:pt x="13264" y="2348"/>
                </a:cubicBezTo>
                <a:cubicBezTo>
                  <a:pt x="13264" y="2374"/>
                  <a:pt x="13286" y="2396"/>
                  <a:pt x="13312" y="2396"/>
                </a:cubicBezTo>
                <a:cubicBezTo>
                  <a:pt x="13338" y="2396"/>
                  <a:pt x="13359" y="2374"/>
                  <a:pt x="13359" y="2348"/>
                </a:cubicBezTo>
                <a:cubicBezTo>
                  <a:pt x="13359" y="2322"/>
                  <a:pt x="13338" y="2300"/>
                  <a:pt x="13312" y="2300"/>
                </a:cubicBezTo>
                <a:close/>
                <a:moveTo>
                  <a:pt x="13312" y="2436"/>
                </a:moveTo>
                <a:cubicBezTo>
                  <a:pt x="13286" y="2436"/>
                  <a:pt x="13264" y="2457"/>
                  <a:pt x="13264" y="2483"/>
                </a:cubicBezTo>
                <a:cubicBezTo>
                  <a:pt x="13264" y="2510"/>
                  <a:pt x="13286" y="2531"/>
                  <a:pt x="13312" y="2531"/>
                </a:cubicBezTo>
                <a:cubicBezTo>
                  <a:pt x="13338" y="2531"/>
                  <a:pt x="13359" y="2510"/>
                  <a:pt x="13359" y="2483"/>
                </a:cubicBezTo>
                <a:cubicBezTo>
                  <a:pt x="13359" y="2457"/>
                  <a:pt x="13338" y="2436"/>
                  <a:pt x="13312" y="2436"/>
                </a:cubicBezTo>
                <a:close/>
                <a:moveTo>
                  <a:pt x="13312" y="2571"/>
                </a:moveTo>
                <a:cubicBezTo>
                  <a:pt x="13286" y="2571"/>
                  <a:pt x="13264" y="2593"/>
                  <a:pt x="13264" y="2619"/>
                </a:cubicBezTo>
                <a:cubicBezTo>
                  <a:pt x="13264" y="2645"/>
                  <a:pt x="13286" y="2666"/>
                  <a:pt x="13312" y="2666"/>
                </a:cubicBezTo>
                <a:cubicBezTo>
                  <a:pt x="13338" y="2666"/>
                  <a:pt x="13359" y="2645"/>
                  <a:pt x="13359" y="2619"/>
                </a:cubicBezTo>
                <a:cubicBezTo>
                  <a:pt x="13359" y="2593"/>
                  <a:pt x="13338" y="2571"/>
                  <a:pt x="13312" y="2571"/>
                </a:cubicBezTo>
                <a:close/>
                <a:moveTo>
                  <a:pt x="13312" y="2707"/>
                </a:moveTo>
                <a:cubicBezTo>
                  <a:pt x="13286" y="2707"/>
                  <a:pt x="13264" y="2728"/>
                  <a:pt x="13264" y="2754"/>
                </a:cubicBezTo>
                <a:cubicBezTo>
                  <a:pt x="13264" y="2780"/>
                  <a:pt x="13286" y="2802"/>
                  <a:pt x="13312" y="2802"/>
                </a:cubicBezTo>
                <a:cubicBezTo>
                  <a:pt x="13338" y="2802"/>
                  <a:pt x="13359" y="2780"/>
                  <a:pt x="13359" y="2754"/>
                </a:cubicBezTo>
                <a:cubicBezTo>
                  <a:pt x="13359" y="2728"/>
                  <a:pt x="13338" y="2707"/>
                  <a:pt x="13312" y="2707"/>
                </a:cubicBezTo>
                <a:close/>
                <a:moveTo>
                  <a:pt x="13312" y="2842"/>
                </a:moveTo>
                <a:cubicBezTo>
                  <a:pt x="13286" y="2842"/>
                  <a:pt x="13264" y="2863"/>
                  <a:pt x="13264" y="2889"/>
                </a:cubicBezTo>
                <a:cubicBezTo>
                  <a:pt x="13264" y="2916"/>
                  <a:pt x="13286" y="2937"/>
                  <a:pt x="13312" y="2937"/>
                </a:cubicBezTo>
                <a:cubicBezTo>
                  <a:pt x="13338" y="2937"/>
                  <a:pt x="13359" y="2916"/>
                  <a:pt x="13359" y="2889"/>
                </a:cubicBezTo>
                <a:cubicBezTo>
                  <a:pt x="13359" y="2863"/>
                  <a:pt x="13338" y="2842"/>
                  <a:pt x="13312" y="2842"/>
                </a:cubicBezTo>
                <a:close/>
                <a:moveTo>
                  <a:pt x="13312" y="2977"/>
                </a:moveTo>
                <a:cubicBezTo>
                  <a:pt x="13286" y="2977"/>
                  <a:pt x="13264" y="2999"/>
                  <a:pt x="13264" y="3025"/>
                </a:cubicBezTo>
                <a:cubicBezTo>
                  <a:pt x="13264" y="3051"/>
                  <a:pt x="13286" y="3072"/>
                  <a:pt x="13312" y="3072"/>
                </a:cubicBezTo>
                <a:cubicBezTo>
                  <a:pt x="13338" y="3072"/>
                  <a:pt x="13359" y="3051"/>
                  <a:pt x="13359" y="3025"/>
                </a:cubicBezTo>
                <a:cubicBezTo>
                  <a:pt x="13359" y="2999"/>
                  <a:pt x="13338" y="2977"/>
                  <a:pt x="13312" y="2977"/>
                </a:cubicBezTo>
                <a:close/>
                <a:moveTo>
                  <a:pt x="13312" y="3113"/>
                </a:moveTo>
                <a:cubicBezTo>
                  <a:pt x="13286" y="3113"/>
                  <a:pt x="13264" y="3134"/>
                  <a:pt x="13264" y="3160"/>
                </a:cubicBezTo>
                <a:cubicBezTo>
                  <a:pt x="13264" y="3186"/>
                  <a:pt x="13286" y="3208"/>
                  <a:pt x="13312" y="3208"/>
                </a:cubicBezTo>
                <a:cubicBezTo>
                  <a:pt x="13338" y="3208"/>
                  <a:pt x="13359" y="3186"/>
                  <a:pt x="13359" y="3160"/>
                </a:cubicBezTo>
                <a:cubicBezTo>
                  <a:pt x="13359" y="3134"/>
                  <a:pt x="13338" y="3113"/>
                  <a:pt x="13312" y="3113"/>
                </a:cubicBezTo>
                <a:close/>
                <a:moveTo>
                  <a:pt x="13312" y="3248"/>
                </a:moveTo>
                <a:cubicBezTo>
                  <a:pt x="13286" y="3248"/>
                  <a:pt x="13264" y="3269"/>
                  <a:pt x="13264" y="3295"/>
                </a:cubicBezTo>
                <a:cubicBezTo>
                  <a:pt x="13264" y="3322"/>
                  <a:pt x="13286" y="3343"/>
                  <a:pt x="13312" y="3343"/>
                </a:cubicBezTo>
                <a:cubicBezTo>
                  <a:pt x="13338" y="3343"/>
                  <a:pt x="13359" y="3322"/>
                  <a:pt x="13359" y="3295"/>
                </a:cubicBezTo>
                <a:cubicBezTo>
                  <a:pt x="13359" y="3269"/>
                  <a:pt x="13338" y="3248"/>
                  <a:pt x="13312" y="3248"/>
                </a:cubicBezTo>
                <a:close/>
                <a:moveTo>
                  <a:pt x="13312" y="3383"/>
                </a:moveTo>
                <a:cubicBezTo>
                  <a:pt x="13286" y="3383"/>
                  <a:pt x="13264" y="3405"/>
                  <a:pt x="13264" y="3431"/>
                </a:cubicBezTo>
                <a:cubicBezTo>
                  <a:pt x="13264" y="3457"/>
                  <a:pt x="13286" y="3478"/>
                  <a:pt x="13312" y="3478"/>
                </a:cubicBezTo>
                <a:cubicBezTo>
                  <a:pt x="13338" y="3478"/>
                  <a:pt x="13359" y="3457"/>
                  <a:pt x="13359" y="3431"/>
                </a:cubicBezTo>
                <a:cubicBezTo>
                  <a:pt x="13359" y="3405"/>
                  <a:pt x="13338" y="3383"/>
                  <a:pt x="13312" y="3383"/>
                </a:cubicBezTo>
                <a:close/>
                <a:moveTo>
                  <a:pt x="13312" y="4601"/>
                </a:moveTo>
                <a:cubicBezTo>
                  <a:pt x="13286" y="4601"/>
                  <a:pt x="13264" y="4623"/>
                  <a:pt x="13264" y="4649"/>
                </a:cubicBezTo>
                <a:cubicBezTo>
                  <a:pt x="13264" y="4675"/>
                  <a:pt x="13286" y="4696"/>
                  <a:pt x="13312" y="4696"/>
                </a:cubicBezTo>
                <a:cubicBezTo>
                  <a:pt x="13338" y="4696"/>
                  <a:pt x="13359" y="4675"/>
                  <a:pt x="13359" y="4649"/>
                </a:cubicBezTo>
                <a:cubicBezTo>
                  <a:pt x="13359" y="4623"/>
                  <a:pt x="13338" y="4601"/>
                  <a:pt x="13312" y="4601"/>
                </a:cubicBezTo>
                <a:close/>
                <a:moveTo>
                  <a:pt x="13312" y="4737"/>
                </a:moveTo>
                <a:cubicBezTo>
                  <a:pt x="13286" y="4737"/>
                  <a:pt x="13264" y="4758"/>
                  <a:pt x="13264" y="4784"/>
                </a:cubicBezTo>
                <a:cubicBezTo>
                  <a:pt x="13264" y="4811"/>
                  <a:pt x="13286" y="4832"/>
                  <a:pt x="13312" y="4832"/>
                </a:cubicBezTo>
                <a:cubicBezTo>
                  <a:pt x="13338" y="4832"/>
                  <a:pt x="13359" y="4811"/>
                  <a:pt x="13359" y="4784"/>
                </a:cubicBezTo>
                <a:cubicBezTo>
                  <a:pt x="13359" y="4758"/>
                  <a:pt x="13338" y="4737"/>
                  <a:pt x="13312" y="4737"/>
                </a:cubicBezTo>
                <a:close/>
                <a:moveTo>
                  <a:pt x="13312" y="4872"/>
                </a:moveTo>
                <a:cubicBezTo>
                  <a:pt x="13286" y="4872"/>
                  <a:pt x="13264" y="4893"/>
                  <a:pt x="13264" y="4920"/>
                </a:cubicBezTo>
                <a:cubicBezTo>
                  <a:pt x="13264" y="4946"/>
                  <a:pt x="13286" y="4967"/>
                  <a:pt x="13312" y="4967"/>
                </a:cubicBezTo>
                <a:cubicBezTo>
                  <a:pt x="13338" y="4967"/>
                  <a:pt x="13359" y="4946"/>
                  <a:pt x="13359" y="4920"/>
                </a:cubicBezTo>
                <a:cubicBezTo>
                  <a:pt x="13359" y="4893"/>
                  <a:pt x="13338" y="4872"/>
                  <a:pt x="13312" y="4872"/>
                </a:cubicBezTo>
                <a:close/>
                <a:moveTo>
                  <a:pt x="13312" y="5143"/>
                </a:moveTo>
                <a:cubicBezTo>
                  <a:pt x="13286" y="5143"/>
                  <a:pt x="13264" y="5164"/>
                  <a:pt x="13264" y="5190"/>
                </a:cubicBezTo>
                <a:cubicBezTo>
                  <a:pt x="13264" y="5217"/>
                  <a:pt x="13286" y="5238"/>
                  <a:pt x="13312" y="5238"/>
                </a:cubicBezTo>
                <a:cubicBezTo>
                  <a:pt x="13338" y="5238"/>
                  <a:pt x="13359" y="5217"/>
                  <a:pt x="13359" y="5190"/>
                </a:cubicBezTo>
                <a:cubicBezTo>
                  <a:pt x="13359" y="5164"/>
                  <a:pt x="13338" y="5143"/>
                  <a:pt x="13312" y="5143"/>
                </a:cubicBezTo>
                <a:close/>
                <a:moveTo>
                  <a:pt x="13312" y="5278"/>
                </a:moveTo>
                <a:cubicBezTo>
                  <a:pt x="13286" y="5278"/>
                  <a:pt x="13264" y="5300"/>
                  <a:pt x="13264" y="5326"/>
                </a:cubicBezTo>
                <a:cubicBezTo>
                  <a:pt x="13264" y="5352"/>
                  <a:pt x="13286" y="5373"/>
                  <a:pt x="13312" y="5373"/>
                </a:cubicBezTo>
                <a:cubicBezTo>
                  <a:pt x="13338" y="5373"/>
                  <a:pt x="13359" y="5352"/>
                  <a:pt x="13359" y="5326"/>
                </a:cubicBezTo>
                <a:cubicBezTo>
                  <a:pt x="13359" y="5300"/>
                  <a:pt x="13338" y="5278"/>
                  <a:pt x="13312" y="5278"/>
                </a:cubicBezTo>
                <a:close/>
                <a:moveTo>
                  <a:pt x="13312" y="5414"/>
                </a:moveTo>
                <a:cubicBezTo>
                  <a:pt x="13286" y="5414"/>
                  <a:pt x="13264" y="5435"/>
                  <a:pt x="13264" y="5461"/>
                </a:cubicBezTo>
                <a:cubicBezTo>
                  <a:pt x="13264" y="5487"/>
                  <a:pt x="13286" y="5509"/>
                  <a:pt x="13312" y="5509"/>
                </a:cubicBezTo>
                <a:cubicBezTo>
                  <a:pt x="13338" y="5509"/>
                  <a:pt x="13359" y="5487"/>
                  <a:pt x="13359" y="5461"/>
                </a:cubicBezTo>
                <a:cubicBezTo>
                  <a:pt x="13359" y="5435"/>
                  <a:pt x="13338" y="5414"/>
                  <a:pt x="13312" y="5414"/>
                </a:cubicBezTo>
                <a:close/>
                <a:moveTo>
                  <a:pt x="13312" y="5549"/>
                </a:moveTo>
                <a:cubicBezTo>
                  <a:pt x="13286" y="5549"/>
                  <a:pt x="13264" y="5570"/>
                  <a:pt x="13264" y="5596"/>
                </a:cubicBezTo>
                <a:cubicBezTo>
                  <a:pt x="13264" y="5623"/>
                  <a:pt x="13286" y="5644"/>
                  <a:pt x="13312" y="5644"/>
                </a:cubicBezTo>
                <a:cubicBezTo>
                  <a:pt x="13338" y="5644"/>
                  <a:pt x="13359" y="5623"/>
                  <a:pt x="13359" y="5596"/>
                </a:cubicBezTo>
                <a:cubicBezTo>
                  <a:pt x="13359" y="5570"/>
                  <a:pt x="13338" y="5549"/>
                  <a:pt x="13312" y="5549"/>
                </a:cubicBezTo>
                <a:close/>
                <a:moveTo>
                  <a:pt x="13312" y="5820"/>
                </a:moveTo>
                <a:cubicBezTo>
                  <a:pt x="13286" y="5820"/>
                  <a:pt x="13264" y="5841"/>
                  <a:pt x="13264" y="5867"/>
                </a:cubicBezTo>
                <a:cubicBezTo>
                  <a:pt x="13264" y="5893"/>
                  <a:pt x="13286" y="5915"/>
                  <a:pt x="13312" y="5915"/>
                </a:cubicBezTo>
                <a:cubicBezTo>
                  <a:pt x="13338" y="5915"/>
                  <a:pt x="13359" y="5893"/>
                  <a:pt x="13359" y="5867"/>
                </a:cubicBezTo>
                <a:cubicBezTo>
                  <a:pt x="13359" y="5841"/>
                  <a:pt x="13338" y="5820"/>
                  <a:pt x="13312" y="5820"/>
                </a:cubicBezTo>
                <a:close/>
                <a:moveTo>
                  <a:pt x="13312" y="5955"/>
                </a:moveTo>
                <a:cubicBezTo>
                  <a:pt x="13286" y="5955"/>
                  <a:pt x="13264" y="5976"/>
                  <a:pt x="13264" y="6002"/>
                </a:cubicBezTo>
                <a:cubicBezTo>
                  <a:pt x="13264" y="6029"/>
                  <a:pt x="13286" y="6050"/>
                  <a:pt x="13312" y="6050"/>
                </a:cubicBezTo>
                <a:cubicBezTo>
                  <a:pt x="13338" y="6050"/>
                  <a:pt x="13359" y="6029"/>
                  <a:pt x="13359" y="6002"/>
                </a:cubicBezTo>
                <a:cubicBezTo>
                  <a:pt x="13359" y="5976"/>
                  <a:pt x="13338" y="5955"/>
                  <a:pt x="13312" y="5955"/>
                </a:cubicBezTo>
                <a:close/>
                <a:moveTo>
                  <a:pt x="13312" y="6090"/>
                </a:moveTo>
                <a:cubicBezTo>
                  <a:pt x="13286" y="6090"/>
                  <a:pt x="13264" y="6112"/>
                  <a:pt x="13264" y="6138"/>
                </a:cubicBezTo>
                <a:cubicBezTo>
                  <a:pt x="13264" y="6164"/>
                  <a:pt x="13286" y="6185"/>
                  <a:pt x="13312" y="6185"/>
                </a:cubicBezTo>
                <a:cubicBezTo>
                  <a:pt x="13338" y="6185"/>
                  <a:pt x="13359" y="6164"/>
                  <a:pt x="13359" y="6138"/>
                </a:cubicBezTo>
                <a:cubicBezTo>
                  <a:pt x="13359" y="6112"/>
                  <a:pt x="13338" y="6090"/>
                  <a:pt x="13312" y="6090"/>
                </a:cubicBezTo>
                <a:close/>
                <a:moveTo>
                  <a:pt x="13312" y="6226"/>
                </a:moveTo>
                <a:cubicBezTo>
                  <a:pt x="13286" y="6226"/>
                  <a:pt x="13264" y="6247"/>
                  <a:pt x="13264" y="6273"/>
                </a:cubicBezTo>
                <a:cubicBezTo>
                  <a:pt x="13264" y="6299"/>
                  <a:pt x="13286" y="6321"/>
                  <a:pt x="13312" y="6321"/>
                </a:cubicBezTo>
                <a:cubicBezTo>
                  <a:pt x="13338" y="6321"/>
                  <a:pt x="13359" y="6299"/>
                  <a:pt x="13359" y="6273"/>
                </a:cubicBezTo>
                <a:cubicBezTo>
                  <a:pt x="13359" y="6247"/>
                  <a:pt x="13338" y="6226"/>
                  <a:pt x="13312" y="6226"/>
                </a:cubicBezTo>
                <a:close/>
                <a:moveTo>
                  <a:pt x="13312" y="6361"/>
                </a:moveTo>
                <a:cubicBezTo>
                  <a:pt x="13286" y="6361"/>
                  <a:pt x="13264" y="6382"/>
                  <a:pt x="13264" y="6409"/>
                </a:cubicBezTo>
                <a:cubicBezTo>
                  <a:pt x="13264" y="6435"/>
                  <a:pt x="13286" y="6456"/>
                  <a:pt x="13312" y="6456"/>
                </a:cubicBezTo>
                <a:cubicBezTo>
                  <a:pt x="13338" y="6456"/>
                  <a:pt x="13359" y="6435"/>
                  <a:pt x="13359" y="6409"/>
                </a:cubicBezTo>
                <a:cubicBezTo>
                  <a:pt x="13359" y="6382"/>
                  <a:pt x="13338" y="6361"/>
                  <a:pt x="13312" y="6361"/>
                </a:cubicBezTo>
                <a:close/>
                <a:moveTo>
                  <a:pt x="13312" y="6496"/>
                </a:moveTo>
                <a:cubicBezTo>
                  <a:pt x="13286" y="6496"/>
                  <a:pt x="13264" y="6518"/>
                  <a:pt x="13264" y="6544"/>
                </a:cubicBezTo>
                <a:cubicBezTo>
                  <a:pt x="13264" y="6570"/>
                  <a:pt x="13286" y="6591"/>
                  <a:pt x="13312" y="6591"/>
                </a:cubicBezTo>
                <a:cubicBezTo>
                  <a:pt x="13338" y="6591"/>
                  <a:pt x="13359" y="6570"/>
                  <a:pt x="13359" y="6544"/>
                </a:cubicBezTo>
                <a:cubicBezTo>
                  <a:pt x="13359" y="6518"/>
                  <a:pt x="13338" y="6496"/>
                  <a:pt x="13312" y="6496"/>
                </a:cubicBezTo>
                <a:close/>
                <a:moveTo>
                  <a:pt x="13312" y="6632"/>
                </a:moveTo>
                <a:cubicBezTo>
                  <a:pt x="13286" y="6632"/>
                  <a:pt x="13264" y="6653"/>
                  <a:pt x="13264" y="6679"/>
                </a:cubicBezTo>
                <a:cubicBezTo>
                  <a:pt x="13264" y="6705"/>
                  <a:pt x="13286" y="6727"/>
                  <a:pt x="13312" y="6727"/>
                </a:cubicBezTo>
                <a:cubicBezTo>
                  <a:pt x="13338" y="6727"/>
                  <a:pt x="13359" y="6705"/>
                  <a:pt x="13359" y="6679"/>
                </a:cubicBezTo>
                <a:cubicBezTo>
                  <a:pt x="13359" y="6653"/>
                  <a:pt x="13338" y="6632"/>
                  <a:pt x="13312" y="6632"/>
                </a:cubicBezTo>
                <a:close/>
                <a:moveTo>
                  <a:pt x="13177" y="1082"/>
                </a:moveTo>
                <a:cubicBezTo>
                  <a:pt x="13150" y="1082"/>
                  <a:pt x="13129" y="1104"/>
                  <a:pt x="13129" y="1130"/>
                </a:cubicBezTo>
                <a:cubicBezTo>
                  <a:pt x="13129" y="1156"/>
                  <a:pt x="13150" y="1177"/>
                  <a:pt x="13177" y="1177"/>
                </a:cubicBezTo>
                <a:cubicBezTo>
                  <a:pt x="13203" y="1177"/>
                  <a:pt x="13224" y="1156"/>
                  <a:pt x="13224" y="1130"/>
                </a:cubicBezTo>
                <a:cubicBezTo>
                  <a:pt x="13224" y="1104"/>
                  <a:pt x="13203" y="1082"/>
                  <a:pt x="13177" y="1082"/>
                </a:cubicBezTo>
                <a:close/>
                <a:moveTo>
                  <a:pt x="13177" y="1218"/>
                </a:moveTo>
                <a:cubicBezTo>
                  <a:pt x="13150" y="1218"/>
                  <a:pt x="13129" y="1239"/>
                  <a:pt x="13129" y="1265"/>
                </a:cubicBezTo>
                <a:cubicBezTo>
                  <a:pt x="13129" y="1291"/>
                  <a:pt x="13150" y="1313"/>
                  <a:pt x="13177" y="1313"/>
                </a:cubicBezTo>
                <a:cubicBezTo>
                  <a:pt x="13203" y="1313"/>
                  <a:pt x="13224" y="1291"/>
                  <a:pt x="13224" y="1265"/>
                </a:cubicBezTo>
                <a:cubicBezTo>
                  <a:pt x="13224" y="1239"/>
                  <a:pt x="13203" y="1218"/>
                  <a:pt x="13177" y="1218"/>
                </a:cubicBezTo>
                <a:close/>
                <a:moveTo>
                  <a:pt x="13177" y="1353"/>
                </a:moveTo>
                <a:cubicBezTo>
                  <a:pt x="13150" y="1353"/>
                  <a:pt x="13129" y="1374"/>
                  <a:pt x="13129" y="1401"/>
                </a:cubicBezTo>
                <a:cubicBezTo>
                  <a:pt x="13129" y="1427"/>
                  <a:pt x="13150" y="1448"/>
                  <a:pt x="13177" y="1448"/>
                </a:cubicBezTo>
                <a:cubicBezTo>
                  <a:pt x="13203" y="1448"/>
                  <a:pt x="13224" y="1427"/>
                  <a:pt x="13224" y="1401"/>
                </a:cubicBezTo>
                <a:cubicBezTo>
                  <a:pt x="13224" y="1374"/>
                  <a:pt x="13203" y="1353"/>
                  <a:pt x="13177" y="1353"/>
                </a:cubicBezTo>
                <a:close/>
                <a:moveTo>
                  <a:pt x="13177" y="1488"/>
                </a:moveTo>
                <a:cubicBezTo>
                  <a:pt x="13150" y="1488"/>
                  <a:pt x="13129" y="1510"/>
                  <a:pt x="13129" y="1536"/>
                </a:cubicBezTo>
                <a:cubicBezTo>
                  <a:pt x="13129" y="1562"/>
                  <a:pt x="13150" y="1583"/>
                  <a:pt x="13177" y="1583"/>
                </a:cubicBezTo>
                <a:cubicBezTo>
                  <a:pt x="13203" y="1583"/>
                  <a:pt x="13224" y="1562"/>
                  <a:pt x="13224" y="1536"/>
                </a:cubicBezTo>
                <a:cubicBezTo>
                  <a:pt x="13224" y="1510"/>
                  <a:pt x="13203" y="1488"/>
                  <a:pt x="13177" y="1488"/>
                </a:cubicBezTo>
                <a:close/>
                <a:moveTo>
                  <a:pt x="13177" y="1624"/>
                </a:moveTo>
                <a:cubicBezTo>
                  <a:pt x="13150" y="1624"/>
                  <a:pt x="13129" y="1645"/>
                  <a:pt x="13129" y="1671"/>
                </a:cubicBezTo>
                <a:cubicBezTo>
                  <a:pt x="13129" y="1697"/>
                  <a:pt x="13150" y="1719"/>
                  <a:pt x="13177" y="1719"/>
                </a:cubicBezTo>
                <a:cubicBezTo>
                  <a:pt x="13203" y="1719"/>
                  <a:pt x="13224" y="1697"/>
                  <a:pt x="13224" y="1671"/>
                </a:cubicBezTo>
                <a:cubicBezTo>
                  <a:pt x="13224" y="1645"/>
                  <a:pt x="13203" y="1624"/>
                  <a:pt x="13177" y="1624"/>
                </a:cubicBezTo>
                <a:close/>
                <a:moveTo>
                  <a:pt x="13177" y="1759"/>
                </a:moveTo>
                <a:cubicBezTo>
                  <a:pt x="13150" y="1759"/>
                  <a:pt x="13129" y="1780"/>
                  <a:pt x="13129" y="1807"/>
                </a:cubicBezTo>
                <a:cubicBezTo>
                  <a:pt x="13129" y="1833"/>
                  <a:pt x="13150" y="1854"/>
                  <a:pt x="13177" y="1854"/>
                </a:cubicBezTo>
                <a:cubicBezTo>
                  <a:pt x="13203" y="1854"/>
                  <a:pt x="13224" y="1833"/>
                  <a:pt x="13224" y="1807"/>
                </a:cubicBezTo>
                <a:cubicBezTo>
                  <a:pt x="13224" y="1780"/>
                  <a:pt x="13203" y="1759"/>
                  <a:pt x="13177" y="1759"/>
                </a:cubicBezTo>
                <a:close/>
                <a:moveTo>
                  <a:pt x="13177" y="1894"/>
                </a:moveTo>
                <a:cubicBezTo>
                  <a:pt x="13150" y="1894"/>
                  <a:pt x="13129" y="1916"/>
                  <a:pt x="13129" y="1942"/>
                </a:cubicBezTo>
                <a:cubicBezTo>
                  <a:pt x="13129" y="1968"/>
                  <a:pt x="13150" y="1989"/>
                  <a:pt x="13177" y="1989"/>
                </a:cubicBezTo>
                <a:cubicBezTo>
                  <a:pt x="13203" y="1989"/>
                  <a:pt x="13224" y="1968"/>
                  <a:pt x="13224" y="1942"/>
                </a:cubicBezTo>
                <a:cubicBezTo>
                  <a:pt x="13224" y="1916"/>
                  <a:pt x="13203" y="1894"/>
                  <a:pt x="13177" y="1894"/>
                </a:cubicBezTo>
                <a:close/>
                <a:moveTo>
                  <a:pt x="13177" y="2030"/>
                </a:moveTo>
                <a:cubicBezTo>
                  <a:pt x="13150" y="2030"/>
                  <a:pt x="13129" y="2051"/>
                  <a:pt x="13129" y="2077"/>
                </a:cubicBezTo>
                <a:cubicBezTo>
                  <a:pt x="13129" y="2103"/>
                  <a:pt x="13150" y="2125"/>
                  <a:pt x="13177" y="2125"/>
                </a:cubicBezTo>
                <a:cubicBezTo>
                  <a:pt x="13203" y="2125"/>
                  <a:pt x="13224" y="2103"/>
                  <a:pt x="13224" y="2077"/>
                </a:cubicBezTo>
                <a:cubicBezTo>
                  <a:pt x="13224" y="2051"/>
                  <a:pt x="13203" y="2030"/>
                  <a:pt x="13177" y="2030"/>
                </a:cubicBezTo>
                <a:close/>
                <a:moveTo>
                  <a:pt x="13177" y="2165"/>
                </a:moveTo>
                <a:cubicBezTo>
                  <a:pt x="13150" y="2165"/>
                  <a:pt x="13129" y="2186"/>
                  <a:pt x="13129" y="2213"/>
                </a:cubicBezTo>
                <a:cubicBezTo>
                  <a:pt x="13129" y="2239"/>
                  <a:pt x="13150" y="2260"/>
                  <a:pt x="13177" y="2260"/>
                </a:cubicBezTo>
                <a:cubicBezTo>
                  <a:pt x="13203" y="2260"/>
                  <a:pt x="13224" y="2239"/>
                  <a:pt x="13224" y="2213"/>
                </a:cubicBezTo>
                <a:cubicBezTo>
                  <a:pt x="13224" y="2186"/>
                  <a:pt x="13203" y="2165"/>
                  <a:pt x="13177" y="2165"/>
                </a:cubicBezTo>
                <a:close/>
                <a:moveTo>
                  <a:pt x="13177" y="2300"/>
                </a:moveTo>
                <a:cubicBezTo>
                  <a:pt x="13150" y="2300"/>
                  <a:pt x="13129" y="2322"/>
                  <a:pt x="13129" y="2348"/>
                </a:cubicBezTo>
                <a:cubicBezTo>
                  <a:pt x="13129" y="2374"/>
                  <a:pt x="13150" y="2396"/>
                  <a:pt x="13177" y="2396"/>
                </a:cubicBezTo>
                <a:cubicBezTo>
                  <a:pt x="13203" y="2396"/>
                  <a:pt x="13224" y="2374"/>
                  <a:pt x="13224" y="2348"/>
                </a:cubicBezTo>
                <a:cubicBezTo>
                  <a:pt x="13224" y="2322"/>
                  <a:pt x="13203" y="2300"/>
                  <a:pt x="13177" y="2300"/>
                </a:cubicBezTo>
                <a:close/>
                <a:moveTo>
                  <a:pt x="13177" y="2436"/>
                </a:moveTo>
                <a:cubicBezTo>
                  <a:pt x="13150" y="2436"/>
                  <a:pt x="13129" y="2457"/>
                  <a:pt x="13129" y="2483"/>
                </a:cubicBezTo>
                <a:cubicBezTo>
                  <a:pt x="13129" y="2510"/>
                  <a:pt x="13150" y="2531"/>
                  <a:pt x="13177" y="2531"/>
                </a:cubicBezTo>
                <a:cubicBezTo>
                  <a:pt x="13203" y="2531"/>
                  <a:pt x="13224" y="2510"/>
                  <a:pt x="13224" y="2483"/>
                </a:cubicBezTo>
                <a:cubicBezTo>
                  <a:pt x="13224" y="2457"/>
                  <a:pt x="13203" y="2436"/>
                  <a:pt x="13177" y="2436"/>
                </a:cubicBezTo>
                <a:close/>
                <a:moveTo>
                  <a:pt x="13177" y="2571"/>
                </a:moveTo>
                <a:cubicBezTo>
                  <a:pt x="13150" y="2571"/>
                  <a:pt x="13129" y="2593"/>
                  <a:pt x="13129" y="2619"/>
                </a:cubicBezTo>
                <a:cubicBezTo>
                  <a:pt x="13129" y="2645"/>
                  <a:pt x="13150" y="2666"/>
                  <a:pt x="13177" y="2666"/>
                </a:cubicBezTo>
                <a:cubicBezTo>
                  <a:pt x="13203" y="2666"/>
                  <a:pt x="13224" y="2645"/>
                  <a:pt x="13224" y="2619"/>
                </a:cubicBezTo>
                <a:cubicBezTo>
                  <a:pt x="13224" y="2593"/>
                  <a:pt x="13203" y="2571"/>
                  <a:pt x="13177" y="2571"/>
                </a:cubicBezTo>
                <a:close/>
                <a:moveTo>
                  <a:pt x="13177" y="2707"/>
                </a:moveTo>
                <a:cubicBezTo>
                  <a:pt x="13150" y="2707"/>
                  <a:pt x="13129" y="2728"/>
                  <a:pt x="13129" y="2754"/>
                </a:cubicBezTo>
                <a:cubicBezTo>
                  <a:pt x="13129" y="2780"/>
                  <a:pt x="13150" y="2802"/>
                  <a:pt x="13177" y="2802"/>
                </a:cubicBezTo>
                <a:cubicBezTo>
                  <a:pt x="13203" y="2802"/>
                  <a:pt x="13224" y="2780"/>
                  <a:pt x="13224" y="2754"/>
                </a:cubicBezTo>
                <a:cubicBezTo>
                  <a:pt x="13224" y="2728"/>
                  <a:pt x="13203" y="2707"/>
                  <a:pt x="13177" y="2707"/>
                </a:cubicBezTo>
                <a:close/>
                <a:moveTo>
                  <a:pt x="13177" y="2842"/>
                </a:moveTo>
                <a:cubicBezTo>
                  <a:pt x="13150" y="2842"/>
                  <a:pt x="13129" y="2863"/>
                  <a:pt x="13129" y="2889"/>
                </a:cubicBezTo>
                <a:cubicBezTo>
                  <a:pt x="13129" y="2916"/>
                  <a:pt x="13150" y="2937"/>
                  <a:pt x="13177" y="2937"/>
                </a:cubicBezTo>
                <a:cubicBezTo>
                  <a:pt x="13203" y="2937"/>
                  <a:pt x="13224" y="2916"/>
                  <a:pt x="13224" y="2889"/>
                </a:cubicBezTo>
                <a:cubicBezTo>
                  <a:pt x="13224" y="2863"/>
                  <a:pt x="13203" y="2842"/>
                  <a:pt x="13177" y="2842"/>
                </a:cubicBezTo>
                <a:close/>
                <a:moveTo>
                  <a:pt x="13177" y="2977"/>
                </a:moveTo>
                <a:cubicBezTo>
                  <a:pt x="13150" y="2977"/>
                  <a:pt x="13129" y="2999"/>
                  <a:pt x="13129" y="3025"/>
                </a:cubicBezTo>
                <a:cubicBezTo>
                  <a:pt x="13129" y="3051"/>
                  <a:pt x="13150" y="3072"/>
                  <a:pt x="13177" y="3072"/>
                </a:cubicBezTo>
                <a:cubicBezTo>
                  <a:pt x="13203" y="3072"/>
                  <a:pt x="13224" y="3051"/>
                  <a:pt x="13224" y="3025"/>
                </a:cubicBezTo>
                <a:cubicBezTo>
                  <a:pt x="13224" y="2999"/>
                  <a:pt x="13203" y="2977"/>
                  <a:pt x="13177" y="2977"/>
                </a:cubicBezTo>
                <a:close/>
                <a:moveTo>
                  <a:pt x="13177" y="3113"/>
                </a:moveTo>
                <a:cubicBezTo>
                  <a:pt x="13150" y="3113"/>
                  <a:pt x="13129" y="3134"/>
                  <a:pt x="13129" y="3160"/>
                </a:cubicBezTo>
                <a:cubicBezTo>
                  <a:pt x="13129" y="3186"/>
                  <a:pt x="13150" y="3208"/>
                  <a:pt x="13177" y="3208"/>
                </a:cubicBezTo>
                <a:cubicBezTo>
                  <a:pt x="13203" y="3208"/>
                  <a:pt x="13224" y="3186"/>
                  <a:pt x="13224" y="3160"/>
                </a:cubicBezTo>
                <a:cubicBezTo>
                  <a:pt x="13224" y="3134"/>
                  <a:pt x="13203" y="3113"/>
                  <a:pt x="13177" y="3113"/>
                </a:cubicBezTo>
                <a:close/>
                <a:moveTo>
                  <a:pt x="13177" y="3248"/>
                </a:moveTo>
                <a:cubicBezTo>
                  <a:pt x="13150" y="3248"/>
                  <a:pt x="13129" y="3269"/>
                  <a:pt x="13129" y="3295"/>
                </a:cubicBezTo>
                <a:cubicBezTo>
                  <a:pt x="13129" y="3322"/>
                  <a:pt x="13150" y="3343"/>
                  <a:pt x="13177" y="3343"/>
                </a:cubicBezTo>
                <a:cubicBezTo>
                  <a:pt x="13203" y="3343"/>
                  <a:pt x="13224" y="3322"/>
                  <a:pt x="13224" y="3295"/>
                </a:cubicBezTo>
                <a:cubicBezTo>
                  <a:pt x="13224" y="3269"/>
                  <a:pt x="13203" y="3248"/>
                  <a:pt x="13177" y="3248"/>
                </a:cubicBezTo>
                <a:close/>
                <a:moveTo>
                  <a:pt x="13177" y="4331"/>
                </a:moveTo>
                <a:cubicBezTo>
                  <a:pt x="13150" y="4331"/>
                  <a:pt x="13129" y="4352"/>
                  <a:pt x="13129" y="4378"/>
                </a:cubicBezTo>
                <a:cubicBezTo>
                  <a:pt x="13129" y="4404"/>
                  <a:pt x="13150" y="4426"/>
                  <a:pt x="13177" y="4426"/>
                </a:cubicBezTo>
                <a:cubicBezTo>
                  <a:pt x="13203" y="4426"/>
                  <a:pt x="13224" y="4404"/>
                  <a:pt x="13224" y="4378"/>
                </a:cubicBezTo>
                <a:cubicBezTo>
                  <a:pt x="13224" y="4352"/>
                  <a:pt x="13203" y="4331"/>
                  <a:pt x="13177" y="4331"/>
                </a:cubicBezTo>
                <a:close/>
                <a:moveTo>
                  <a:pt x="13177" y="4466"/>
                </a:moveTo>
                <a:cubicBezTo>
                  <a:pt x="13150" y="4466"/>
                  <a:pt x="13129" y="4487"/>
                  <a:pt x="13129" y="4514"/>
                </a:cubicBezTo>
                <a:cubicBezTo>
                  <a:pt x="13129" y="4540"/>
                  <a:pt x="13150" y="4561"/>
                  <a:pt x="13177" y="4561"/>
                </a:cubicBezTo>
                <a:cubicBezTo>
                  <a:pt x="13203" y="4561"/>
                  <a:pt x="13224" y="4540"/>
                  <a:pt x="13224" y="4514"/>
                </a:cubicBezTo>
                <a:cubicBezTo>
                  <a:pt x="13224" y="4487"/>
                  <a:pt x="13203" y="4466"/>
                  <a:pt x="13177" y="4466"/>
                </a:cubicBezTo>
                <a:close/>
                <a:moveTo>
                  <a:pt x="13177" y="4601"/>
                </a:moveTo>
                <a:cubicBezTo>
                  <a:pt x="13150" y="4601"/>
                  <a:pt x="13129" y="4623"/>
                  <a:pt x="13129" y="4649"/>
                </a:cubicBezTo>
                <a:cubicBezTo>
                  <a:pt x="13129" y="4675"/>
                  <a:pt x="13150" y="4696"/>
                  <a:pt x="13177" y="4696"/>
                </a:cubicBezTo>
                <a:cubicBezTo>
                  <a:pt x="13203" y="4696"/>
                  <a:pt x="13224" y="4675"/>
                  <a:pt x="13224" y="4649"/>
                </a:cubicBezTo>
                <a:cubicBezTo>
                  <a:pt x="13224" y="4623"/>
                  <a:pt x="13203" y="4601"/>
                  <a:pt x="13177" y="4601"/>
                </a:cubicBezTo>
                <a:close/>
                <a:moveTo>
                  <a:pt x="13177" y="4737"/>
                </a:moveTo>
                <a:cubicBezTo>
                  <a:pt x="13150" y="4737"/>
                  <a:pt x="13129" y="4758"/>
                  <a:pt x="13129" y="4784"/>
                </a:cubicBezTo>
                <a:cubicBezTo>
                  <a:pt x="13129" y="4811"/>
                  <a:pt x="13150" y="4832"/>
                  <a:pt x="13177" y="4832"/>
                </a:cubicBezTo>
                <a:cubicBezTo>
                  <a:pt x="13203" y="4832"/>
                  <a:pt x="13224" y="4811"/>
                  <a:pt x="13224" y="4784"/>
                </a:cubicBezTo>
                <a:cubicBezTo>
                  <a:pt x="13224" y="4758"/>
                  <a:pt x="13203" y="4737"/>
                  <a:pt x="13177" y="4737"/>
                </a:cubicBezTo>
                <a:close/>
                <a:moveTo>
                  <a:pt x="13177" y="4872"/>
                </a:moveTo>
                <a:cubicBezTo>
                  <a:pt x="13150" y="4872"/>
                  <a:pt x="13129" y="4893"/>
                  <a:pt x="13129" y="4920"/>
                </a:cubicBezTo>
                <a:cubicBezTo>
                  <a:pt x="13129" y="4946"/>
                  <a:pt x="13150" y="4967"/>
                  <a:pt x="13177" y="4967"/>
                </a:cubicBezTo>
                <a:cubicBezTo>
                  <a:pt x="13203" y="4967"/>
                  <a:pt x="13224" y="4946"/>
                  <a:pt x="13224" y="4920"/>
                </a:cubicBezTo>
                <a:cubicBezTo>
                  <a:pt x="13224" y="4893"/>
                  <a:pt x="13203" y="4872"/>
                  <a:pt x="13177" y="4872"/>
                </a:cubicBezTo>
                <a:close/>
                <a:moveTo>
                  <a:pt x="13177" y="5143"/>
                </a:moveTo>
                <a:cubicBezTo>
                  <a:pt x="13150" y="5143"/>
                  <a:pt x="13129" y="5164"/>
                  <a:pt x="13129" y="5190"/>
                </a:cubicBezTo>
                <a:cubicBezTo>
                  <a:pt x="13129" y="5217"/>
                  <a:pt x="13150" y="5238"/>
                  <a:pt x="13177" y="5238"/>
                </a:cubicBezTo>
                <a:cubicBezTo>
                  <a:pt x="13203" y="5238"/>
                  <a:pt x="13224" y="5217"/>
                  <a:pt x="13224" y="5190"/>
                </a:cubicBezTo>
                <a:cubicBezTo>
                  <a:pt x="13224" y="5164"/>
                  <a:pt x="13203" y="5143"/>
                  <a:pt x="13177" y="5143"/>
                </a:cubicBezTo>
                <a:close/>
                <a:moveTo>
                  <a:pt x="13177" y="5278"/>
                </a:moveTo>
                <a:cubicBezTo>
                  <a:pt x="13150" y="5278"/>
                  <a:pt x="13129" y="5300"/>
                  <a:pt x="13129" y="5326"/>
                </a:cubicBezTo>
                <a:cubicBezTo>
                  <a:pt x="13129" y="5352"/>
                  <a:pt x="13150" y="5373"/>
                  <a:pt x="13177" y="5373"/>
                </a:cubicBezTo>
                <a:cubicBezTo>
                  <a:pt x="13203" y="5373"/>
                  <a:pt x="13224" y="5352"/>
                  <a:pt x="13224" y="5326"/>
                </a:cubicBezTo>
                <a:cubicBezTo>
                  <a:pt x="13224" y="5300"/>
                  <a:pt x="13203" y="5278"/>
                  <a:pt x="13177" y="5278"/>
                </a:cubicBezTo>
                <a:close/>
                <a:moveTo>
                  <a:pt x="13177" y="5414"/>
                </a:moveTo>
                <a:cubicBezTo>
                  <a:pt x="13150" y="5414"/>
                  <a:pt x="13129" y="5435"/>
                  <a:pt x="13129" y="5461"/>
                </a:cubicBezTo>
                <a:cubicBezTo>
                  <a:pt x="13129" y="5487"/>
                  <a:pt x="13150" y="5509"/>
                  <a:pt x="13177" y="5509"/>
                </a:cubicBezTo>
                <a:cubicBezTo>
                  <a:pt x="13203" y="5509"/>
                  <a:pt x="13224" y="5487"/>
                  <a:pt x="13224" y="5461"/>
                </a:cubicBezTo>
                <a:cubicBezTo>
                  <a:pt x="13224" y="5435"/>
                  <a:pt x="13203" y="5414"/>
                  <a:pt x="13177" y="5414"/>
                </a:cubicBezTo>
                <a:close/>
                <a:moveTo>
                  <a:pt x="13177" y="5549"/>
                </a:moveTo>
                <a:cubicBezTo>
                  <a:pt x="13150" y="5549"/>
                  <a:pt x="13129" y="5570"/>
                  <a:pt x="13129" y="5596"/>
                </a:cubicBezTo>
                <a:cubicBezTo>
                  <a:pt x="13129" y="5623"/>
                  <a:pt x="13150" y="5644"/>
                  <a:pt x="13177" y="5644"/>
                </a:cubicBezTo>
                <a:cubicBezTo>
                  <a:pt x="13203" y="5644"/>
                  <a:pt x="13224" y="5623"/>
                  <a:pt x="13224" y="5596"/>
                </a:cubicBezTo>
                <a:cubicBezTo>
                  <a:pt x="13224" y="5570"/>
                  <a:pt x="13203" y="5549"/>
                  <a:pt x="13177" y="5549"/>
                </a:cubicBezTo>
                <a:close/>
                <a:moveTo>
                  <a:pt x="13177" y="5684"/>
                </a:moveTo>
                <a:cubicBezTo>
                  <a:pt x="13150" y="5684"/>
                  <a:pt x="13129" y="5706"/>
                  <a:pt x="13129" y="5732"/>
                </a:cubicBezTo>
                <a:cubicBezTo>
                  <a:pt x="13129" y="5758"/>
                  <a:pt x="13150" y="5779"/>
                  <a:pt x="13177" y="5779"/>
                </a:cubicBezTo>
                <a:cubicBezTo>
                  <a:pt x="13203" y="5779"/>
                  <a:pt x="13224" y="5758"/>
                  <a:pt x="13224" y="5732"/>
                </a:cubicBezTo>
                <a:cubicBezTo>
                  <a:pt x="13224" y="5706"/>
                  <a:pt x="13203" y="5684"/>
                  <a:pt x="13177" y="5684"/>
                </a:cubicBezTo>
                <a:close/>
                <a:moveTo>
                  <a:pt x="13177" y="5955"/>
                </a:moveTo>
                <a:cubicBezTo>
                  <a:pt x="13150" y="5955"/>
                  <a:pt x="13129" y="5976"/>
                  <a:pt x="13129" y="6002"/>
                </a:cubicBezTo>
                <a:cubicBezTo>
                  <a:pt x="13129" y="6029"/>
                  <a:pt x="13150" y="6050"/>
                  <a:pt x="13177" y="6050"/>
                </a:cubicBezTo>
                <a:cubicBezTo>
                  <a:pt x="13203" y="6050"/>
                  <a:pt x="13224" y="6029"/>
                  <a:pt x="13224" y="6002"/>
                </a:cubicBezTo>
                <a:cubicBezTo>
                  <a:pt x="13224" y="5976"/>
                  <a:pt x="13203" y="5955"/>
                  <a:pt x="13177" y="5955"/>
                </a:cubicBezTo>
                <a:close/>
                <a:moveTo>
                  <a:pt x="13177" y="6090"/>
                </a:moveTo>
                <a:cubicBezTo>
                  <a:pt x="13150" y="6090"/>
                  <a:pt x="13129" y="6112"/>
                  <a:pt x="13129" y="6138"/>
                </a:cubicBezTo>
                <a:cubicBezTo>
                  <a:pt x="13129" y="6164"/>
                  <a:pt x="13150" y="6185"/>
                  <a:pt x="13177" y="6185"/>
                </a:cubicBezTo>
                <a:cubicBezTo>
                  <a:pt x="13203" y="6185"/>
                  <a:pt x="13224" y="6164"/>
                  <a:pt x="13224" y="6138"/>
                </a:cubicBezTo>
                <a:cubicBezTo>
                  <a:pt x="13224" y="6112"/>
                  <a:pt x="13203" y="6090"/>
                  <a:pt x="13177" y="6090"/>
                </a:cubicBezTo>
                <a:close/>
                <a:moveTo>
                  <a:pt x="13177" y="6226"/>
                </a:moveTo>
                <a:cubicBezTo>
                  <a:pt x="13150" y="6226"/>
                  <a:pt x="13129" y="6247"/>
                  <a:pt x="13129" y="6273"/>
                </a:cubicBezTo>
                <a:cubicBezTo>
                  <a:pt x="13129" y="6299"/>
                  <a:pt x="13150" y="6321"/>
                  <a:pt x="13177" y="6321"/>
                </a:cubicBezTo>
                <a:cubicBezTo>
                  <a:pt x="13203" y="6321"/>
                  <a:pt x="13224" y="6299"/>
                  <a:pt x="13224" y="6273"/>
                </a:cubicBezTo>
                <a:cubicBezTo>
                  <a:pt x="13224" y="6247"/>
                  <a:pt x="13203" y="6226"/>
                  <a:pt x="13177" y="6226"/>
                </a:cubicBezTo>
                <a:close/>
                <a:moveTo>
                  <a:pt x="13177" y="6361"/>
                </a:moveTo>
                <a:cubicBezTo>
                  <a:pt x="13150" y="6361"/>
                  <a:pt x="13129" y="6382"/>
                  <a:pt x="13129" y="6409"/>
                </a:cubicBezTo>
                <a:cubicBezTo>
                  <a:pt x="13129" y="6435"/>
                  <a:pt x="13150" y="6456"/>
                  <a:pt x="13177" y="6456"/>
                </a:cubicBezTo>
                <a:cubicBezTo>
                  <a:pt x="13203" y="6456"/>
                  <a:pt x="13224" y="6435"/>
                  <a:pt x="13224" y="6409"/>
                </a:cubicBezTo>
                <a:cubicBezTo>
                  <a:pt x="13224" y="6382"/>
                  <a:pt x="13203" y="6361"/>
                  <a:pt x="13177" y="6361"/>
                </a:cubicBezTo>
                <a:close/>
                <a:moveTo>
                  <a:pt x="13177" y="6496"/>
                </a:moveTo>
                <a:cubicBezTo>
                  <a:pt x="13150" y="6496"/>
                  <a:pt x="13129" y="6518"/>
                  <a:pt x="13129" y="6544"/>
                </a:cubicBezTo>
                <a:cubicBezTo>
                  <a:pt x="13129" y="6570"/>
                  <a:pt x="13150" y="6591"/>
                  <a:pt x="13177" y="6591"/>
                </a:cubicBezTo>
                <a:cubicBezTo>
                  <a:pt x="13203" y="6591"/>
                  <a:pt x="13224" y="6570"/>
                  <a:pt x="13224" y="6544"/>
                </a:cubicBezTo>
                <a:cubicBezTo>
                  <a:pt x="13224" y="6518"/>
                  <a:pt x="13203" y="6496"/>
                  <a:pt x="13177" y="6496"/>
                </a:cubicBezTo>
                <a:close/>
                <a:moveTo>
                  <a:pt x="13177" y="6632"/>
                </a:moveTo>
                <a:cubicBezTo>
                  <a:pt x="13150" y="6632"/>
                  <a:pt x="13129" y="6653"/>
                  <a:pt x="13129" y="6679"/>
                </a:cubicBezTo>
                <a:cubicBezTo>
                  <a:pt x="13129" y="6705"/>
                  <a:pt x="13150" y="6727"/>
                  <a:pt x="13177" y="6727"/>
                </a:cubicBezTo>
                <a:cubicBezTo>
                  <a:pt x="13203" y="6727"/>
                  <a:pt x="13224" y="6705"/>
                  <a:pt x="13224" y="6679"/>
                </a:cubicBezTo>
                <a:cubicBezTo>
                  <a:pt x="13224" y="6653"/>
                  <a:pt x="13203" y="6632"/>
                  <a:pt x="13177" y="6632"/>
                </a:cubicBezTo>
                <a:close/>
                <a:moveTo>
                  <a:pt x="13177" y="6767"/>
                </a:moveTo>
                <a:cubicBezTo>
                  <a:pt x="13150" y="6767"/>
                  <a:pt x="13129" y="6788"/>
                  <a:pt x="13129" y="6815"/>
                </a:cubicBezTo>
                <a:cubicBezTo>
                  <a:pt x="13129" y="6841"/>
                  <a:pt x="13150" y="6862"/>
                  <a:pt x="13177" y="6862"/>
                </a:cubicBezTo>
                <a:cubicBezTo>
                  <a:pt x="13203" y="6862"/>
                  <a:pt x="13224" y="6841"/>
                  <a:pt x="13224" y="6815"/>
                </a:cubicBezTo>
                <a:cubicBezTo>
                  <a:pt x="13224" y="6788"/>
                  <a:pt x="13203" y="6767"/>
                  <a:pt x="13177" y="6767"/>
                </a:cubicBezTo>
                <a:close/>
                <a:moveTo>
                  <a:pt x="13041" y="1082"/>
                </a:moveTo>
                <a:cubicBezTo>
                  <a:pt x="13015" y="1082"/>
                  <a:pt x="12994" y="1104"/>
                  <a:pt x="12994" y="1130"/>
                </a:cubicBezTo>
                <a:cubicBezTo>
                  <a:pt x="12994" y="1156"/>
                  <a:pt x="13015" y="1177"/>
                  <a:pt x="13041" y="1177"/>
                </a:cubicBezTo>
                <a:cubicBezTo>
                  <a:pt x="13067" y="1177"/>
                  <a:pt x="13089" y="1156"/>
                  <a:pt x="13089" y="1130"/>
                </a:cubicBezTo>
                <a:cubicBezTo>
                  <a:pt x="13089" y="1104"/>
                  <a:pt x="13067" y="1082"/>
                  <a:pt x="13041" y="1082"/>
                </a:cubicBezTo>
                <a:close/>
                <a:moveTo>
                  <a:pt x="13041" y="1218"/>
                </a:moveTo>
                <a:cubicBezTo>
                  <a:pt x="13015" y="1218"/>
                  <a:pt x="12994" y="1239"/>
                  <a:pt x="12994" y="1265"/>
                </a:cubicBezTo>
                <a:cubicBezTo>
                  <a:pt x="12994" y="1291"/>
                  <a:pt x="13015" y="1313"/>
                  <a:pt x="13041" y="1313"/>
                </a:cubicBezTo>
                <a:cubicBezTo>
                  <a:pt x="13067" y="1313"/>
                  <a:pt x="13089" y="1291"/>
                  <a:pt x="13089" y="1265"/>
                </a:cubicBezTo>
                <a:cubicBezTo>
                  <a:pt x="13089" y="1239"/>
                  <a:pt x="13067" y="1218"/>
                  <a:pt x="13041" y="1218"/>
                </a:cubicBezTo>
                <a:close/>
                <a:moveTo>
                  <a:pt x="13041" y="1353"/>
                </a:moveTo>
                <a:cubicBezTo>
                  <a:pt x="13015" y="1353"/>
                  <a:pt x="12994" y="1374"/>
                  <a:pt x="12994" y="1401"/>
                </a:cubicBezTo>
                <a:cubicBezTo>
                  <a:pt x="12994" y="1427"/>
                  <a:pt x="13015" y="1448"/>
                  <a:pt x="13041" y="1448"/>
                </a:cubicBezTo>
                <a:cubicBezTo>
                  <a:pt x="13067" y="1448"/>
                  <a:pt x="13089" y="1427"/>
                  <a:pt x="13089" y="1401"/>
                </a:cubicBezTo>
                <a:cubicBezTo>
                  <a:pt x="13089" y="1374"/>
                  <a:pt x="13067" y="1353"/>
                  <a:pt x="13041" y="1353"/>
                </a:cubicBezTo>
                <a:close/>
                <a:moveTo>
                  <a:pt x="13041" y="1488"/>
                </a:moveTo>
                <a:cubicBezTo>
                  <a:pt x="13015" y="1488"/>
                  <a:pt x="12994" y="1510"/>
                  <a:pt x="12994" y="1536"/>
                </a:cubicBezTo>
                <a:cubicBezTo>
                  <a:pt x="12994" y="1562"/>
                  <a:pt x="13015" y="1583"/>
                  <a:pt x="13041" y="1583"/>
                </a:cubicBezTo>
                <a:cubicBezTo>
                  <a:pt x="13067" y="1583"/>
                  <a:pt x="13089" y="1562"/>
                  <a:pt x="13089" y="1536"/>
                </a:cubicBezTo>
                <a:cubicBezTo>
                  <a:pt x="13089" y="1510"/>
                  <a:pt x="13067" y="1488"/>
                  <a:pt x="13041" y="1488"/>
                </a:cubicBezTo>
                <a:close/>
                <a:moveTo>
                  <a:pt x="13041" y="1624"/>
                </a:moveTo>
                <a:cubicBezTo>
                  <a:pt x="13015" y="1624"/>
                  <a:pt x="12994" y="1645"/>
                  <a:pt x="12994" y="1671"/>
                </a:cubicBezTo>
                <a:cubicBezTo>
                  <a:pt x="12994" y="1697"/>
                  <a:pt x="13015" y="1719"/>
                  <a:pt x="13041" y="1719"/>
                </a:cubicBezTo>
                <a:cubicBezTo>
                  <a:pt x="13067" y="1719"/>
                  <a:pt x="13089" y="1697"/>
                  <a:pt x="13089" y="1671"/>
                </a:cubicBezTo>
                <a:cubicBezTo>
                  <a:pt x="13089" y="1645"/>
                  <a:pt x="13067" y="1624"/>
                  <a:pt x="13041" y="1624"/>
                </a:cubicBezTo>
                <a:close/>
                <a:moveTo>
                  <a:pt x="13041" y="1759"/>
                </a:moveTo>
                <a:cubicBezTo>
                  <a:pt x="13015" y="1759"/>
                  <a:pt x="12994" y="1780"/>
                  <a:pt x="12994" y="1807"/>
                </a:cubicBezTo>
                <a:cubicBezTo>
                  <a:pt x="12994" y="1833"/>
                  <a:pt x="13015" y="1854"/>
                  <a:pt x="13041" y="1854"/>
                </a:cubicBezTo>
                <a:cubicBezTo>
                  <a:pt x="13067" y="1854"/>
                  <a:pt x="13089" y="1833"/>
                  <a:pt x="13089" y="1807"/>
                </a:cubicBezTo>
                <a:cubicBezTo>
                  <a:pt x="13089" y="1780"/>
                  <a:pt x="13067" y="1759"/>
                  <a:pt x="13041" y="1759"/>
                </a:cubicBezTo>
                <a:close/>
                <a:moveTo>
                  <a:pt x="13041" y="1894"/>
                </a:moveTo>
                <a:cubicBezTo>
                  <a:pt x="13015" y="1894"/>
                  <a:pt x="12994" y="1916"/>
                  <a:pt x="12994" y="1942"/>
                </a:cubicBezTo>
                <a:cubicBezTo>
                  <a:pt x="12994" y="1968"/>
                  <a:pt x="13015" y="1989"/>
                  <a:pt x="13041" y="1989"/>
                </a:cubicBezTo>
                <a:cubicBezTo>
                  <a:pt x="13067" y="1989"/>
                  <a:pt x="13089" y="1968"/>
                  <a:pt x="13089" y="1942"/>
                </a:cubicBezTo>
                <a:cubicBezTo>
                  <a:pt x="13089" y="1916"/>
                  <a:pt x="13067" y="1894"/>
                  <a:pt x="13041" y="1894"/>
                </a:cubicBezTo>
                <a:close/>
                <a:moveTo>
                  <a:pt x="13041" y="2030"/>
                </a:moveTo>
                <a:cubicBezTo>
                  <a:pt x="13015" y="2030"/>
                  <a:pt x="12994" y="2051"/>
                  <a:pt x="12994" y="2077"/>
                </a:cubicBezTo>
                <a:cubicBezTo>
                  <a:pt x="12994" y="2103"/>
                  <a:pt x="13015" y="2125"/>
                  <a:pt x="13041" y="2125"/>
                </a:cubicBezTo>
                <a:cubicBezTo>
                  <a:pt x="13067" y="2125"/>
                  <a:pt x="13089" y="2103"/>
                  <a:pt x="13089" y="2077"/>
                </a:cubicBezTo>
                <a:cubicBezTo>
                  <a:pt x="13089" y="2051"/>
                  <a:pt x="13067" y="2030"/>
                  <a:pt x="13041" y="2030"/>
                </a:cubicBezTo>
                <a:close/>
                <a:moveTo>
                  <a:pt x="13041" y="2165"/>
                </a:moveTo>
                <a:cubicBezTo>
                  <a:pt x="13015" y="2165"/>
                  <a:pt x="12994" y="2186"/>
                  <a:pt x="12994" y="2213"/>
                </a:cubicBezTo>
                <a:cubicBezTo>
                  <a:pt x="12994" y="2239"/>
                  <a:pt x="13015" y="2260"/>
                  <a:pt x="13041" y="2260"/>
                </a:cubicBezTo>
                <a:cubicBezTo>
                  <a:pt x="13067" y="2260"/>
                  <a:pt x="13089" y="2239"/>
                  <a:pt x="13089" y="2213"/>
                </a:cubicBezTo>
                <a:cubicBezTo>
                  <a:pt x="13089" y="2186"/>
                  <a:pt x="13067" y="2165"/>
                  <a:pt x="13041" y="2165"/>
                </a:cubicBezTo>
                <a:close/>
                <a:moveTo>
                  <a:pt x="13041" y="2300"/>
                </a:moveTo>
                <a:cubicBezTo>
                  <a:pt x="13015" y="2300"/>
                  <a:pt x="12994" y="2322"/>
                  <a:pt x="12994" y="2348"/>
                </a:cubicBezTo>
                <a:cubicBezTo>
                  <a:pt x="12994" y="2374"/>
                  <a:pt x="13015" y="2396"/>
                  <a:pt x="13041" y="2396"/>
                </a:cubicBezTo>
                <a:cubicBezTo>
                  <a:pt x="13067" y="2396"/>
                  <a:pt x="13089" y="2374"/>
                  <a:pt x="13089" y="2348"/>
                </a:cubicBezTo>
                <a:cubicBezTo>
                  <a:pt x="13089" y="2322"/>
                  <a:pt x="13067" y="2300"/>
                  <a:pt x="13041" y="2300"/>
                </a:cubicBezTo>
                <a:close/>
                <a:moveTo>
                  <a:pt x="13041" y="2436"/>
                </a:moveTo>
                <a:cubicBezTo>
                  <a:pt x="13015" y="2436"/>
                  <a:pt x="12994" y="2457"/>
                  <a:pt x="12994" y="2483"/>
                </a:cubicBezTo>
                <a:cubicBezTo>
                  <a:pt x="12994" y="2510"/>
                  <a:pt x="13015" y="2531"/>
                  <a:pt x="13041" y="2531"/>
                </a:cubicBezTo>
                <a:cubicBezTo>
                  <a:pt x="13067" y="2531"/>
                  <a:pt x="13089" y="2510"/>
                  <a:pt x="13089" y="2483"/>
                </a:cubicBezTo>
                <a:cubicBezTo>
                  <a:pt x="13089" y="2457"/>
                  <a:pt x="13067" y="2436"/>
                  <a:pt x="13041" y="2436"/>
                </a:cubicBezTo>
                <a:close/>
                <a:moveTo>
                  <a:pt x="13041" y="2571"/>
                </a:moveTo>
                <a:cubicBezTo>
                  <a:pt x="13015" y="2571"/>
                  <a:pt x="12994" y="2593"/>
                  <a:pt x="12994" y="2619"/>
                </a:cubicBezTo>
                <a:cubicBezTo>
                  <a:pt x="12994" y="2645"/>
                  <a:pt x="13015" y="2666"/>
                  <a:pt x="13041" y="2666"/>
                </a:cubicBezTo>
                <a:cubicBezTo>
                  <a:pt x="13067" y="2666"/>
                  <a:pt x="13089" y="2645"/>
                  <a:pt x="13089" y="2619"/>
                </a:cubicBezTo>
                <a:cubicBezTo>
                  <a:pt x="13089" y="2593"/>
                  <a:pt x="13067" y="2571"/>
                  <a:pt x="13041" y="2571"/>
                </a:cubicBezTo>
                <a:close/>
                <a:moveTo>
                  <a:pt x="13041" y="2707"/>
                </a:moveTo>
                <a:cubicBezTo>
                  <a:pt x="13015" y="2707"/>
                  <a:pt x="12994" y="2728"/>
                  <a:pt x="12994" y="2754"/>
                </a:cubicBezTo>
                <a:cubicBezTo>
                  <a:pt x="12994" y="2780"/>
                  <a:pt x="13015" y="2802"/>
                  <a:pt x="13041" y="2802"/>
                </a:cubicBezTo>
                <a:cubicBezTo>
                  <a:pt x="13067" y="2802"/>
                  <a:pt x="13089" y="2780"/>
                  <a:pt x="13089" y="2754"/>
                </a:cubicBezTo>
                <a:cubicBezTo>
                  <a:pt x="13089" y="2728"/>
                  <a:pt x="13067" y="2707"/>
                  <a:pt x="13041" y="2707"/>
                </a:cubicBezTo>
                <a:close/>
                <a:moveTo>
                  <a:pt x="13041" y="2842"/>
                </a:moveTo>
                <a:cubicBezTo>
                  <a:pt x="13015" y="2842"/>
                  <a:pt x="12994" y="2863"/>
                  <a:pt x="12994" y="2889"/>
                </a:cubicBezTo>
                <a:cubicBezTo>
                  <a:pt x="12994" y="2916"/>
                  <a:pt x="13015" y="2937"/>
                  <a:pt x="13041" y="2937"/>
                </a:cubicBezTo>
                <a:cubicBezTo>
                  <a:pt x="13067" y="2937"/>
                  <a:pt x="13089" y="2916"/>
                  <a:pt x="13089" y="2889"/>
                </a:cubicBezTo>
                <a:cubicBezTo>
                  <a:pt x="13089" y="2863"/>
                  <a:pt x="13067" y="2842"/>
                  <a:pt x="13041" y="2842"/>
                </a:cubicBezTo>
                <a:close/>
                <a:moveTo>
                  <a:pt x="13041" y="2977"/>
                </a:moveTo>
                <a:cubicBezTo>
                  <a:pt x="13015" y="2977"/>
                  <a:pt x="12994" y="2999"/>
                  <a:pt x="12994" y="3025"/>
                </a:cubicBezTo>
                <a:cubicBezTo>
                  <a:pt x="12994" y="3051"/>
                  <a:pt x="13015" y="3072"/>
                  <a:pt x="13041" y="3072"/>
                </a:cubicBezTo>
                <a:cubicBezTo>
                  <a:pt x="13067" y="3072"/>
                  <a:pt x="13089" y="3051"/>
                  <a:pt x="13089" y="3025"/>
                </a:cubicBezTo>
                <a:cubicBezTo>
                  <a:pt x="13089" y="2999"/>
                  <a:pt x="13067" y="2977"/>
                  <a:pt x="13041" y="2977"/>
                </a:cubicBezTo>
                <a:close/>
                <a:moveTo>
                  <a:pt x="13041" y="3113"/>
                </a:moveTo>
                <a:cubicBezTo>
                  <a:pt x="13015" y="3113"/>
                  <a:pt x="12994" y="3134"/>
                  <a:pt x="12994" y="3160"/>
                </a:cubicBezTo>
                <a:cubicBezTo>
                  <a:pt x="12994" y="3186"/>
                  <a:pt x="13015" y="3208"/>
                  <a:pt x="13041" y="3208"/>
                </a:cubicBezTo>
                <a:cubicBezTo>
                  <a:pt x="13067" y="3208"/>
                  <a:pt x="13089" y="3186"/>
                  <a:pt x="13089" y="3160"/>
                </a:cubicBezTo>
                <a:cubicBezTo>
                  <a:pt x="13089" y="3134"/>
                  <a:pt x="13067" y="3113"/>
                  <a:pt x="13041" y="3113"/>
                </a:cubicBezTo>
                <a:close/>
                <a:moveTo>
                  <a:pt x="13041" y="3248"/>
                </a:moveTo>
                <a:cubicBezTo>
                  <a:pt x="13015" y="3248"/>
                  <a:pt x="12994" y="3269"/>
                  <a:pt x="12994" y="3295"/>
                </a:cubicBezTo>
                <a:cubicBezTo>
                  <a:pt x="12994" y="3322"/>
                  <a:pt x="13015" y="3343"/>
                  <a:pt x="13041" y="3343"/>
                </a:cubicBezTo>
                <a:cubicBezTo>
                  <a:pt x="13067" y="3343"/>
                  <a:pt x="13089" y="3322"/>
                  <a:pt x="13089" y="3295"/>
                </a:cubicBezTo>
                <a:cubicBezTo>
                  <a:pt x="13089" y="3269"/>
                  <a:pt x="13067" y="3248"/>
                  <a:pt x="13041" y="3248"/>
                </a:cubicBezTo>
                <a:close/>
                <a:moveTo>
                  <a:pt x="13041" y="3383"/>
                </a:moveTo>
                <a:cubicBezTo>
                  <a:pt x="13015" y="3383"/>
                  <a:pt x="12994" y="3405"/>
                  <a:pt x="12994" y="3431"/>
                </a:cubicBezTo>
                <a:cubicBezTo>
                  <a:pt x="12994" y="3457"/>
                  <a:pt x="13015" y="3478"/>
                  <a:pt x="13041" y="3478"/>
                </a:cubicBezTo>
                <a:cubicBezTo>
                  <a:pt x="13067" y="3478"/>
                  <a:pt x="13089" y="3457"/>
                  <a:pt x="13089" y="3431"/>
                </a:cubicBezTo>
                <a:cubicBezTo>
                  <a:pt x="13089" y="3405"/>
                  <a:pt x="13067" y="3383"/>
                  <a:pt x="13041" y="3383"/>
                </a:cubicBezTo>
                <a:close/>
                <a:moveTo>
                  <a:pt x="13041" y="3519"/>
                </a:moveTo>
                <a:cubicBezTo>
                  <a:pt x="13015" y="3519"/>
                  <a:pt x="12994" y="3540"/>
                  <a:pt x="12994" y="3566"/>
                </a:cubicBezTo>
                <a:cubicBezTo>
                  <a:pt x="12994" y="3592"/>
                  <a:pt x="13015" y="3614"/>
                  <a:pt x="13041" y="3614"/>
                </a:cubicBezTo>
                <a:cubicBezTo>
                  <a:pt x="13067" y="3614"/>
                  <a:pt x="13089" y="3592"/>
                  <a:pt x="13089" y="3566"/>
                </a:cubicBezTo>
                <a:cubicBezTo>
                  <a:pt x="13089" y="3540"/>
                  <a:pt x="13067" y="3519"/>
                  <a:pt x="13041" y="3519"/>
                </a:cubicBezTo>
                <a:close/>
                <a:moveTo>
                  <a:pt x="13041" y="3654"/>
                </a:moveTo>
                <a:cubicBezTo>
                  <a:pt x="13015" y="3654"/>
                  <a:pt x="12994" y="3675"/>
                  <a:pt x="12994" y="3702"/>
                </a:cubicBezTo>
                <a:cubicBezTo>
                  <a:pt x="12994" y="3728"/>
                  <a:pt x="13015" y="3749"/>
                  <a:pt x="13041" y="3749"/>
                </a:cubicBezTo>
                <a:cubicBezTo>
                  <a:pt x="13067" y="3749"/>
                  <a:pt x="13089" y="3728"/>
                  <a:pt x="13089" y="3702"/>
                </a:cubicBezTo>
                <a:cubicBezTo>
                  <a:pt x="13089" y="3675"/>
                  <a:pt x="13067" y="3654"/>
                  <a:pt x="13041" y="3654"/>
                </a:cubicBezTo>
                <a:close/>
                <a:moveTo>
                  <a:pt x="13041" y="3789"/>
                </a:moveTo>
                <a:cubicBezTo>
                  <a:pt x="13015" y="3789"/>
                  <a:pt x="12994" y="3811"/>
                  <a:pt x="12994" y="3837"/>
                </a:cubicBezTo>
                <a:cubicBezTo>
                  <a:pt x="12994" y="3863"/>
                  <a:pt x="13015" y="3884"/>
                  <a:pt x="13041" y="3884"/>
                </a:cubicBezTo>
                <a:cubicBezTo>
                  <a:pt x="13067" y="3884"/>
                  <a:pt x="13089" y="3863"/>
                  <a:pt x="13089" y="3837"/>
                </a:cubicBezTo>
                <a:cubicBezTo>
                  <a:pt x="13089" y="3811"/>
                  <a:pt x="13067" y="3789"/>
                  <a:pt x="13041" y="3789"/>
                </a:cubicBezTo>
                <a:close/>
                <a:moveTo>
                  <a:pt x="13041" y="3925"/>
                </a:moveTo>
                <a:cubicBezTo>
                  <a:pt x="13015" y="3925"/>
                  <a:pt x="12994" y="3946"/>
                  <a:pt x="12994" y="3972"/>
                </a:cubicBezTo>
                <a:cubicBezTo>
                  <a:pt x="12994" y="3998"/>
                  <a:pt x="13015" y="4020"/>
                  <a:pt x="13041" y="4020"/>
                </a:cubicBezTo>
                <a:cubicBezTo>
                  <a:pt x="13067" y="4020"/>
                  <a:pt x="13089" y="3998"/>
                  <a:pt x="13089" y="3972"/>
                </a:cubicBezTo>
                <a:cubicBezTo>
                  <a:pt x="13089" y="3946"/>
                  <a:pt x="13067" y="3925"/>
                  <a:pt x="13041" y="3925"/>
                </a:cubicBezTo>
                <a:close/>
                <a:moveTo>
                  <a:pt x="13041" y="4060"/>
                </a:moveTo>
                <a:cubicBezTo>
                  <a:pt x="13015" y="4060"/>
                  <a:pt x="12994" y="4081"/>
                  <a:pt x="12994" y="4108"/>
                </a:cubicBezTo>
                <a:cubicBezTo>
                  <a:pt x="12994" y="4134"/>
                  <a:pt x="13015" y="4155"/>
                  <a:pt x="13041" y="4155"/>
                </a:cubicBezTo>
                <a:cubicBezTo>
                  <a:pt x="13067" y="4155"/>
                  <a:pt x="13089" y="4134"/>
                  <a:pt x="13089" y="4108"/>
                </a:cubicBezTo>
                <a:cubicBezTo>
                  <a:pt x="13089" y="4081"/>
                  <a:pt x="13067" y="4060"/>
                  <a:pt x="13041" y="4060"/>
                </a:cubicBezTo>
                <a:close/>
                <a:moveTo>
                  <a:pt x="13041" y="4331"/>
                </a:moveTo>
                <a:cubicBezTo>
                  <a:pt x="13015" y="4331"/>
                  <a:pt x="12994" y="4352"/>
                  <a:pt x="12994" y="4378"/>
                </a:cubicBezTo>
                <a:cubicBezTo>
                  <a:pt x="12994" y="4404"/>
                  <a:pt x="13015" y="4426"/>
                  <a:pt x="13041" y="4426"/>
                </a:cubicBezTo>
                <a:cubicBezTo>
                  <a:pt x="13067" y="4426"/>
                  <a:pt x="13089" y="4404"/>
                  <a:pt x="13089" y="4378"/>
                </a:cubicBezTo>
                <a:cubicBezTo>
                  <a:pt x="13089" y="4352"/>
                  <a:pt x="13067" y="4331"/>
                  <a:pt x="13041" y="4331"/>
                </a:cubicBezTo>
                <a:close/>
                <a:moveTo>
                  <a:pt x="13041" y="4466"/>
                </a:moveTo>
                <a:cubicBezTo>
                  <a:pt x="13015" y="4466"/>
                  <a:pt x="12994" y="4487"/>
                  <a:pt x="12994" y="4514"/>
                </a:cubicBezTo>
                <a:cubicBezTo>
                  <a:pt x="12994" y="4540"/>
                  <a:pt x="13015" y="4561"/>
                  <a:pt x="13041" y="4561"/>
                </a:cubicBezTo>
                <a:cubicBezTo>
                  <a:pt x="13067" y="4561"/>
                  <a:pt x="13089" y="4540"/>
                  <a:pt x="13089" y="4514"/>
                </a:cubicBezTo>
                <a:cubicBezTo>
                  <a:pt x="13089" y="4487"/>
                  <a:pt x="13067" y="4466"/>
                  <a:pt x="13041" y="4466"/>
                </a:cubicBezTo>
                <a:close/>
                <a:moveTo>
                  <a:pt x="13041" y="4601"/>
                </a:moveTo>
                <a:cubicBezTo>
                  <a:pt x="13015" y="4601"/>
                  <a:pt x="12994" y="4623"/>
                  <a:pt x="12994" y="4649"/>
                </a:cubicBezTo>
                <a:cubicBezTo>
                  <a:pt x="12994" y="4675"/>
                  <a:pt x="13015" y="4696"/>
                  <a:pt x="13041" y="4696"/>
                </a:cubicBezTo>
                <a:cubicBezTo>
                  <a:pt x="13067" y="4696"/>
                  <a:pt x="13089" y="4675"/>
                  <a:pt x="13089" y="4649"/>
                </a:cubicBezTo>
                <a:cubicBezTo>
                  <a:pt x="13089" y="4623"/>
                  <a:pt x="13067" y="4601"/>
                  <a:pt x="13041" y="4601"/>
                </a:cubicBezTo>
                <a:close/>
                <a:moveTo>
                  <a:pt x="13041" y="5143"/>
                </a:moveTo>
                <a:cubicBezTo>
                  <a:pt x="13015" y="5143"/>
                  <a:pt x="12994" y="5164"/>
                  <a:pt x="12994" y="5190"/>
                </a:cubicBezTo>
                <a:cubicBezTo>
                  <a:pt x="12994" y="5217"/>
                  <a:pt x="13015" y="5238"/>
                  <a:pt x="13041" y="5238"/>
                </a:cubicBezTo>
                <a:cubicBezTo>
                  <a:pt x="13067" y="5238"/>
                  <a:pt x="13089" y="5217"/>
                  <a:pt x="13089" y="5190"/>
                </a:cubicBezTo>
                <a:cubicBezTo>
                  <a:pt x="13089" y="5164"/>
                  <a:pt x="13067" y="5143"/>
                  <a:pt x="13041" y="5143"/>
                </a:cubicBezTo>
                <a:close/>
                <a:moveTo>
                  <a:pt x="13041" y="5278"/>
                </a:moveTo>
                <a:cubicBezTo>
                  <a:pt x="13015" y="5278"/>
                  <a:pt x="12994" y="5300"/>
                  <a:pt x="12994" y="5326"/>
                </a:cubicBezTo>
                <a:cubicBezTo>
                  <a:pt x="12994" y="5352"/>
                  <a:pt x="13015" y="5373"/>
                  <a:pt x="13041" y="5373"/>
                </a:cubicBezTo>
                <a:cubicBezTo>
                  <a:pt x="13067" y="5373"/>
                  <a:pt x="13089" y="5352"/>
                  <a:pt x="13089" y="5326"/>
                </a:cubicBezTo>
                <a:cubicBezTo>
                  <a:pt x="13089" y="5300"/>
                  <a:pt x="13067" y="5278"/>
                  <a:pt x="13041" y="5278"/>
                </a:cubicBezTo>
                <a:close/>
                <a:moveTo>
                  <a:pt x="13041" y="5414"/>
                </a:moveTo>
                <a:cubicBezTo>
                  <a:pt x="13015" y="5414"/>
                  <a:pt x="12994" y="5435"/>
                  <a:pt x="12994" y="5461"/>
                </a:cubicBezTo>
                <a:cubicBezTo>
                  <a:pt x="12994" y="5487"/>
                  <a:pt x="13015" y="5509"/>
                  <a:pt x="13041" y="5509"/>
                </a:cubicBezTo>
                <a:cubicBezTo>
                  <a:pt x="13067" y="5509"/>
                  <a:pt x="13089" y="5487"/>
                  <a:pt x="13089" y="5461"/>
                </a:cubicBezTo>
                <a:cubicBezTo>
                  <a:pt x="13089" y="5435"/>
                  <a:pt x="13067" y="5414"/>
                  <a:pt x="13041" y="5414"/>
                </a:cubicBezTo>
                <a:close/>
                <a:moveTo>
                  <a:pt x="13041" y="5549"/>
                </a:moveTo>
                <a:cubicBezTo>
                  <a:pt x="13015" y="5549"/>
                  <a:pt x="12994" y="5570"/>
                  <a:pt x="12994" y="5596"/>
                </a:cubicBezTo>
                <a:cubicBezTo>
                  <a:pt x="12994" y="5623"/>
                  <a:pt x="13015" y="5644"/>
                  <a:pt x="13041" y="5644"/>
                </a:cubicBezTo>
                <a:cubicBezTo>
                  <a:pt x="13067" y="5644"/>
                  <a:pt x="13089" y="5623"/>
                  <a:pt x="13089" y="5596"/>
                </a:cubicBezTo>
                <a:cubicBezTo>
                  <a:pt x="13089" y="5570"/>
                  <a:pt x="13067" y="5549"/>
                  <a:pt x="13041" y="5549"/>
                </a:cubicBezTo>
                <a:close/>
                <a:moveTo>
                  <a:pt x="13041" y="5684"/>
                </a:moveTo>
                <a:cubicBezTo>
                  <a:pt x="13015" y="5684"/>
                  <a:pt x="12994" y="5706"/>
                  <a:pt x="12994" y="5732"/>
                </a:cubicBezTo>
                <a:cubicBezTo>
                  <a:pt x="12994" y="5758"/>
                  <a:pt x="13015" y="5779"/>
                  <a:pt x="13041" y="5779"/>
                </a:cubicBezTo>
                <a:cubicBezTo>
                  <a:pt x="13067" y="5779"/>
                  <a:pt x="13089" y="5758"/>
                  <a:pt x="13089" y="5732"/>
                </a:cubicBezTo>
                <a:cubicBezTo>
                  <a:pt x="13089" y="5706"/>
                  <a:pt x="13067" y="5684"/>
                  <a:pt x="13041" y="5684"/>
                </a:cubicBezTo>
                <a:close/>
                <a:moveTo>
                  <a:pt x="13041" y="5955"/>
                </a:moveTo>
                <a:cubicBezTo>
                  <a:pt x="13015" y="5955"/>
                  <a:pt x="12994" y="5976"/>
                  <a:pt x="12994" y="6002"/>
                </a:cubicBezTo>
                <a:cubicBezTo>
                  <a:pt x="12994" y="6029"/>
                  <a:pt x="13015" y="6050"/>
                  <a:pt x="13041" y="6050"/>
                </a:cubicBezTo>
                <a:cubicBezTo>
                  <a:pt x="13067" y="6050"/>
                  <a:pt x="13089" y="6029"/>
                  <a:pt x="13089" y="6002"/>
                </a:cubicBezTo>
                <a:cubicBezTo>
                  <a:pt x="13089" y="5976"/>
                  <a:pt x="13067" y="5955"/>
                  <a:pt x="13041" y="5955"/>
                </a:cubicBezTo>
                <a:close/>
                <a:moveTo>
                  <a:pt x="13041" y="6090"/>
                </a:moveTo>
                <a:cubicBezTo>
                  <a:pt x="13015" y="6090"/>
                  <a:pt x="12994" y="6112"/>
                  <a:pt x="12994" y="6138"/>
                </a:cubicBezTo>
                <a:cubicBezTo>
                  <a:pt x="12994" y="6164"/>
                  <a:pt x="13015" y="6185"/>
                  <a:pt x="13041" y="6185"/>
                </a:cubicBezTo>
                <a:cubicBezTo>
                  <a:pt x="13067" y="6185"/>
                  <a:pt x="13089" y="6164"/>
                  <a:pt x="13089" y="6138"/>
                </a:cubicBezTo>
                <a:cubicBezTo>
                  <a:pt x="13089" y="6112"/>
                  <a:pt x="13067" y="6090"/>
                  <a:pt x="13041" y="6090"/>
                </a:cubicBezTo>
                <a:close/>
                <a:moveTo>
                  <a:pt x="13041" y="6226"/>
                </a:moveTo>
                <a:cubicBezTo>
                  <a:pt x="13015" y="6226"/>
                  <a:pt x="12994" y="6247"/>
                  <a:pt x="12994" y="6273"/>
                </a:cubicBezTo>
                <a:cubicBezTo>
                  <a:pt x="12994" y="6299"/>
                  <a:pt x="13015" y="6321"/>
                  <a:pt x="13041" y="6321"/>
                </a:cubicBezTo>
                <a:cubicBezTo>
                  <a:pt x="13067" y="6321"/>
                  <a:pt x="13089" y="6299"/>
                  <a:pt x="13089" y="6273"/>
                </a:cubicBezTo>
                <a:cubicBezTo>
                  <a:pt x="13089" y="6247"/>
                  <a:pt x="13067" y="6226"/>
                  <a:pt x="13041" y="6226"/>
                </a:cubicBezTo>
                <a:close/>
                <a:moveTo>
                  <a:pt x="13041" y="6361"/>
                </a:moveTo>
                <a:cubicBezTo>
                  <a:pt x="13015" y="6361"/>
                  <a:pt x="12994" y="6382"/>
                  <a:pt x="12994" y="6409"/>
                </a:cubicBezTo>
                <a:cubicBezTo>
                  <a:pt x="12994" y="6435"/>
                  <a:pt x="13015" y="6456"/>
                  <a:pt x="13041" y="6456"/>
                </a:cubicBezTo>
                <a:cubicBezTo>
                  <a:pt x="13067" y="6456"/>
                  <a:pt x="13089" y="6435"/>
                  <a:pt x="13089" y="6409"/>
                </a:cubicBezTo>
                <a:cubicBezTo>
                  <a:pt x="13089" y="6382"/>
                  <a:pt x="13067" y="6361"/>
                  <a:pt x="13041" y="6361"/>
                </a:cubicBezTo>
                <a:close/>
                <a:moveTo>
                  <a:pt x="13041" y="6496"/>
                </a:moveTo>
                <a:cubicBezTo>
                  <a:pt x="13015" y="6496"/>
                  <a:pt x="12994" y="6518"/>
                  <a:pt x="12994" y="6544"/>
                </a:cubicBezTo>
                <a:cubicBezTo>
                  <a:pt x="12994" y="6570"/>
                  <a:pt x="13015" y="6591"/>
                  <a:pt x="13041" y="6591"/>
                </a:cubicBezTo>
                <a:cubicBezTo>
                  <a:pt x="13067" y="6591"/>
                  <a:pt x="13089" y="6570"/>
                  <a:pt x="13089" y="6544"/>
                </a:cubicBezTo>
                <a:cubicBezTo>
                  <a:pt x="13089" y="6518"/>
                  <a:pt x="13067" y="6496"/>
                  <a:pt x="13041" y="6496"/>
                </a:cubicBezTo>
                <a:close/>
                <a:moveTo>
                  <a:pt x="13041" y="6632"/>
                </a:moveTo>
                <a:cubicBezTo>
                  <a:pt x="13015" y="6632"/>
                  <a:pt x="12994" y="6653"/>
                  <a:pt x="12994" y="6679"/>
                </a:cubicBezTo>
                <a:cubicBezTo>
                  <a:pt x="12994" y="6705"/>
                  <a:pt x="13015" y="6727"/>
                  <a:pt x="13041" y="6727"/>
                </a:cubicBezTo>
                <a:cubicBezTo>
                  <a:pt x="13067" y="6727"/>
                  <a:pt x="13089" y="6705"/>
                  <a:pt x="13089" y="6679"/>
                </a:cubicBezTo>
                <a:cubicBezTo>
                  <a:pt x="13089" y="6653"/>
                  <a:pt x="13067" y="6632"/>
                  <a:pt x="13041" y="6632"/>
                </a:cubicBezTo>
                <a:close/>
                <a:moveTo>
                  <a:pt x="13041" y="6767"/>
                </a:moveTo>
                <a:cubicBezTo>
                  <a:pt x="13015" y="6767"/>
                  <a:pt x="12994" y="6788"/>
                  <a:pt x="12994" y="6815"/>
                </a:cubicBezTo>
                <a:cubicBezTo>
                  <a:pt x="12994" y="6841"/>
                  <a:pt x="13015" y="6862"/>
                  <a:pt x="13041" y="6862"/>
                </a:cubicBezTo>
                <a:cubicBezTo>
                  <a:pt x="13067" y="6862"/>
                  <a:pt x="13089" y="6841"/>
                  <a:pt x="13089" y="6815"/>
                </a:cubicBezTo>
                <a:cubicBezTo>
                  <a:pt x="13089" y="6788"/>
                  <a:pt x="13067" y="6767"/>
                  <a:pt x="13041" y="6767"/>
                </a:cubicBezTo>
                <a:close/>
                <a:moveTo>
                  <a:pt x="12906" y="1082"/>
                </a:moveTo>
                <a:cubicBezTo>
                  <a:pt x="12880" y="1082"/>
                  <a:pt x="12858" y="1104"/>
                  <a:pt x="12858" y="1130"/>
                </a:cubicBezTo>
                <a:cubicBezTo>
                  <a:pt x="12858" y="1156"/>
                  <a:pt x="12880" y="1177"/>
                  <a:pt x="12906" y="1177"/>
                </a:cubicBezTo>
                <a:cubicBezTo>
                  <a:pt x="12932" y="1177"/>
                  <a:pt x="12953" y="1156"/>
                  <a:pt x="12953" y="1130"/>
                </a:cubicBezTo>
                <a:cubicBezTo>
                  <a:pt x="12953" y="1104"/>
                  <a:pt x="12932" y="1082"/>
                  <a:pt x="12906" y="1082"/>
                </a:cubicBezTo>
                <a:close/>
                <a:moveTo>
                  <a:pt x="12906" y="1218"/>
                </a:moveTo>
                <a:cubicBezTo>
                  <a:pt x="12880" y="1218"/>
                  <a:pt x="12858" y="1239"/>
                  <a:pt x="12858" y="1265"/>
                </a:cubicBezTo>
                <a:cubicBezTo>
                  <a:pt x="12858" y="1291"/>
                  <a:pt x="12880" y="1313"/>
                  <a:pt x="12906" y="1313"/>
                </a:cubicBezTo>
                <a:cubicBezTo>
                  <a:pt x="12932" y="1313"/>
                  <a:pt x="12953" y="1291"/>
                  <a:pt x="12953" y="1265"/>
                </a:cubicBezTo>
                <a:cubicBezTo>
                  <a:pt x="12953" y="1239"/>
                  <a:pt x="12932" y="1218"/>
                  <a:pt x="12906" y="1218"/>
                </a:cubicBezTo>
                <a:close/>
                <a:moveTo>
                  <a:pt x="12906" y="1353"/>
                </a:moveTo>
                <a:cubicBezTo>
                  <a:pt x="12880" y="1353"/>
                  <a:pt x="12858" y="1374"/>
                  <a:pt x="12858" y="1401"/>
                </a:cubicBezTo>
                <a:cubicBezTo>
                  <a:pt x="12858" y="1427"/>
                  <a:pt x="12880" y="1448"/>
                  <a:pt x="12906" y="1448"/>
                </a:cubicBezTo>
                <a:cubicBezTo>
                  <a:pt x="12932" y="1448"/>
                  <a:pt x="12953" y="1427"/>
                  <a:pt x="12953" y="1401"/>
                </a:cubicBezTo>
                <a:cubicBezTo>
                  <a:pt x="12953" y="1374"/>
                  <a:pt x="12932" y="1353"/>
                  <a:pt x="12906" y="1353"/>
                </a:cubicBezTo>
                <a:close/>
                <a:moveTo>
                  <a:pt x="12906" y="1488"/>
                </a:moveTo>
                <a:cubicBezTo>
                  <a:pt x="12880" y="1488"/>
                  <a:pt x="12858" y="1510"/>
                  <a:pt x="12858" y="1536"/>
                </a:cubicBezTo>
                <a:cubicBezTo>
                  <a:pt x="12858" y="1562"/>
                  <a:pt x="12880" y="1583"/>
                  <a:pt x="12906" y="1583"/>
                </a:cubicBezTo>
                <a:cubicBezTo>
                  <a:pt x="12932" y="1583"/>
                  <a:pt x="12953" y="1562"/>
                  <a:pt x="12953" y="1536"/>
                </a:cubicBezTo>
                <a:cubicBezTo>
                  <a:pt x="12953" y="1510"/>
                  <a:pt x="12932" y="1488"/>
                  <a:pt x="12906" y="1488"/>
                </a:cubicBezTo>
                <a:close/>
                <a:moveTo>
                  <a:pt x="12906" y="1624"/>
                </a:moveTo>
                <a:cubicBezTo>
                  <a:pt x="12880" y="1624"/>
                  <a:pt x="12858" y="1645"/>
                  <a:pt x="12858" y="1671"/>
                </a:cubicBezTo>
                <a:cubicBezTo>
                  <a:pt x="12858" y="1697"/>
                  <a:pt x="12880" y="1719"/>
                  <a:pt x="12906" y="1719"/>
                </a:cubicBezTo>
                <a:cubicBezTo>
                  <a:pt x="12932" y="1719"/>
                  <a:pt x="12953" y="1697"/>
                  <a:pt x="12953" y="1671"/>
                </a:cubicBezTo>
                <a:cubicBezTo>
                  <a:pt x="12953" y="1645"/>
                  <a:pt x="12932" y="1624"/>
                  <a:pt x="12906" y="1624"/>
                </a:cubicBezTo>
                <a:close/>
                <a:moveTo>
                  <a:pt x="12906" y="1759"/>
                </a:moveTo>
                <a:cubicBezTo>
                  <a:pt x="12880" y="1759"/>
                  <a:pt x="12858" y="1780"/>
                  <a:pt x="12858" y="1807"/>
                </a:cubicBezTo>
                <a:cubicBezTo>
                  <a:pt x="12858" y="1833"/>
                  <a:pt x="12880" y="1854"/>
                  <a:pt x="12906" y="1854"/>
                </a:cubicBezTo>
                <a:cubicBezTo>
                  <a:pt x="12932" y="1854"/>
                  <a:pt x="12953" y="1833"/>
                  <a:pt x="12953" y="1807"/>
                </a:cubicBezTo>
                <a:cubicBezTo>
                  <a:pt x="12953" y="1780"/>
                  <a:pt x="12932" y="1759"/>
                  <a:pt x="12906" y="1759"/>
                </a:cubicBezTo>
                <a:close/>
                <a:moveTo>
                  <a:pt x="12906" y="1894"/>
                </a:moveTo>
                <a:cubicBezTo>
                  <a:pt x="12880" y="1894"/>
                  <a:pt x="12858" y="1916"/>
                  <a:pt x="12858" y="1942"/>
                </a:cubicBezTo>
                <a:cubicBezTo>
                  <a:pt x="12858" y="1968"/>
                  <a:pt x="12880" y="1989"/>
                  <a:pt x="12906" y="1989"/>
                </a:cubicBezTo>
                <a:cubicBezTo>
                  <a:pt x="12932" y="1989"/>
                  <a:pt x="12953" y="1968"/>
                  <a:pt x="12953" y="1942"/>
                </a:cubicBezTo>
                <a:cubicBezTo>
                  <a:pt x="12953" y="1916"/>
                  <a:pt x="12932" y="1894"/>
                  <a:pt x="12906" y="1894"/>
                </a:cubicBezTo>
                <a:close/>
                <a:moveTo>
                  <a:pt x="12906" y="2030"/>
                </a:moveTo>
                <a:cubicBezTo>
                  <a:pt x="12880" y="2030"/>
                  <a:pt x="12858" y="2051"/>
                  <a:pt x="12858" y="2077"/>
                </a:cubicBezTo>
                <a:cubicBezTo>
                  <a:pt x="12858" y="2103"/>
                  <a:pt x="12880" y="2125"/>
                  <a:pt x="12906" y="2125"/>
                </a:cubicBezTo>
                <a:cubicBezTo>
                  <a:pt x="12932" y="2125"/>
                  <a:pt x="12953" y="2103"/>
                  <a:pt x="12953" y="2077"/>
                </a:cubicBezTo>
                <a:cubicBezTo>
                  <a:pt x="12953" y="2051"/>
                  <a:pt x="12932" y="2030"/>
                  <a:pt x="12906" y="2030"/>
                </a:cubicBezTo>
                <a:close/>
                <a:moveTo>
                  <a:pt x="12906" y="2165"/>
                </a:moveTo>
                <a:cubicBezTo>
                  <a:pt x="12880" y="2165"/>
                  <a:pt x="12858" y="2186"/>
                  <a:pt x="12858" y="2213"/>
                </a:cubicBezTo>
                <a:cubicBezTo>
                  <a:pt x="12858" y="2239"/>
                  <a:pt x="12880" y="2260"/>
                  <a:pt x="12906" y="2260"/>
                </a:cubicBezTo>
                <a:cubicBezTo>
                  <a:pt x="12932" y="2260"/>
                  <a:pt x="12953" y="2239"/>
                  <a:pt x="12953" y="2213"/>
                </a:cubicBezTo>
                <a:cubicBezTo>
                  <a:pt x="12953" y="2186"/>
                  <a:pt x="12932" y="2165"/>
                  <a:pt x="12906" y="2165"/>
                </a:cubicBezTo>
                <a:close/>
                <a:moveTo>
                  <a:pt x="12906" y="2300"/>
                </a:moveTo>
                <a:cubicBezTo>
                  <a:pt x="12880" y="2300"/>
                  <a:pt x="12858" y="2322"/>
                  <a:pt x="12858" y="2348"/>
                </a:cubicBezTo>
                <a:cubicBezTo>
                  <a:pt x="12858" y="2374"/>
                  <a:pt x="12880" y="2396"/>
                  <a:pt x="12906" y="2396"/>
                </a:cubicBezTo>
                <a:cubicBezTo>
                  <a:pt x="12932" y="2396"/>
                  <a:pt x="12953" y="2374"/>
                  <a:pt x="12953" y="2348"/>
                </a:cubicBezTo>
                <a:cubicBezTo>
                  <a:pt x="12953" y="2322"/>
                  <a:pt x="12932" y="2300"/>
                  <a:pt x="12906" y="2300"/>
                </a:cubicBezTo>
                <a:close/>
                <a:moveTo>
                  <a:pt x="12906" y="2436"/>
                </a:moveTo>
                <a:cubicBezTo>
                  <a:pt x="12880" y="2436"/>
                  <a:pt x="12858" y="2457"/>
                  <a:pt x="12858" y="2483"/>
                </a:cubicBezTo>
                <a:cubicBezTo>
                  <a:pt x="12858" y="2510"/>
                  <a:pt x="12880" y="2531"/>
                  <a:pt x="12906" y="2531"/>
                </a:cubicBezTo>
                <a:cubicBezTo>
                  <a:pt x="12932" y="2531"/>
                  <a:pt x="12953" y="2510"/>
                  <a:pt x="12953" y="2483"/>
                </a:cubicBezTo>
                <a:cubicBezTo>
                  <a:pt x="12953" y="2457"/>
                  <a:pt x="12932" y="2436"/>
                  <a:pt x="12906" y="2436"/>
                </a:cubicBezTo>
                <a:close/>
                <a:moveTo>
                  <a:pt x="12906" y="2571"/>
                </a:moveTo>
                <a:cubicBezTo>
                  <a:pt x="12880" y="2571"/>
                  <a:pt x="12858" y="2593"/>
                  <a:pt x="12858" y="2619"/>
                </a:cubicBezTo>
                <a:cubicBezTo>
                  <a:pt x="12858" y="2645"/>
                  <a:pt x="12880" y="2666"/>
                  <a:pt x="12906" y="2666"/>
                </a:cubicBezTo>
                <a:cubicBezTo>
                  <a:pt x="12932" y="2666"/>
                  <a:pt x="12953" y="2645"/>
                  <a:pt x="12953" y="2619"/>
                </a:cubicBezTo>
                <a:cubicBezTo>
                  <a:pt x="12953" y="2593"/>
                  <a:pt x="12932" y="2571"/>
                  <a:pt x="12906" y="2571"/>
                </a:cubicBezTo>
                <a:close/>
                <a:moveTo>
                  <a:pt x="12906" y="2707"/>
                </a:moveTo>
                <a:cubicBezTo>
                  <a:pt x="12880" y="2707"/>
                  <a:pt x="12858" y="2728"/>
                  <a:pt x="12858" y="2754"/>
                </a:cubicBezTo>
                <a:cubicBezTo>
                  <a:pt x="12858" y="2780"/>
                  <a:pt x="12880" y="2802"/>
                  <a:pt x="12906" y="2802"/>
                </a:cubicBezTo>
                <a:cubicBezTo>
                  <a:pt x="12932" y="2802"/>
                  <a:pt x="12953" y="2780"/>
                  <a:pt x="12953" y="2754"/>
                </a:cubicBezTo>
                <a:cubicBezTo>
                  <a:pt x="12953" y="2728"/>
                  <a:pt x="12932" y="2707"/>
                  <a:pt x="12906" y="2707"/>
                </a:cubicBezTo>
                <a:close/>
                <a:moveTo>
                  <a:pt x="12906" y="2842"/>
                </a:moveTo>
                <a:cubicBezTo>
                  <a:pt x="12880" y="2842"/>
                  <a:pt x="12858" y="2863"/>
                  <a:pt x="12858" y="2889"/>
                </a:cubicBezTo>
                <a:cubicBezTo>
                  <a:pt x="12858" y="2916"/>
                  <a:pt x="12880" y="2937"/>
                  <a:pt x="12906" y="2937"/>
                </a:cubicBezTo>
                <a:cubicBezTo>
                  <a:pt x="12932" y="2937"/>
                  <a:pt x="12953" y="2916"/>
                  <a:pt x="12953" y="2889"/>
                </a:cubicBezTo>
                <a:cubicBezTo>
                  <a:pt x="12953" y="2863"/>
                  <a:pt x="12932" y="2842"/>
                  <a:pt x="12906" y="2842"/>
                </a:cubicBezTo>
                <a:close/>
                <a:moveTo>
                  <a:pt x="12906" y="2977"/>
                </a:moveTo>
                <a:cubicBezTo>
                  <a:pt x="12880" y="2977"/>
                  <a:pt x="12858" y="2999"/>
                  <a:pt x="12858" y="3025"/>
                </a:cubicBezTo>
                <a:cubicBezTo>
                  <a:pt x="12858" y="3051"/>
                  <a:pt x="12880" y="3072"/>
                  <a:pt x="12906" y="3072"/>
                </a:cubicBezTo>
                <a:cubicBezTo>
                  <a:pt x="12932" y="3072"/>
                  <a:pt x="12953" y="3051"/>
                  <a:pt x="12953" y="3025"/>
                </a:cubicBezTo>
                <a:cubicBezTo>
                  <a:pt x="12953" y="2999"/>
                  <a:pt x="12932" y="2977"/>
                  <a:pt x="12906" y="2977"/>
                </a:cubicBezTo>
                <a:close/>
                <a:moveTo>
                  <a:pt x="12906" y="3113"/>
                </a:moveTo>
                <a:cubicBezTo>
                  <a:pt x="12880" y="3113"/>
                  <a:pt x="12858" y="3134"/>
                  <a:pt x="12858" y="3160"/>
                </a:cubicBezTo>
                <a:cubicBezTo>
                  <a:pt x="12858" y="3186"/>
                  <a:pt x="12880" y="3208"/>
                  <a:pt x="12906" y="3208"/>
                </a:cubicBezTo>
                <a:cubicBezTo>
                  <a:pt x="12932" y="3208"/>
                  <a:pt x="12953" y="3186"/>
                  <a:pt x="12953" y="3160"/>
                </a:cubicBezTo>
                <a:cubicBezTo>
                  <a:pt x="12953" y="3134"/>
                  <a:pt x="12932" y="3113"/>
                  <a:pt x="12906" y="3113"/>
                </a:cubicBezTo>
                <a:close/>
                <a:moveTo>
                  <a:pt x="12906" y="3248"/>
                </a:moveTo>
                <a:cubicBezTo>
                  <a:pt x="12880" y="3248"/>
                  <a:pt x="12858" y="3269"/>
                  <a:pt x="12858" y="3295"/>
                </a:cubicBezTo>
                <a:cubicBezTo>
                  <a:pt x="12858" y="3322"/>
                  <a:pt x="12880" y="3343"/>
                  <a:pt x="12906" y="3343"/>
                </a:cubicBezTo>
                <a:cubicBezTo>
                  <a:pt x="12932" y="3343"/>
                  <a:pt x="12953" y="3322"/>
                  <a:pt x="12953" y="3295"/>
                </a:cubicBezTo>
                <a:cubicBezTo>
                  <a:pt x="12953" y="3269"/>
                  <a:pt x="12932" y="3248"/>
                  <a:pt x="12906" y="3248"/>
                </a:cubicBezTo>
                <a:close/>
                <a:moveTo>
                  <a:pt x="12906" y="3383"/>
                </a:moveTo>
                <a:cubicBezTo>
                  <a:pt x="12880" y="3383"/>
                  <a:pt x="12858" y="3405"/>
                  <a:pt x="12858" y="3431"/>
                </a:cubicBezTo>
                <a:cubicBezTo>
                  <a:pt x="12858" y="3457"/>
                  <a:pt x="12880" y="3478"/>
                  <a:pt x="12906" y="3478"/>
                </a:cubicBezTo>
                <a:cubicBezTo>
                  <a:pt x="12932" y="3478"/>
                  <a:pt x="12953" y="3457"/>
                  <a:pt x="12953" y="3431"/>
                </a:cubicBezTo>
                <a:cubicBezTo>
                  <a:pt x="12953" y="3405"/>
                  <a:pt x="12932" y="3383"/>
                  <a:pt x="12906" y="3383"/>
                </a:cubicBezTo>
                <a:close/>
                <a:moveTo>
                  <a:pt x="12906" y="3519"/>
                </a:moveTo>
                <a:cubicBezTo>
                  <a:pt x="12880" y="3519"/>
                  <a:pt x="12858" y="3540"/>
                  <a:pt x="12858" y="3566"/>
                </a:cubicBezTo>
                <a:cubicBezTo>
                  <a:pt x="12858" y="3592"/>
                  <a:pt x="12880" y="3614"/>
                  <a:pt x="12906" y="3614"/>
                </a:cubicBezTo>
                <a:cubicBezTo>
                  <a:pt x="12932" y="3614"/>
                  <a:pt x="12953" y="3592"/>
                  <a:pt x="12953" y="3566"/>
                </a:cubicBezTo>
                <a:cubicBezTo>
                  <a:pt x="12953" y="3540"/>
                  <a:pt x="12932" y="3519"/>
                  <a:pt x="12906" y="3519"/>
                </a:cubicBezTo>
                <a:close/>
                <a:moveTo>
                  <a:pt x="12906" y="3654"/>
                </a:moveTo>
                <a:cubicBezTo>
                  <a:pt x="12880" y="3654"/>
                  <a:pt x="12858" y="3675"/>
                  <a:pt x="12858" y="3702"/>
                </a:cubicBezTo>
                <a:cubicBezTo>
                  <a:pt x="12858" y="3728"/>
                  <a:pt x="12880" y="3749"/>
                  <a:pt x="12906" y="3749"/>
                </a:cubicBezTo>
                <a:cubicBezTo>
                  <a:pt x="12932" y="3749"/>
                  <a:pt x="12953" y="3728"/>
                  <a:pt x="12953" y="3702"/>
                </a:cubicBezTo>
                <a:cubicBezTo>
                  <a:pt x="12953" y="3675"/>
                  <a:pt x="12932" y="3654"/>
                  <a:pt x="12906" y="3654"/>
                </a:cubicBezTo>
                <a:close/>
                <a:moveTo>
                  <a:pt x="12906" y="3789"/>
                </a:moveTo>
                <a:cubicBezTo>
                  <a:pt x="12880" y="3789"/>
                  <a:pt x="12858" y="3811"/>
                  <a:pt x="12858" y="3837"/>
                </a:cubicBezTo>
                <a:cubicBezTo>
                  <a:pt x="12858" y="3863"/>
                  <a:pt x="12880" y="3884"/>
                  <a:pt x="12906" y="3884"/>
                </a:cubicBezTo>
                <a:cubicBezTo>
                  <a:pt x="12932" y="3884"/>
                  <a:pt x="12953" y="3863"/>
                  <a:pt x="12953" y="3837"/>
                </a:cubicBezTo>
                <a:cubicBezTo>
                  <a:pt x="12953" y="3811"/>
                  <a:pt x="12932" y="3789"/>
                  <a:pt x="12906" y="3789"/>
                </a:cubicBezTo>
                <a:close/>
                <a:moveTo>
                  <a:pt x="12906" y="3925"/>
                </a:moveTo>
                <a:cubicBezTo>
                  <a:pt x="12880" y="3925"/>
                  <a:pt x="12858" y="3946"/>
                  <a:pt x="12858" y="3972"/>
                </a:cubicBezTo>
                <a:cubicBezTo>
                  <a:pt x="12858" y="3998"/>
                  <a:pt x="12880" y="4020"/>
                  <a:pt x="12906" y="4020"/>
                </a:cubicBezTo>
                <a:cubicBezTo>
                  <a:pt x="12932" y="4020"/>
                  <a:pt x="12953" y="3998"/>
                  <a:pt x="12953" y="3972"/>
                </a:cubicBezTo>
                <a:cubicBezTo>
                  <a:pt x="12953" y="3946"/>
                  <a:pt x="12932" y="3925"/>
                  <a:pt x="12906" y="3925"/>
                </a:cubicBezTo>
                <a:close/>
                <a:moveTo>
                  <a:pt x="12906" y="4060"/>
                </a:moveTo>
                <a:cubicBezTo>
                  <a:pt x="12880" y="4060"/>
                  <a:pt x="12858" y="4081"/>
                  <a:pt x="12858" y="4108"/>
                </a:cubicBezTo>
                <a:cubicBezTo>
                  <a:pt x="12858" y="4134"/>
                  <a:pt x="12880" y="4155"/>
                  <a:pt x="12906" y="4155"/>
                </a:cubicBezTo>
                <a:cubicBezTo>
                  <a:pt x="12932" y="4155"/>
                  <a:pt x="12953" y="4134"/>
                  <a:pt x="12953" y="4108"/>
                </a:cubicBezTo>
                <a:cubicBezTo>
                  <a:pt x="12953" y="4081"/>
                  <a:pt x="12932" y="4060"/>
                  <a:pt x="12906" y="4060"/>
                </a:cubicBezTo>
                <a:close/>
                <a:moveTo>
                  <a:pt x="12906" y="4872"/>
                </a:moveTo>
                <a:cubicBezTo>
                  <a:pt x="12880" y="4872"/>
                  <a:pt x="12858" y="4893"/>
                  <a:pt x="12858" y="4920"/>
                </a:cubicBezTo>
                <a:cubicBezTo>
                  <a:pt x="12858" y="4946"/>
                  <a:pt x="12880" y="4967"/>
                  <a:pt x="12906" y="4967"/>
                </a:cubicBezTo>
                <a:cubicBezTo>
                  <a:pt x="12932" y="4967"/>
                  <a:pt x="12953" y="4946"/>
                  <a:pt x="12953" y="4920"/>
                </a:cubicBezTo>
                <a:cubicBezTo>
                  <a:pt x="12953" y="4893"/>
                  <a:pt x="12932" y="4872"/>
                  <a:pt x="12906" y="4872"/>
                </a:cubicBezTo>
                <a:close/>
                <a:moveTo>
                  <a:pt x="12906" y="5008"/>
                </a:moveTo>
                <a:cubicBezTo>
                  <a:pt x="12880" y="5008"/>
                  <a:pt x="12858" y="5029"/>
                  <a:pt x="12858" y="5055"/>
                </a:cubicBezTo>
                <a:cubicBezTo>
                  <a:pt x="12858" y="5081"/>
                  <a:pt x="12880" y="5103"/>
                  <a:pt x="12906" y="5103"/>
                </a:cubicBezTo>
                <a:cubicBezTo>
                  <a:pt x="12932" y="5103"/>
                  <a:pt x="12953" y="5081"/>
                  <a:pt x="12953" y="5055"/>
                </a:cubicBezTo>
                <a:cubicBezTo>
                  <a:pt x="12953" y="5029"/>
                  <a:pt x="12932" y="5008"/>
                  <a:pt x="12906" y="5008"/>
                </a:cubicBezTo>
                <a:close/>
                <a:moveTo>
                  <a:pt x="12906" y="5143"/>
                </a:moveTo>
                <a:cubicBezTo>
                  <a:pt x="12880" y="5143"/>
                  <a:pt x="12858" y="5164"/>
                  <a:pt x="12858" y="5190"/>
                </a:cubicBezTo>
                <a:cubicBezTo>
                  <a:pt x="12858" y="5217"/>
                  <a:pt x="12880" y="5238"/>
                  <a:pt x="12906" y="5238"/>
                </a:cubicBezTo>
                <a:cubicBezTo>
                  <a:pt x="12932" y="5238"/>
                  <a:pt x="12953" y="5217"/>
                  <a:pt x="12953" y="5190"/>
                </a:cubicBezTo>
                <a:cubicBezTo>
                  <a:pt x="12953" y="5164"/>
                  <a:pt x="12932" y="5143"/>
                  <a:pt x="12906" y="5143"/>
                </a:cubicBezTo>
                <a:close/>
                <a:moveTo>
                  <a:pt x="12906" y="5278"/>
                </a:moveTo>
                <a:cubicBezTo>
                  <a:pt x="12880" y="5278"/>
                  <a:pt x="12858" y="5300"/>
                  <a:pt x="12858" y="5326"/>
                </a:cubicBezTo>
                <a:cubicBezTo>
                  <a:pt x="12858" y="5352"/>
                  <a:pt x="12880" y="5373"/>
                  <a:pt x="12906" y="5373"/>
                </a:cubicBezTo>
                <a:cubicBezTo>
                  <a:pt x="12932" y="5373"/>
                  <a:pt x="12953" y="5352"/>
                  <a:pt x="12953" y="5326"/>
                </a:cubicBezTo>
                <a:cubicBezTo>
                  <a:pt x="12953" y="5300"/>
                  <a:pt x="12932" y="5278"/>
                  <a:pt x="12906" y="5278"/>
                </a:cubicBezTo>
                <a:close/>
                <a:moveTo>
                  <a:pt x="12906" y="5549"/>
                </a:moveTo>
                <a:cubicBezTo>
                  <a:pt x="12880" y="5549"/>
                  <a:pt x="12858" y="5570"/>
                  <a:pt x="12858" y="5596"/>
                </a:cubicBezTo>
                <a:cubicBezTo>
                  <a:pt x="12858" y="5623"/>
                  <a:pt x="12880" y="5644"/>
                  <a:pt x="12906" y="5644"/>
                </a:cubicBezTo>
                <a:cubicBezTo>
                  <a:pt x="12932" y="5644"/>
                  <a:pt x="12953" y="5623"/>
                  <a:pt x="12953" y="5596"/>
                </a:cubicBezTo>
                <a:cubicBezTo>
                  <a:pt x="12953" y="5570"/>
                  <a:pt x="12932" y="5549"/>
                  <a:pt x="12906" y="5549"/>
                </a:cubicBezTo>
                <a:close/>
                <a:moveTo>
                  <a:pt x="12906" y="6226"/>
                </a:moveTo>
                <a:cubicBezTo>
                  <a:pt x="12880" y="6226"/>
                  <a:pt x="12858" y="6247"/>
                  <a:pt x="12858" y="6273"/>
                </a:cubicBezTo>
                <a:cubicBezTo>
                  <a:pt x="12858" y="6299"/>
                  <a:pt x="12880" y="6321"/>
                  <a:pt x="12906" y="6321"/>
                </a:cubicBezTo>
                <a:cubicBezTo>
                  <a:pt x="12932" y="6321"/>
                  <a:pt x="12953" y="6299"/>
                  <a:pt x="12953" y="6273"/>
                </a:cubicBezTo>
                <a:cubicBezTo>
                  <a:pt x="12953" y="6247"/>
                  <a:pt x="12932" y="6226"/>
                  <a:pt x="12906" y="6226"/>
                </a:cubicBezTo>
                <a:close/>
                <a:moveTo>
                  <a:pt x="12906" y="6361"/>
                </a:moveTo>
                <a:cubicBezTo>
                  <a:pt x="12880" y="6361"/>
                  <a:pt x="12858" y="6382"/>
                  <a:pt x="12858" y="6409"/>
                </a:cubicBezTo>
                <a:cubicBezTo>
                  <a:pt x="12858" y="6435"/>
                  <a:pt x="12880" y="6456"/>
                  <a:pt x="12906" y="6456"/>
                </a:cubicBezTo>
                <a:cubicBezTo>
                  <a:pt x="12932" y="6456"/>
                  <a:pt x="12953" y="6435"/>
                  <a:pt x="12953" y="6409"/>
                </a:cubicBezTo>
                <a:cubicBezTo>
                  <a:pt x="12953" y="6382"/>
                  <a:pt x="12932" y="6361"/>
                  <a:pt x="12906" y="6361"/>
                </a:cubicBezTo>
                <a:close/>
                <a:moveTo>
                  <a:pt x="12906" y="6496"/>
                </a:moveTo>
                <a:cubicBezTo>
                  <a:pt x="12880" y="6496"/>
                  <a:pt x="12858" y="6518"/>
                  <a:pt x="12858" y="6544"/>
                </a:cubicBezTo>
                <a:cubicBezTo>
                  <a:pt x="12858" y="6570"/>
                  <a:pt x="12880" y="6591"/>
                  <a:pt x="12906" y="6591"/>
                </a:cubicBezTo>
                <a:cubicBezTo>
                  <a:pt x="12932" y="6591"/>
                  <a:pt x="12953" y="6570"/>
                  <a:pt x="12953" y="6544"/>
                </a:cubicBezTo>
                <a:cubicBezTo>
                  <a:pt x="12953" y="6518"/>
                  <a:pt x="12932" y="6496"/>
                  <a:pt x="12906" y="6496"/>
                </a:cubicBezTo>
                <a:close/>
                <a:moveTo>
                  <a:pt x="12906" y="6632"/>
                </a:moveTo>
                <a:cubicBezTo>
                  <a:pt x="12880" y="6632"/>
                  <a:pt x="12858" y="6653"/>
                  <a:pt x="12858" y="6679"/>
                </a:cubicBezTo>
                <a:cubicBezTo>
                  <a:pt x="12858" y="6705"/>
                  <a:pt x="12880" y="6727"/>
                  <a:pt x="12906" y="6727"/>
                </a:cubicBezTo>
                <a:cubicBezTo>
                  <a:pt x="12932" y="6727"/>
                  <a:pt x="12953" y="6705"/>
                  <a:pt x="12953" y="6679"/>
                </a:cubicBezTo>
                <a:cubicBezTo>
                  <a:pt x="12953" y="6653"/>
                  <a:pt x="12932" y="6632"/>
                  <a:pt x="12906" y="6632"/>
                </a:cubicBezTo>
                <a:close/>
                <a:moveTo>
                  <a:pt x="12906" y="6767"/>
                </a:moveTo>
                <a:cubicBezTo>
                  <a:pt x="12880" y="6767"/>
                  <a:pt x="12858" y="6788"/>
                  <a:pt x="12858" y="6815"/>
                </a:cubicBezTo>
                <a:cubicBezTo>
                  <a:pt x="12858" y="6841"/>
                  <a:pt x="12880" y="6862"/>
                  <a:pt x="12906" y="6862"/>
                </a:cubicBezTo>
                <a:cubicBezTo>
                  <a:pt x="12932" y="6862"/>
                  <a:pt x="12953" y="6841"/>
                  <a:pt x="12953" y="6815"/>
                </a:cubicBezTo>
                <a:cubicBezTo>
                  <a:pt x="12953" y="6788"/>
                  <a:pt x="12932" y="6767"/>
                  <a:pt x="12906" y="6767"/>
                </a:cubicBezTo>
                <a:close/>
                <a:moveTo>
                  <a:pt x="12771" y="812"/>
                </a:moveTo>
                <a:cubicBezTo>
                  <a:pt x="12744" y="812"/>
                  <a:pt x="12723" y="833"/>
                  <a:pt x="12723" y="859"/>
                </a:cubicBezTo>
                <a:cubicBezTo>
                  <a:pt x="12723" y="885"/>
                  <a:pt x="12744" y="907"/>
                  <a:pt x="12771" y="907"/>
                </a:cubicBezTo>
                <a:cubicBezTo>
                  <a:pt x="12797" y="907"/>
                  <a:pt x="12818" y="885"/>
                  <a:pt x="12818" y="859"/>
                </a:cubicBezTo>
                <a:cubicBezTo>
                  <a:pt x="12818" y="833"/>
                  <a:pt x="12797" y="812"/>
                  <a:pt x="12771" y="812"/>
                </a:cubicBezTo>
                <a:close/>
                <a:moveTo>
                  <a:pt x="12771" y="947"/>
                </a:moveTo>
                <a:cubicBezTo>
                  <a:pt x="12744" y="947"/>
                  <a:pt x="12723" y="968"/>
                  <a:pt x="12723" y="994"/>
                </a:cubicBezTo>
                <a:cubicBezTo>
                  <a:pt x="12723" y="1021"/>
                  <a:pt x="12744" y="1042"/>
                  <a:pt x="12771" y="1042"/>
                </a:cubicBezTo>
                <a:cubicBezTo>
                  <a:pt x="12797" y="1042"/>
                  <a:pt x="12818" y="1021"/>
                  <a:pt x="12818" y="994"/>
                </a:cubicBezTo>
                <a:cubicBezTo>
                  <a:pt x="12818" y="968"/>
                  <a:pt x="12797" y="947"/>
                  <a:pt x="12771" y="947"/>
                </a:cubicBezTo>
                <a:close/>
                <a:moveTo>
                  <a:pt x="12771" y="1082"/>
                </a:moveTo>
                <a:cubicBezTo>
                  <a:pt x="12744" y="1082"/>
                  <a:pt x="12723" y="1104"/>
                  <a:pt x="12723" y="1130"/>
                </a:cubicBezTo>
                <a:cubicBezTo>
                  <a:pt x="12723" y="1156"/>
                  <a:pt x="12744" y="1177"/>
                  <a:pt x="12771" y="1177"/>
                </a:cubicBezTo>
                <a:cubicBezTo>
                  <a:pt x="12797" y="1177"/>
                  <a:pt x="12818" y="1156"/>
                  <a:pt x="12818" y="1130"/>
                </a:cubicBezTo>
                <a:cubicBezTo>
                  <a:pt x="12818" y="1104"/>
                  <a:pt x="12797" y="1082"/>
                  <a:pt x="12771" y="1082"/>
                </a:cubicBezTo>
                <a:close/>
                <a:moveTo>
                  <a:pt x="12771" y="1218"/>
                </a:moveTo>
                <a:cubicBezTo>
                  <a:pt x="12744" y="1218"/>
                  <a:pt x="12723" y="1239"/>
                  <a:pt x="12723" y="1265"/>
                </a:cubicBezTo>
                <a:cubicBezTo>
                  <a:pt x="12723" y="1291"/>
                  <a:pt x="12744" y="1313"/>
                  <a:pt x="12771" y="1313"/>
                </a:cubicBezTo>
                <a:cubicBezTo>
                  <a:pt x="12797" y="1313"/>
                  <a:pt x="12818" y="1291"/>
                  <a:pt x="12818" y="1265"/>
                </a:cubicBezTo>
                <a:cubicBezTo>
                  <a:pt x="12818" y="1239"/>
                  <a:pt x="12797" y="1218"/>
                  <a:pt x="12771" y="1218"/>
                </a:cubicBezTo>
                <a:close/>
                <a:moveTo>
                  <a:pt x="12771" y="1353"/>
                </a:moveTo>
                <a:cubicBezTo>
                  <a:pt x="12744" y="1353"/>
                  <a:pt x="12723" y="1374"/>
                  <a:pt x="12723" y="1401"/>
                </a:cubicBezTo>
                <a:cubicBezTo>
                  <a:pt x="12723" y="1427"/>
                  <a:pt x="12744" y="1448"/>
                  <a:pt x="12771" y="1448"/>
                </a:cubicBezTo>
                <a:cubicBezTo>
                  <a:pt x="12797" y="1448"/>
                  <a:pt x="12818" y="1427"/>
                  <a:pt x="12818" y="1401"/>
                </a:cubicBezTo>
                <a:cubicBezTo>
                  <a:pt x="12818" y="1374"/>
                  <a:pt x="12797" y="1353"/>
                  <a:pt x="12771" y="1353"/>
                </a:cubicBezTo>
                <a:close/>
                <a:moveTo>
                  <a:pt x="12771" y="1488"/>
                </a:moveTo>
                <a:cubicBezTo>
                  <a:pt x="12744" y="1488"/>
                  <a:pt x="12723" y="1510"/>
                  <a:pt x="12723" y="1536"/>
                </a:cubicBezTo>
                <a:cubicBezTo>
                  <a:pt x="12723" y="1562"/>
                  <a:pt x="12744" y="1583"/>
                  <a:pt x="12771" y="1583"/>
                </a:cubicBezTo>
                <a:cubicBezTo>
                  <a:pt x="12797" y="1583"/>
                  <a:pt x="12818" y="1562"/>
                  <a:pt x="12818" y="1536"/>
                </a:cubicBezTo>
                <a:cubicBezTo>
                  <a:pt x="12818" y="1510"/>
                  <a:pt x="12797" y="1488"/>
                  <a:pt x="12771" y="1488"/>
                </a:cubicBezTo>
                <a:close/>
                <a:moveTo>
                  <a:pt x="12771" y="1624"/>
                </a:moveTo>
                <a:cubicBezTo>
                  <a:pt x="12744" y="1624"/>
                  <a:pt x="12723" y="1645"/>
                  <a:pt x="12723" y="1671"/>
                </a:cubicBezTo>
                <a:cubicBezTo>
                  <a:pt x="12723" y="1697"/>
                  <a:pt x="12744" y="1719"/>
                  <a:pt x="12771" y="1719"/>
                </a:cubicBezTo>
                <a:cubicBezTo>
                  <a:pt x="12797" y="1719"/>
                  <a:pt x="12818" y="1697"/>
                  <a:pt x="12818" y="1671"/>
                </a:cubicBezTo>
                <a:cubicBezTo>
                  <a:pt x="12818" y="1645"/>
                  <a:pt x="12797" y="1624"/>
                  <a:pt x="12771" y="1624"/>
                </a:cubicBezTo>
                <a:close/>
                <a:moveTo>
                  <a:pt x="12771" y="1759"/>
                </a:moveTo>
                <a:cubicBezTo>
                  <a:pt x="12744" y="1759"/>
                  <a:pt x="12723" y="1780"/>
                  <a:pt x="12723" y="1807"/>
                </a:cubicBezTo>
                <a:cubicBezTo>
                  <a:pt x="12723" y="1833"/>
                  <a:pt x="12744" y="1854"/>
                  <a:pt x="12771" y="1854"/>
                </a:cubicBezTo>
                <a:cubicBezTo>
                  <a:pt x="12797" y="1854"/>
                  <a:pt x="12818" y="1833"/>
                  <a:pt x="12818" y="1807"/>
                </a:cubicBezTo>
                <a:cubicBezTo>
                  <a:pt x="12818" y="1780"/>
                  <a:pt x="12797" y="1759"/>
                  <a:pt x="12771" y="1759"/>
                </a:cubicBezTo>
                <a:close/>
                <a:moveTo>
                  <a:pt x="12771" y="1894"/>
                </a:moveTo>
                <a:cubicBezTo>
                  <a:pt x="12744" y="1894"/>
                  <a:pt x="12723" y="1916"/>
                  <a:pt x="12723" y="1942"/>
                </a:cubicBezTo>
                <a:cubicBezTo>
                  <a:pt x="12723" y="1968"/>
                  <a:pt x="12744" y="1989"/>
                  <a:pt x="12771" y="1989"/>
                </a:cubicBezTo>
                <a:cubicBezTo>
                  <a:pt x="12797" y="1989"/>
                  <a:pt x="12818" y="1968"/>
                  <a:pt x="12818" y="1942"/>
                </a:cubicBezTo>
                <a:cubicBezTo>
                  <a:pt x="12818" y="1916"/>
                  <a:pt x="12797" y="1894"/>
                  <a:pt x="12771" y="1894"/>
                </a:cubicBezTo>
                <a:close/>
                <a:moveTo>
                  <a:pt x="12771" y="2030"/>
                </a:moveTo>
                <a:cubicBezTo>
                  <a:pt x="12744" y="2030"/>
                  <a:pt x="12723" y="2051"/>
                  <a:pt x="12723" y="2077"/>
                </a:cubicBezTo>
                <a:cubicBezTo>
                  <a:pt x="12723" y="2103"/>
                  <a:pt x="12744" y="2125"/>
                  <a:pt x="12771" y="2125"/>
                </a:cubicBezTo>
                <a:cubicBezTo>
                  <a:pt x="12797" y="2125"/>
                  <a:pt x="12818" y="2103"/>
                  <a:pt x="12818" y="2077"/>
                </a:cubicBezTo>
                <a:cubicBezTo>
                  <a:pt x="12818" y="2051"/>
                  <a:pt x="12797" y="2030"/>
                  <a:pt x="12771" y="2030"/>
                </a:cubicBezTo>
                <a:close/>
                <a:moveTo>
                  <a:pt x="12771" y="2165"/>
                </a:moveTo>
                <a:cubicBezTo>
                  <a:pt x="12744" y="2165"/>
                  <a:pt x="12723" y="2186"/>
                  <a:pt x="12723" y="2213"/>
                </a:cubicBezTo>
                <a:cubicBezTo>
                  <a:pt x="12723" y="2239"/>
                  <a:pt x="12744" y="2260"/>
                  <a:pt x="12771" y="2260"/>
                </a:cubicBezTo>
                <a:cubicBezTo>
                  <a:pt x="12797" y="2260"/>
                  <a:pt x="12818" y="2239"/>
                  <a:pt x="12818" y="2213"/>
                </a:cubicBezTo>
                <a:cubicBezTo>
                  <a:pt x="12818" y="2186"/>
                  <a:pt x="12797" y="2165"/>
                  <a:pt x="12771" y="2165"/>
                </a:cubicBezTo>
                <a:close/>
                <a:moveTo>
                  <a:pt x="12771" y="2300"/>
                </a:moveTo>
                <a:cubicBezTo>
                  <a:pt x="12744" y="2300"/>
                  <a:pt x="12723" y="2322"/>
                  <a:pt x="12723" y="2348"/>
                </a:cubicBezTo>
                <a:cubicBezTo>
                  <a:pt x="12723" y="2374"/>
                  <a:pt x="12744" y="2396"/>
                  <a:pt x="12771" y="2396"/>
                </a:cubicBezTo>
                <a:cubicBezTo>
                  <a:pt x="12797" y="2396"/>
                  <a:pt x="12818" y="2374"/>
                  <a:pt x="12818" y="2348"/>
                </a:cubicBezTo>
                <a:cubicBezTo>
                  <a:pt x="12818" y="2322"/>
                  <a:pt x="12797" y="2300"/>
                  <a:pt x="12771" y="2300"/>
                </a:cubicBezTo>
                <a:close/>
                <a:moveTo>
                  <a:pt x="12771" y="2436"/>
                </a:moveTo>
                <a:cubicBezTo>
                  <a:pt x="12744" y="2436"/>
                  <a:pt x="12723" y="2457"/>
                  <a:pt x="12723" y="2483"/>
                </a:cubicBezTo>
                <a:cubicBezTo>
                  <a:pt x="12723" y="2510"/>
                  <a:pt x="12744" y="2531"/>
                  <a:pt x="12771" y="2531"/>
                </a:cubicBezTo>
                <a:cubicBezTo>
                  <a:pt x="12797" y="2531"/>
                  <a:pt x="12818" y="2510"/>
                  <a:pt x="12818" y="2483"/>
                </a:cubicBezTo>
                <a:cubicBezTo>
                  <a:pt x="12818" y="2457"/>
                  <a:pt x="12797" y="2436"/>
                  <a:pt x="12771" y="2436"/>
                </a:cubicBezTo>
                <a:close/>
                <a:moveTo>
                  <a:pt x="12771" y="2571"/>
                </a:moveTo>
                <a:cubicBezTo>
                  <a:pt x="12744" y="2571"/>
                  <a:pt x="12723" y="2593"/>
                  <a:pt x="12723" y="2619"/>
                </a:cubicBezTo>
                <a:cubicBezTo>
                  <a:pt x="12723" y="2645"/>
                  <a:pt x="12744" y="2666"/>
                  <a:pt x="12771" y="2666"/>
                </a:cubicBezTo>
                <a:cubicBezTo>
                  <a:pt x="12797" y="2666"/>
                  <a:pt x="12818" y="2645"/>
                  <a:pt x="12818" y="2619"/>
                </a:cubicBezTo>
                <a:cubicBezTo>
                  <a:pt x="12818" y="2593"/>
                  <a:pt x="12797" y="2571"/>
                  <a:pt x="12771" y="2571"/>
                </a:cubicBezTo>
                <a:close/>
                <a:moveTo>
                  <a:pt x="12771" y="2707"/>
                </a:moveTo>
                <a:cubicBezTo>
                  <a:pt x="12744" y="2707"/>
                  <a:pt x="12723" y="2728"/>
                  <a:pt x="12723" y="2754"/>
                </a:cubicBezTo>
                <a:cubicBezTo>
                  <a:pt x="12723" y="2780"/>
                  <a:pt x="12744" y="2802"/>
                  <a:pt x="12771" y="2802"/>
                </a:cubicBezTo>
                <a:cubicBezTo>
                  <a:pt x="12797" y="2802"/>
                  <a:pt x="12818" y="2780"/>
                  <a:pt x="12818" y="2754"/>
                </a:cubicBezTo>
                <a:cubicBezTo>
                  <a:pt x="12818" y="2728"/>
                  <a:pt x="12797" y="2707"/>
                  <a:pt x="12771" y="2707"/>
                </a:cubicBezTo>
                <a:close/>
                <a:moveTo>
                  <a:pt x="12771" y="2842"/>
                </a:moveTo>
                <a:cubicBezTo>
                  <a:pt x="12744" y="2842"/>
                  <a:pt x="12723" y="2863"/>
                  <a:pt x="12723" y="2889"/>
                </a:cubicBezTo>
                <a:cubicBezTo>
                  <a:pt x="12723" y="2916"/>
                  <a:pt x="12744" y="2937"/>
                  <a:pt x="12771" y="2937"/>
                </a:cubicBezTo>
                <a:cubicBezTo>
                  <a:pt x="12797" y="2937"/>
                  <a:pt x="12818" y="2916"/>
                  <a:pt x="12818" y="2889"/>
                </a:cubicBezTo>
                <a:cubicBezTo>
                  <a:pt x="12818" y="2863"/>
                  <a:pt x="12797" y="2842"/>
                  <a:pt x="12771" y="2842"/>
                </a:cubicBezTo>
                <a:close/>
                <a:moveTo>
                  <a:pt x="12771" y="2977"/>
                </a:moveTo>
                <a:cubicBezTo>
                  <a:pt x="12744" y="2977"/>
                  <a:pt x="12723" y="2999"/>
                  <a:pt x="12723" y="3025"/>
                </a:cubicBezTo>
                <a:cubicBezTo>
                  <a:pt x="12723" y="3051"/>
                  <a:pt x="12744" y="3072"/>
                  <a:pt x="12771" y="3072"/>
                </a:cubicBezTo>
                <a:cubicBezTo>
                  <a:pt x="12797" y="3072"/>
                  <a:pt x="12818" y="3051"/>
                  <a:pt x="12818" y="3025"/>
                </a:cubicBezTo>
                <a:cubicBezTo>
                  <a:pt x="12818" y="2999"/>
                  <a:pt x="12797" y="2977"/>
                  <a:pt x="12771" y="2977"/>
                </a:cubicBezTo>
                <a:close/>
                <a:moveTo>
                  <a:pt x="12771" y="3113"/>
                </a:moveTo>
                <a:cubicBezTo>
                  <a:pt x="12744" y="3113"/>
                  <a:pt x="12723" y="3134"/>
                  <a:pt x="12723" y="3160"/>
                </a:cubicBezTo>
                <a:cubicBezTo>
                  <a:pt x="12723" y="3186"/>
                  <a:pt x="12744" y="3208"/>
                  <a:pt x="12771" y="3208"/>
                </a:cubicBezTo>
                <a:cubicBezTo>
                  <a:pt x="12797" y="3208"/>
                  <a:pt x="12818" y="3186"/>
                  <a:pt x="12818" y="3160"/>
                </a:cubicBezTo>
                <a:cubicBezTo>
                  <a:pt x="12818" y="3134"/>
                  <a:pt x="12797" y="3113"/>
                  <a:pt x="12771" y="3113"/>
                </a:cubicBezTo>
                <a:close/>
                <a:moveTo>
                  <a:pt x="12771" y="3248"/>
                </a:moveTo>
                <a:cubicBezTo>
                  <a:pt x="12744" y="3248"/>
                  <a:pt x="12723" y="3269"/>
                  <a:pt x="12723" y="3295"/>
                </a:cubicBezTo>
                <a:cubicBezTo>
                  <a:pt x="12723" y="3322"/>
                  <a:pt x="12744" y="3343"/>
                  <a:pt x="12771" y="3343"/>
                </a:cubicBezTo>
                <a:cubicBezTo>
                  <a:pt x="12797" y="3343"/>
                  <a:pt x="12818" y="3322"/>
                  <a:pt x="12818" y="3295"/>
                </a:cubicBezTo>
                <a:cubicBezTo>
                  <a:pt x="12818" y="3269"/>
                  <a:pt x="12797" y="3248"/>
                  <a:pt x="12771" y="3248"/>
                </a:cubicBezTo>
                <a:close/>
                <a:moveTo>
                  <a:pt x="12771" y="3383"/>
                </a:moveTo>
                <a:cubicBezTo>
                  <a:pt x="12744" y="3383"/>
                  <a:pt x="12723" y="3405"/>
                  <a:pt x="12723" y="3431"/>
                </a:cubicBezTo>
                <a:cubicBezTo>
                  <a:pt x="12723" y="3457"/>
                  <a:pt x="12744" y="3478"/>
                  <a:pt x="12771" y="3478"/>
                </a:cubicBezTo>
                <a:cubicBezTo>
                  <a:pt x="12797" y="3478"/>
                  <a:pt x="12818" y="3457"/>
                  <a:pt x="12818" y="3431"/>
                </a:cubicBezTo>
                <a:cubicBezTo>
                  <a:pt x="12818" y="3405"/>
                  <a:pt x="12797" y="3383"/>
                  <a:pt x="12771" y="3383"/>
                </a:cubicBezTo>
                <a:close/>
                <a:moveTo>
                  <a:pt x="12771" y="3519"/>
                </a:moveTo>
                <a:cubicBezTo>
                  <a:pt x="12744" y="3519"/>
                  <a:pt x="12723" y="3540"/>
                  <a:pt x="12723" y="3566"/>
                </a:cubicBezTo>
                <a:cubicBezTo>
                  <a:pt x="12723" y="3592"/>
                  <a:pt x="12744" y="3614"/>
                  <a:pt x="12771" y="3614"/>
                </a:cubicBezTo>
                <a:cubicBezTo>
                  <a:pt x="12797" y="3614"/>
                  <a:pt x="12818" y="3592"/>
                  <a:pt x="12818" y="3566"/>
                </a:cubicBezTo>
                <a:cubicBezTo>
                  <a:pt x="12818" y="3540"/>
                  <a:pt x="12797" y="3519"/>
                  <a:pt x="12771" y="3519"/>
                </a:cubicBezTo>
                <a:close/>
                <a:moveTo>
                  <a:pt x="12771" y="3654"/>
                </a:moveTo>
                <a:cubicBezTo>
                  <a:pt x="12744" y="3654"/>
                  <a:pt x="12723" y="3675"/>
                  <a:pt x="12723" y="3702"/>
                </a:cubicBezTo>
                <a:cubicBezTo>
                  <a:pt x="12723" y="3728"/>
                  <a:pt x="12744" y="3749"/>
                  <a:pt x="12771" y="3749"/>
                </a:cubicBezTo>
                <a:cubicBezTo>
                  <a:pt x="12797" y="3749"/>
                  <a:pt x="12818" y="3728"/>
                  <a:pt x="12818" y="3702"/>
                </a:cubicBezTo>
                <a:cubicBezTo>
                  <a:pt x="12818" y="3675"/>
                  <a:pt x="12797" y="3654"/>
                  <a:pt x="12771" y="3654"/>
                </a:cubicBezTo>
                <a:close/>
                <a:moveTo>
                  <a:pt x="12771" y="3789"/>
                </a:moveTo>
                <a:cubicBezTo>
                  <a:pt x="12744" y="3789"/>
                  <a:pt x="12723" y="3811"/>
                  <a:pt x="12723" y="3837"/>
                </a:cubicBezTo>
                <a:cubicBezTo>
                  <a:pt x="12723" y="3863"/>
                  <a:pt x="12744" y="3884"/>
                  <a:pt x="12771" y="3884"/>
                </a:cubicBezTo>
                <a:cubicBezTo>
                  <a:pt x="12797" y="3884"/>
                  <a:pt x="12818" y="3863"/>
                  <a:pt x="12818" y="3837"/>
                </a:cubicBezTo>
                <a:cubicBezTo>
                  <a:pt x="12818" y="3811"/>
                  <a:pt x="12797" y="3789"/>
                  <a:pt x="12771" y="3789"/>
                </a:cubicBezTo>
                <a:close/>
                <a:moveTo>
                  <a:pt x="12771" y="3925"/>
                </a:moveTo>
                <a:cubicBezTo>
                  <a:pt x="12744" y="3925"/>
                  <a:pt x="12723" y="3946"/>
                  <a:pt x="12723" y="3972"/>
                </a:cubicBezTo>
                <a:cubicBezTo>
                  <a:pt x="12723" y="3998"/>
                  <a:pt x="12744" y="4020"/>
                  <a:pt x="12771" y="4020"/>
                </a:cubicBezTo>
                <a:cubicBezTo>
                  <a:pt x="12797" y="4020"/>
                  <a:pt x="12818" y="3998"/>
                  <a:pt x="12818" y="3972"/>
                </a:cubicBezTo>
                <a:cubicBezTo>
                  <a:pt x="12818" y="3946"/>
                  <a:pt x="12797" y="3925"/>
                  <a:pt x="12771" y="3925"/>
                </a:cubicBezTo>
                <a:close/>
                <a:moveTo>
                  <a:pt x="12771" y="4060"/>
                </a:moveTo>
                <a:cubicBezTo>
                  <a:pt x="12744" y="4060"/>
                  <a:pt x="12723" y="4081"/>
                  <a:pt x="12723" y="4108"/>
                </a:cubicBezTo>
                <a:cubicBezTo>
                  <a:pt x="12723" y="4134"/>
                  <a:pt x="12744" y="4155"/>
                  <a:pt x="12771" y="4155"/>
                </a:cubicBezTo>
                <a:cubicBezTo>
                  <a:pt x="12797" y="4155"/>
                  <a:pt x="12818" y="4134"/>
                  <a:pt x="12818" y="4108"/>
                </a:cubicBezTo>
                <a:cubicBezTo>
                  <a:pt x="12818" y="4081"/>
                  <a:pt x="12797" y="4060"/>
                  <a:pt x="12771" y="4060"/>
                </a:cubicBezTo>
                <a:close/>
                <a:moveTo>
                  <a:pt x="12771" y="5008"/>
                </a:moveTo>
                <a:cubicBezTo>
                  <a:pt x="12744" y="5008"/>
                  <a:pt x="12723" y="5029"/>
                  <a:pt x="12723" y="5055"/>
                </a:cubicBezTo>
                <a:cubicBezTo>
                  <a:pt x="12723" y="5081"/>
                  <a:pt x="12744" y="5103"/>
                  <a:pt x="12771" y="5103"/>
                </a:cubicBezTo>
                <a:cubicBezTo>
                  <a:pt x="12797" y="5103"/>
                  <a:pt x="12818" y="5081"/>
                  <a:pt x="12818" y="5055"/>
                </a:cubicBezTo>
                <a:cubicBezTo>
                  <a:pt x="12818" y="5029"/>
                  <a:pt x="12797" y="5008"/>
                  <a:pt x="12771" y="5008"/>
                </a:cubicBezTo>
                <a:close/>
                <a:moveTo>
                  <a:pt x="12771" y="5143"/>
                </a:moveTo>
                <a:cubicBezTo>
                  <a:pt x="12744" y="5143"/>
                  <a:pt x="12723" y="5164"/>
                  <a:pt x="12723" y="5190"/>
                </a:cubicBezTo>
                <a:cubicBezTo>
                  <a:pt x="12723" y="5217"/>
                  <a:pt x="12744" y="5238"/>
                  <a:pt x="12771" y="5238"/>
                </a:cubicBezTo>
                <a:cubicBezTo>
                  <a:pt x="12797" y="5238"/>
                  <a:pt x="12818" y="5217"/>
                  <a:pt x="12818" y="5190"/>
                </a:cubicBezTo>
                <a:cubicBezTo>
                  <a:pt x="12818" y="5164"/>
                  <a:pt x="12797" y="5143"/>
                  <a:pt x="12771" y="5143"/>
                </a:cubicBezTo>
                <a:close/>
                <a:moveTo>
                  <a:pt x="12771" y="5278"/>
                </a:moveTo>
                <a:cubicBezTo>
                  <a:pt x="12744" y="5278"/>
                  <a:pt x="12723" y="5300"/>
                  <a:pt x="12723" y="5326"/>
                </a:cubicBezTo>
                <a:cubicBezTo>
                  <a:pt x="12723" y="5352"/>
                  <a:pt x="12744" y="5373"/>
                  <a:pt x="12771" y="5373"/>
                </a:cubicBezTo>
                <a:cubicBezTo>
                  <a:pt x="12797" y="5373"/>
                  <a:pt x="12818" y="5352"/>
                  <a:pt x="12818" y="5326"/>
                </a:cubicBezTo>
                <a:cubicBezTo>
                  <a:pt x="12818" y="5300"/>
                  <a:pt x="12797" y="5278"/>
                  <a:pt x="12771" y="5278"/>
                </a:cubicBezTo>
                <a:close/>
                <a:moveTo>
                  <a:pt x="12771" y="5549"/>
                </a:moveTo>
                <a:cubicBezTo>
                  <a:pt x="12744" y="5549"/>
                  <a:pt x="12723" y="5570"/>
                  <a:pt x="12723" y="5596"/>
                </a:cubicBezTo>
                <a:cubicBezTo>
                  <a:pt x="12723" y="5623"/>
                  <a:pt x="12744" y="5644"/>
                  <a:pt x="12771" y="5644"/>
                </a:cubicBezTo>
                <a:cubicBezTo>
                  <a:pt x="12797" y="5644"/>
                  <a:pt x="12818" y="5623"/>
                  <a:pt x="12818" y="5596"/>
                </a:cubicBezTo>
                <a:cubicBezTo>
                  <a:pt x="12818" y="5570"/>
                  <a:pt x="12797" y="5549"/>
                  <a:pt x="12771" y="5549"/>
                </a:cubicBezTo>
                <a:close/>
                <a:moveTo>
                  <a:pt x="12771" y="6226"/>
                </a:moveTo>
                <a:cubicBezTo>
                  <a:pt x="12744" y="6226"/>
                  <a:pt x="12723" y="6247"/>
                  <a:pt x="12723" y="6273"/>
                </a:cubicBezTo>
                <a:cubicBezTo>
                  <a:pt x="12723" y="6299"/>
                  <a:pt x="12744" y="6321"/>
                  <a:pt x="12771" y="6321"/>
                </a:cubicBezTo>
                <a:cubicBezTo>
                  <a:pt x="12797" y="6321"/>
                  <a:pt x="12818" y="6299"/>
                  <a:pt x="12818" y="6273"/>
                </a:cubicBezTo>
                <a:cubicBezTo>
                  <a:pt x="12818" y="6247"/>
                  <a:pt x="12797" y="6226"/>
                  <a:pt x="12771" y="6226"/>
                </a:cubicBezTo>
                <a:close/>
                <a:moveTo>
                  <a:pt x="12771" y="6361"/>
                </a:moveTo>
                <a:cubicBezTo>
                  <a:pt x="12744" y="6361"/>
                  <a:pt x="12723" y="6382"/>
                  <a:pt x="12723" y="6409"/>
                </a:cubicBezTo>
                <a:cubicBezTo>
                  <a:pt x="12723" y="6435"/>
                  <a:pt x="12744" y="6456"/>
                  <a:pt x="12771" y="6456"/>
                </a:cubicBezTo>
                <a:cubicBezTo>
                  <a:pt x="12797" y="6456"/>
                  <a:pt x="12818" y="6435"/>
                  <a:pt x="12818" y="6409"/>
                </a:cubicBezTo>
                <a:cubicBezTo>
                  <a:pt x="12818" y="6382"/>
                  <a:pt x="12797" y="6361"/>
                  <a:pt x="12771" y="6361"/>
                </a:cubicBezTo>
                <a:close/>
                <a:moveTo>
                  <a:pt x="12771" y="6496"/>
                </a:moveTo>
                <a:cubicBezTo>
                  <a:pt x="12744" y="6496"/>
                  <a:pt x="12723" y="6518"/>
                  <a:pt x="12723" y="6544"/>
                </a:cubicBezTo>
                <a:cubicBezTo>
                  <a:pt x="12723" y="6570"/>
                  <a:pt x="12744" y="6591"/>
                  <a:pt x="12771" y="6591"/>
                </a:cubicBezTo>
                <a:cubicBezTo>
                  <a:pt x="12797" y="6591"/>
                  <a:pt x="12818" y="6570"/>
                  <a:pt x="12818" y="6544"/>
                </a:cubicBezTo>
                <a:cubicBezTo>
                  <a:pt x="12818" y="6518"/>
                  <a:pt x="12797" y="6496"/>
                  <a:pt x="12771" y="6496"/>
                </a:cubicBezTo>
                <a:close/>
                <a:moveTo>
                  <a:pt x="12635" y="812"/>
                </a:moveTo>
                <a:cubicBezTo>
                  <a:pt x="12609" y="812"/>
                  <a:pt x="12588" y="833"/>
                  <a:pt x="12588" y="859"/>
                </a:cubicBezTo>
                <a:cubicBezTo>
                  <a:pt x="12588" y="885"/>
                  <a:pt x="12609" y="907"/>
                  <a:pt x="12635" y="907"/>
                </a:cubicBezTo>
                <a:cubicBezTo>
                  <a:pt x="12661" y="907"/>
                  <a:pt x="12683" y="885"/>
                  <a:pt x="12683" y="859"/>
                </a:cubicBezTo>
                <a:cubicBezTo>
                  <a:pt x="12683" y="833"/>
                  <a:pt x="12661" y="812"/>
                  <a:pt x="12635" y="812"/>
                </a:cubicBezTo>
                <a:close/>
                <a:moveTo>
                  <a:pt x="12635" y="947"/>
                </a:moveTo>
                <a:cubicBezTo>
                  <a:pt x="12609" y="947"/>
                  <a:pt x="12588" y="968"/>
                  <a:pt x="12588" y="994"/>
                </a:cubicBezTo>
                <a:cubicBezTo>
                  <a:pt x="12588" y="1021"/>
                  <a:pt x="12609" y="1042"/>
                  <a:pt x="12635" y="1042"/>
                </a:cubicBezTo>
                <a:cubicBezTo>
                  <a:pt x="12661" y="1042"/>
                  <a:pt x="12683" y="1021"/>
                  <a:pt x="12683" y="994"/>
                </a:cubicBezTo>
                <a:cubicBezTo>
                  <a:pt x="12683" y="968"/>
                  <a:pt x="12661" y="947"/>
                  <a:pt x="12635" y="947"/>
                </a:cubicBezTo>
                <a:close/>
                <a:moveTo>
                  <a:pt x="12635" y="1082"/>
                </a:moveTo>
                <a:cubicBezTo>
                  <a:pt x="12609" y="1082"/>
                  <a:pt x="12588" y="1104"/>
                  <a:pt x="12588" y="1130"/>
                </a:cubicBezTo>
                <a:cubicBezTo>
                  <a:pt x="12588" y="1156"/>
                  <a:pt x="12609" y="1177"/>
                  <a:pt x="12635" y="1177"/>
                </a:cubicBezTo>
                <a:cubicBezTo>
                  <a:pt x="12661" y="1177"/>
                  <a:pt x="12683" y="1156"/>
                  <a:pt x="12683" y="1130"/>
                </a:cubicBezTo>
                <a:cubicBezTo>
                  <a:pt x="12683" y="1104"/>
                  <a:pt x="12661" y="1082"/>
                  <a:pt x="12635" y="1082"/>
                </a:cubicBezTo>
                <a:close/>
                <a:moveTo>
                  <a:pt x="12635" y="1218"/>
                </a:moveTo>
                <a:cubicBezTo>
                  <a:pt x="12609" y="1218"/>
                  <a:pt x="12588" y="1239"/>
                  <a:pt x="12588" y="1265"/>
                </a:cubicBezTo>
                <a:cubicBezTo>
                  <a:pt x="12588" y="1291"/>
                  <a:pt x="12609" y="1313"/>
                  <a:pt x="12635" y="1313"/>
                </a:cubicBezTo>
                <a:cubicBezTo>
                  <a:pt x="12661" y="1313"/>
                  <a:pt x="12683" y="1291"/>
                  <a:pt x="12683" y="1265"/>
                </a:cubicBezTo>
                <a:cubicBezTo>
                  <a:pt x="12683" y="1239"/>
                  <a:pt x="12661" y="1218"/>
                  <a:pt x="12635" y="1218"/>
                </a:cubicBezTo>
                <a:close/>
                <a:moveTo>
                  <a:pt x="12635" y="1353"/>
                </a:moveTo>
                <a:cubicBezTo>
                  <a:pt x="12609" y="1353"/>
                  <a:pt x="12588" y="1374"/>
                  <a:pt x="12588" y="1401"/>
                </a:cubicBezTo>
                <a:cubicBezTo>
                  <a:pt x="12588" y="1427"/>
                  <a:pt x="12609" y="1448"/>
                  <a:pt x="12635" y="1448"/>
                </a:cubicBezTo>
                <a:cubicBezTo>
                  <a:pt x="12661" y="1448"/>
                  <a:pt x="12683" y="1427"/>
                  <a:pt x="12683" y="1401"/>
                </a:cubicBezTo>
                <a:cubicBezTo>
                  <a:pt x="12683" y="1374"/>
                  <a:pt x="12661" y="1353"/>
                  <a:pt x="12635" y="1353"/>
                </a:cubicBezTo>
                <a:close/>
                <a:moveTo>
                  <a:pt x="12635" y="1488"/>
                </a:moveTo>
                <a:cubicBezTo>
                  <a:pt x="12609" y="1488"/>
                  <a:pt x="12588" y="1510"/>
                  <a:pt x="12588" y="1536"/>
                </a:cubicBezTo>
                <a:cubicBezTo>
                  <a:pt x="12588" y="1562"/>
                  <a:pt x="12609" y="1583"/>
                  <a:pt x="12635" y="1583"/>
                </a:cubicBezTo>
                <a:cubicBezTo>
                  <a:pt x="12661" y="1583"/>
                  <a:pt x="12683" y="1562"/>
                  <a:pt x="12683" y="1536"/>
                </a:cubicBezTo>
                <a:cubicBezTo>
                  <a:pt x="12683" y="1510"/>
                  <a:pt x="12661" y="1488"/>
                  <a:pt x="12635" y="1488"/>
                </a:cubicBezTo>
                <a:close/>
                <a:moveTo>
                  <a:pt x="12635" y="1624"/>
                </a:moveTo>
                <a:cubicBezTo>
                  <a:pt x="12609" y="1624"/>
                  <a:pt x="12588" y="1645"/>
                  <a:pt x="12588" y="1671"/>
                </a:cubicBezTo>
                <a:cubicBezTo>
                  <a:pt x="12588" y="1697"/>
                  <a:pt x="12609" y="1719"/>
                  <a:pt x="12635" y="1719"/>
                </a:cubicBezTo>
                <a:cubicBezTo>
                  <a:pt x="12661" y="1719"/>
                  <a:pt x="12683" y="1697"/>
                  <a:pt x="12683" y="1671"/>
                </a:cubicBezTo>
                <a:cubicBezTo>
                  <a:pt x="12683" y="1645"/>
                  <a:pt x="12661" y="1624"/>
                  <a:pt x="12635" y="1624"/>
                </a:cubicBezTo>
                <a:close/>
                <a:moveTo>
                  <a:pt x="12635" y="1759"/>
                </a:moveTo>
                <a:cubicBezTo>
                  <a:pt x="12609" y="1759"/>
                  <a:pt x="12588" y="1780"/>
                  <a:pt x="12588" y="1807"/>
                </a:cubicBezTo>
                <a:cubicBezTo>
                  <a:pt x="12588" y="1833"/>
                  <a:pt x="12609" y="1854"/>
                  <a:pt x="12635" y="1854"/>
                </a:cubicBezTo>
                <a:cubicBezTo>
                  <a:pt x="12661" y="1854"/>
                  <a:pt x="12683" y="1833"/>
                  <a:pt x="12683" y="1807"/>
                </a:cubicBezTo>
                <a:cubicBezTo>
                  <a:pt x="12683" y="1780"/>
                  <a:pt x="12661" y="1759"/>
                  <a:pt x="12635" y="1759"/>
                </a:cubicBezTo>
                <a:close/>
                <a:moveTo>
                  <a:pt x="12635" y="1894"/>
                </a:moveTo>
                <a:cubicBezTo>
                  <a:pt x="12609" y="1894"/>
                  <a:pt x="12588" y="1916"/>
                  <a:pt x="12588" y="1942"/>
                </a:cubicBezTo>
                <a:cubicBezTo>
                  <a:pt x="12588" y="1968"/>
                  <a:pt x="12609" y="1989"/>
                  <a:pt x="12635" y="1989"/>
                </a:cubicBezTo>
                <a:cubicBezTo>
                  <a:pt x="12661" y="1989"/>
                  <a:pt x="12683" y="1968"/>
                  <a:pt x="12683" y="1942"/>
                </a:cubicBezTo>
                <a:cubicBezTo>
                  <a:pt x="12683" y="1916"/>
                  <a:pt x="12661" y="1894"/>
                  <a:pt x="12635" y="1894"/>
                </a:cubicBezTo>
                <a:close/>
                <a:moveTo>
                  <a:pt x="12635" y="2030"/>
                </a:moveTo>
                <a:cubicBezTo>
                  <a:pt x="12609" y="2030"/>
                  <a:pt x="12588" y="2051"/>
                  <a:pt x="12588" y="2077"/>
                </a:cubicBezTo>
                <a:cubicBezTo>
                  <a:pt x="12588" y="2103"/>
                  <a:pt x="12609" y="2125"/>
                  <a:pt x="12635" y="2125"/>
                </a:cubicBezTo>
                <a:cubicBezTo>
                  <a:pt x="12661" y="2125"/>
                  <a:pt x="12683" y="2103"/>
                  <a:pt x="12683" y="2077"/>
                </a:cubicBezTo>
                <a:cubicBezTo>
                  <a:pt x="12683" y="2051"/>
                  <a:pt x="12661" y="2030"/>
                  <a:pt x="12635" y="2030"/>
                </a:cubicBezTo>
                <a:close/>
                <a:moveTo>
                  <a:pt x="12635" y="2165"/>
                </a:moveTo>
                <a:cubicBezTo>
                  <a:pt x="12609" y="2165"/>
                  <a:pt x="12588" y="2186"/>
                  <a:pt x="12588" y="2213"/>
                </a:cubicBezTo>
                <a:cubicBezTo>
                  <a:pt x="12588" y="2239"/>
                  <a:pt x="12609" y="2260"/>
                  <a:pt x="12635" y="2260"/>
                </a:cubicBezTo>
                <a:cubicBezTo>
                  <a:pt x="12661" y="2260"/>
                  <a:pt x="12683" y="2239"/>
                  <a:pt x="12683" y="2213"/>
                </a:cubicBezTo>
                <a:cubicBezTo>
                  <a:pt x="12683" y="2186"/>
                  <a:pt x="12661" y="2165"/>
                  <a:pt x="12635" y="2165"/>
                </a:cubicBezTo>
                <a:close/>
                <a:moveTo>
                  <a:pt x="12635" y="2300"/>
                </a:moveTo>
                <a:cubicBezTo>
                  <a:pt x="12609" y="2300"/>
                  <a:pt x="12588" y="2322"/>
                  <a:pt x="12588" y="2348"/>
                </a:cubicBezTo>
                <a:cubicBezTo>
                  <a:pt x="12588" y="2374"/>
                  <a:pt x="12609" y="2396"/>
                  <a:pt x="12635" y="2396"/>
                </a:cubicBezTo>
                <a:cubicBezTo>
                  <a:pt x="12661" y="2396"/>
                  <a:pt x="12683" y="2374"/>
                  <a:pt x="12683" y="2348"/>
                </a:cubicBezTo>
                <a:cubicBezTo>
                  <a:pt x="12683" y="2322"/>
                  <a:pt x="12661" y="2300"/>
                  <a:pt x="12635" y="2300"/>
                </a:cubicBezTo>
                <a:close/>
                <a:moveTo>
                  <a:pt x="12635" y="2436"/>
                </a:moveTo>
                <a:cubicBezTo>
                  <a:pt x="12609" y="2436"/>
                  <a:pt x="12588" y="2457"/>
                  <a:pt x="12588" y="2483"/>
                </a:cubicBezTo>
                <a:cubicBezTo>
                  <a:pt x="12588" y="2510"/>
                  <a:pt x="12609" y="2531"/>
                  <a:pt x="12635" y="2531"/>
                </a:cubicBezTo>
                <a:cubicBezTo>
                  <a:pt x="12661" y="2531"/>
                  <a:pt x="12683" y="2510"/>
                  <a:pt x="12683" y="2483"/>
                </a:cubicBezTo>
                <a:cubicBezTo>
                  <a:pt x="12683" y="2457"/>
                  <a:pt x="12661" y="2436"/>
                  <a:pt x="12635" y="2436"/>
                </a:cubicBezTo>
                <a:close/>
                <a:moveTo>
                  <a:pt x="12635" y="2571"/>
                </a:moveTo>
                <a:cubicBezTo>
                  <a:pt x="12609" y="2571"/>
                  <a:pt x="12588" y="2593"/>
                  <a:pt x="12588" y="2619"/>
                </a:cubicBezTo>
                <a:cubicBezTo>
                  <a:pt x="12588" y="2645"/>
                  <a:pt x="12609" y="2666"/>
                  <a:pt x="12635" y="2666"/>
                </a:cubicBezTo>
                <a:cubicBezTo>
                  <a:pt x="12661" y="2666"/>
                  <a:pt x="12683" y="2645"/>
                  <a:pt x="12683" y="2619"/>
                </a:cubicBezTo>
                <a:cubicBezTo>
                  <a:pt x="12683" y="2593"/>
                  <a:pt x="12661" y="2571"/>
                  <a:pt x="12635" y="2571"/>
                </a:cubicBezTo>
                <a:close/>
                <a:moveTo>
                  <a:pt x="12635" y="2707"/>
                </a:moveTo>
                <a:cubicBezTo>
                  <a:pt x="12609" y="2707"/>
                  <a:pt x="12588" y="2728"/>
                  <a:pt x="12588" y="2754"/>
                </a:cubicBezTo>
                <a:cubicBezTo>
                  <a:pt x="12588" y="2780"/>
                  <a:pt x="12609" y="2802"/>
                  <a:pt x="12635" y="2802"/>
                </a:cubicBezTo>
                <a:cubicBezTo>
                  <a:pt x="12661" y="2802"/>
                  <a:pt x="12683" y="2780"/>
                  <a:pt x="12683" y="2754"/>
                </a:cubicBezTo>
                <a:cubicBezTo>
                  <a:pt x="12683" y="2728"/>
                  <a:pt x="12661" y="2707"/>
                  <a:pt x="12635" y="2707"/>
                </a:cubicBezTo>
                <a:close/>
                <a:moveTo>
                  <a:pt x="12635" y="2842"/>
                </a:moveTo>
                <a:cubicBezTo>
                  <a:pt x="12609" y="2842"/>
                  <a:pt x="12588" y="2863"/>
                  <a:pt x="12588" y="2889"/>
                </a:cubicBezTo>
                <a:cubicBezTo>
                  <a:pt x="12588" y="2916"/>
                  <a:pt x="12609" y="2937"/>
                  <a:pt x="12635" y="2937"/>
                </a:cubicBezTo>
                <a:cubicBezTo>
                  <a:pt x="12661" y="2937"/>
                  <a:pt x="12683" y="2916"/>
                  <a:pt x="12683" y="2889"/>
                </a:cubicBezTo>
                <a:cubicBezTo>
                  <a:pt x="12683" y="2863"/>
                  <a:pt x="12661" y="2842"/>
                  <a:pt x="12635" y="2842"/>
                </a:cubicBezTo>
                <a:close/>
                <a:moveTo>
                  <a:pt x="12635" y="2977"/>
                </a:moveTo>
                <a:cubicBezTo>
                  <a:pt x="12609" y="2977"/>
                  <a:pt x="12588" y="2999"/>
                  <a:pt x="12588" y="3025"/>
                </a:cubicBezTo>
                <a:cubicBezTo>
                  <a:pt x="12588" y="3051"/>
                  <a:pt x="12609" y="3072"/>
                  <a:pt x="12635" y="3072"/>
                </a:cubicBezTo>
                <a:cubicBezTo>
                  <a:pt x="12661" y="3072"/>
                  <a:pt x="12683" y="3051"/>
                  <a:pt x="12683" y="3025"/>
                </a:cubicBezTo>
                <a:cubicBezTo>
                  <a:pt x="12683" y="2999"/>
                  <a:pt x="12661" y="2977"/>
                  <a:pt x="12635" y="2977"/>
                </a:cubicBezTo>
                <a:close/>
                <a:moveTo>
                  <a:pt x="12635" y="3113"/>
                </a:moveTo>
                <a:cubicBezTo>
                  <a:pt x="12609" y="3113"/>
                  <a:pt x="12588" y="3134"/>
                  <a:pt x="12588" y="3160"/>
                </a:cubicBezTo>
                <a:cubicBezTo>
                  <a:pt x="12588" y="3186"/>
                  <a:pt x="12609" y="3208"/>
                  <a:pt x="12635" y="3208"/>
                </a:cubicBezTo>
                <a:cubicBezTo>
                  <a:pt x="12661" y="3208"/>
                  <a:pt x="12683" y="3186"/>
                  <a:pt x="12683" y="3160"/>
                </a:cubicBezTo>
                <a:cubicBezTo>
                  <a:pt x="12683" y="3134"/>
                  <a:pt x="12661" y="3113"/>
                  <a:pt x="12635" y="3113"/>
                </a:cubicBezTo>
                <a:close/>
                <a:moveTo>
                  <a:pt x="12635" y="3248"/>
                </a:moveTo>
                <a:cubicBezTo>
                  <a:pt x="12609" y="3248"/>
                  <a:pt x="12588" y="3269"/>
                  <a:pt x="12588" y="3295"/>
                </a:cubicBezTo>
                <a:cubicBezTo>
                  <a:pt x="12588" y="3322"/>
                  <a:pt x="12609" y="3343"/>
                  <a:pt x="12635" y="3343"/>
                </a:cubicBezTo>
                <a:cubicBezTo>
                  <a:pt x="12661" y="3343"/>
                  <a:pt x="12683" y="3322"/>
                  <a:pt x="12683" y="3295"/>
                </a:cubicBezTo>
                <a:cubicBezTo>
                  <a:pt x="12683" y="3269"/>
                  <a:pt x="12661" y="3248"/>
                  <a:pt x="12635" y="3248"/>
                </a:cubicBezTo>
                <a:close/>
                <a:moveTo>
                  <a:pt x="12635" y="3383"/>
                </a:moveTo>
                <a:cubicBezTo>
                  <a:pt x="12609" y="3383"/>
                  <a:pt x="12588" y="3405"/>
                  <a:pt x="12588" y="3431"/>
                </a:cubicBezTo>
                <a:cubicBezTo>
                  <a:pt x="12588" y="3457"/>
                  <a:pt x="12609" y="3478"/>
                  <a:pt x="12635" y="3478"/>
                </a:cubicBezTo>
                <a:cubicBezTo>
                  <a:pt x="12661" y="3478"/>
                  <a:pt x="12683" y="3457"/>
                  <a:pt x="12683" y="3431"/>
                </a:cubicBezTo>
                <a:cubicBezTo>
                  <a:pt x="12683" y="3405"/>
                  <a:pt x="12661" y="3383"/>
                  <a:pt x="12635" y="3383"/>
                </a:cubicBezTo>
                <a:close/>
                <a:moveTo>
                  <a:pt x="12635" y="3519"/>
                </a:moveTo>
                <a:cubicBezTo>
                  <a:pt x="12609" y="3519"/>
                  <a:pt x="12588" y="3540"/>
                  <a:pt x="12588" y="3566"/>
                </a:cubicBezTo>
                <a:cubicBezTo>
                  <a:pt x="12588" y="3592"/>
                  <a:pt x="12609" y="3614"/>
                  <a:pt x="12635" y="3614"/>
                </a:cubicBezTo>
                <a:cubicBezTo>
                  <a:pt x="12661" y="3614"/>
                  <a:pt x="12683" y="3592"/>
                  <a:pt x="12683" y="3566"/>
                </a:cubicBezTo>
                <a:cubicBezTo>
                  <a:pt x="12683" y="3540"/>
                  <a:pt x="12661" y="3519"/>
                  <a:pt x="12635" y="3519"/>
                </a:cubicBezTo>
                <a:close/>
                <a:moveTo>
                  <a:pt x="12635" y="3654"/>
                </a:moveTo>
                <a:cubicBezTo>
                  <a:pt x="12609" y="3654"/>
                  <a:pt x="12588" y="3675"/>
                  <a:pt x="12588" y="3702"/>
                </a:cubicBezTo>
                <a:cubicBezTo>
                  <a:pt x="12588" y="3728"/>
                  <a:pt x="12609" y="3749"/>
                  <a:pt x="12635" y="3749"/>
                </a:cubicBezTo>
                <a:cubicBezTo>
                  <a:pt x="12661" y="3749"/>
                  <a:pt x="12683" y="3728"/>
                  <a:pt x="12683" y="3702"/>
                </a:cubicBezTo>
                <a:cubicBezTo>
                  <a:pt x="12683" y="3675"/>
                  <a:pt x="12661" y="3654"/>
                  <a:pt x="12635" y="3654"/>
                </a:cubicBezTo>
                <a:close/>
                <a:moveTo>
                  <a:pt x="12635" y="3789"/>
                </a:moveTo>
                <a:cubicBezTo>
                  <a:pt x="12609" y="3789"/>
                  <a:pt x="12588" y="3811"/>
                  <a:pt x="12588" y="3837"/>
                </a:cubicBezTo>
                <a:cubicBezTo>
                  <a:pt x="12588" y="3863"/>
                  <a:pt x="12609" y="3884"/>
                  <a:pt x="12635" y="3884"/>
                </a:cubicBezTo>
                <a:cubicBezTo>
                  <a:pt x="12661" y="3884"/>
                  <a:pt x="12683" y="3863"/>
                  <a:pt x="12683" y="3837"/>
                </a:cubicBezTo>
                <a:cubicBezTo>
                  <a:pt x="12683" y="3811"/>
                  <a:pt x="12661" y="3789"/>
                  <a:pt x="12635" y="3789"/>
                </a:cubicBezTo>
                <a:close/>
                <a:moveTo>
                  <a:pt x="12635" y="3925"/>
                </a:moveTo>
                <a:cubicBezTo>
                  <a:pt x="12609" y="3925"/>
                  <a:pt x="12588" y="3946"/>
                  <a:pt x="12588" y="3972"/>
                </a:cubicBezTo>
                <a:cubicBezTo>
                  <a:pt x="12588" y="3998"/>
                  <a:pt x="12609" y="4020"/>
                  <a:pt x="12635" y="4020"/>
                </a:cubicBezTo>
                <a:cubicBezTo>
                  <a:pt x="12661" y="4020"/>
                  <a:pt x="12683" y="3998"/>
                  <a:pt x="12683" y="3972"/>
                </a:cubicBezTo>
                <a:cubicBezTo>
                  <a:pt x="12683" y="3946"/>
                  <a:pt x="12661" y="3925"/>
                  <a:pt x="12635" y="3925"/>
                </a:cubicBezTo>
                <a:close/>
                <a:moveTo>
                  <a:pt x="12635" y="4060"/>
                </a:moveTo>
                <a:cubicBezTo>
                  <a:pt x="12609" y="4060"/>
                  <a:pt x="12588" y="4081"/>
                  <a:pt x="12588" y="4108"/>
                </a:cubicBezTo>
                <a:cubicBezTo>
                  <a:pt x="12588" y="4134"/>
                  <a:pt x="12609" y="4155"/>
                  <a:pt x="12635" y="4155"/>
                </a:cubicBezTo>
                <a:cubicBezTo>
                  <a:pt x="12661" y="4155"/>
                  <a:pt x="12683" y="4134"/>
                  <a:pt x="12683" y="4108"/>
                </a:cubicBezTo>
                <a:cubicBezTo>
                  <a:pt x="12683" y="4081"/>
                  <a:pt x="12661" y="4060"/>
                  <a:pt x="12635" y="4060"/>
                </a:cubicBezTo>
                <a:close/>
                <a:moveTo>
                  <a:pt x="12635" y="4195"/>
                </a:moveTo>
                <a:cubicBezTo>
                  <a:pt x="12609" y="4195"/>
                  <a:pt x="12588" y="4217"/>
                  <a:pt x="12588" y="4243"/>
                </a:cubicBezTo>
                <a:cubicBezTo>
                  <a:pt x="12588" y="4269"/>
                  <a:pt x="12609" y="4290"/>
                  <a:pt x="12635" y="4290"/>
                </a:cubicBezTo>
                <a:cubicBezTo>
                  <a:pt x="12661" y="4290"/>
                  <a:pt x="12683" y="4269"/>
                  <a:pt x="12683" y="4243"/>
                </a:cubicBezTo>
                <a:cubicBezTo>
                  <a:pt x="12683" y="4217"/>
                  <a:pt x="12661" y="4195"/>
                  <a:pt x="12635" y="4195"/>
                </a:cubicBezTo>
                <a:close/>
                <a:moveTo>
                  <a:pt x="12635" y="4331"/>
                </a:moveTo>
                <a:cubicBezTo>
                  <a:pt x="12609" y="4331"/>
                  <a:pt x="12588" y="4352"/>
                  <a:pt x="12588" y="4378"/>
                </a:cubicBezTo>
                <a:cubicBezTo>
                  <a:pt x="12588" y="4404"/>
                  <a:pt x="12609" y="4426"/>
                  <a:pt x="12635" y="4426"/>
                </a:cubicBezTo>
                <a:cubicBezTo>
                  <a:pt x="12661" y="4426"/>
                  <a:pt x="12683" y="4404"/>
                  <a:pt x="12683" y="4378"/>
                </a:cubicBezTo>
                <a:cubicBezTo>
                  <a:pt x="12683" y="4352"/>
                  <a:pt x="12661" y="4331"/>
                  <a:pt x="12635" y="4331"/>
                </a:cubicBezTo>
                <a:close/>
                <a:moveTo>
                  <a:pt x="12635" y="5143"/>
                </a:moveTo>
                <a:cubicBezTo>
                  <a:pt x="12609" y="5143"/>
                  <a:pt x="12588" y="5164"/>
                  <a:pt x="12588" y="5190"/>
                </a:cubicBezTo>
                <a:cubicBezTo>
                  <a:pt x="12588" y="5217"/>
                  <a:pt x="12609" y="5238"/>
                  <a:pt x="12635" y="5238"/>
                </a:cubicBezTo>
                <a:cubicBezTo>
                  <a:pt x="12661" y="5238"/>
                  <a:pt x="12683" y="5217"/>
                  <a:pt x="12683" y="5190"/>
                </a:cubicBezTo>
                <a:cubicBezTo>
                  <a:pt x="12683" y="5164"/>
                  <a:pt x="12661" y="5143"/>
                  <a:pt x="12635" y="5143"/>
                </a:cubicBezTo>
                <a:close/>
                <a:moveTo>
                  <a:pt x="12635" y="5278"/>
                </a:moveTo>
                <a:cubicBezTo>
                  <a:pt x="12609" y="5278"/>
                  <a:pt x="12588" y="5300"/>
                  <a:pt x="12588" y="5326"/>
                </a:cubicBezTo>
                <a:cubicBezTo>
                  <a:pt x="12588" y="5352"/>
                  <a:pt x="12609" y="5373"/>
                  <a:pt x="12635" y="5373"/>
                </a:cubicBezTo>
                <a:cubicBezTo>
                  <a:pt x="12661" y="5373"/>
                  <a:pt x="12683" y="5352"/>
                  <a:pt x="12683" y="5326"/>
                </a:cubicBezTo>
                <a:cubicBezTo>
                  <a:pt x="12683" y="5300"/>
                  <a:pt x="12661" y="5278"/>
                  <a:pt x="12635" y="5278"/>
                </a:cubicBezTo>
                <a:close/>
                <a:moveTo>
                  <a:pt x="12635" y="5549"/>
                </a:moveTo>
                <a:cubicBezTo>
                  <a:pt x="12609" y="5549"/>
                  <a:pt x="12588" y="5570"/>
                  <a:pt x="12588" y="5596"/>
                </a:cubicBezTo>
                <a:cubicBezTo>
                  <a:pt x="12588" y="5623"/>
                  <a:pt x="12609" y="5644"/>
                  <a:pt x="12635" y="5644"/>
                </a:cubicBezTo>
                <a:cubicBezTo>
                  <a:pt x="12661" y="5644"/>
                  <a:pt x="12683" y="5623"/>
                  <a:pt x="12683" y="5596"/>
                </a:cubicBezTo>
                <a:cubicBezTo>
                  <a:pt x="12683" y="5570"/>
                  <a:pt x="12661" y="5549"/>
                  <a:pt x="12635" y="5549"/>
                </a:cubicBezTo>
                <a:close/>
                <a:moveTo>
                  <a:pt x="12500" y="812"/>
                </a:moveTo>
                <a:cubicBezTo>
                  <a:pt x="12474" y="812"/>
                  <a:pt x="12452" y="833"/>
                  <a:pt x="12452" y="859"/>
                </a:cubicBezTo>
                <a:cubicBezTo>
                  <a:pt x="12452" y="885"/>
                  <a:pt x="12474" y="907"/>
                  <a:pt x="12500" y="907"/>
                </a:cubicBezTo>
                <a:cubicBezTo>
                  <a:pt x="12526" y="907"/>
                  <a:pt x="12547" y="885"/>
                  <a:pt x="12547" y="859"/>
                </a:cubicBezTo>
                <a:cubicBezTo>
                  <a:pt x="12547" y="833"/>
                  <a:pt x="12526" y="812"/>
                  <a:pt x="12500" y="812"/>
                </a:cubicBezTo>
                <a:close/>
                <a:moveTo>
                  <a:pt x="12500" y="947"/>
                </a:moveTo>
                <a:cubicBezTo>
                  <a:pt x="12474" y="947"/>
                  <a:pt x="12452" y="968"/>
                  <a:pt x="12452" y="994"/>
                </a:cubicBezTo>
                <a:cubicBezTo>
                  <a:pt x="12452" y="1021"/>
                  <a:pt x="12474" y="1042"/>
                  <a:pt x="12500" y="1042"/>
                </a:cubicBezTo>
                <a:cubicBezTo>
                  <a:pt x="12526" y="1042"/>
                  <a:pt x="12547" y="1021"/>
                  <a:pt x="12547" y="994"/>
                </a:cubicBezTo>
                <a:cubicBezTo>
                  <a:pt x="12547" y="968"/>
                  <a:pt x="12526" y="947"/>
                  <a:pt x="12500" y="947"/>
                </a:cubicBezTo>
                <a:close/>
                <a:moveTo>
                  <a:pt x="12500" y="1082"/>
                </a:moveTo>
                <a:cubicBezTo>
                  <a:pt x="12474" y="1082"/>
                  <a:pt x="12452" y="1104"/>
                  <a:pt x="12452" y="1130"/>
                </a:cubicBezTo>
                <a:cubicBezTo>
                  <a:pt x="12452" y="1156"/>
                  <a:pt x="12474" y="1177"/>
                  <a:pt x="12500" y="1177"/>
                </a:cubicBezTo>
                <a:cubicBezTo>
                  <a:pt x="12526" y="1177"/>
                  <a:pt x="12547" y="1156"/>
                  <a:pt x="12547" y="1130"/>
                </a:cubicBezTo>
                <a:cubicBezTo>
                  <a:pt x="12547" y="1104"/>
                  <a:pt x="12526" y="1082"/>
                  <a:pt x="12500" y="1082"/>
                </a:cubicBezTo>
                <a:close/>
                <a:moveTo>
                  <a:pt x="12500" y="1218"/>
                </a:moveTo>
                <a:cubicBezTo>
                  <a:pt x="12474" y="1218"/>
                  <a:pt x="12452" y="1239"/>
                  <a:pt x="12452" y="1265"/>
                </a:cubicBezTo>
                <a:cubicBezTo>
                  <a:pt x="12452" y="1291"/>
                  <a:pt x="12474" y="1313"/>
                  <a:pt x="12500" y="1313"/>
                </a:cubicBezTo>
                <a:cubicBezTo>
                  <a:pt x="12526" y="1313"/>
                  <a:pt x="12547" y="1291"/>
                  <a:pt x="12547" y="1265"/>
                </a:cubicBezTo>
                <a:cubicBezTo>
                  <a:pt x="12547" y="1239"/>
                  <a:pt x="12526" y="1218"/>
                  <a:pt x="12500" y="1218"/>
                </a:cubicBezTo>
                <a:close/>
                <a:moveTo>
                  <a:pt x="12500" y="1353"/>
                </a:moveTo>
                <a:cubicBezTo>
                  <a:pt x="12474" y="1353"/>
                  <a:pt x="12452" y="1374"/>
                  <a:pt x="12452" y="1401"/>
                </a:cubicBezTo>
                <a:cubicBezTo>
                  <a:pt x="12452" y="1427"/>
                  <a:pt x="12474" y="1448"/>
                  <a:pt x="12500" y="1448"/>
                </a:cubicBezTo>
                <a:cubicBezTo>
                  <a:pt x="12526" y="1448"/>
                  <a:pt x="12547" y="1427"/>
                  <a:pt x="12547" y="1401"/>
                </a:cubicBezTo>
                <a:cubicBezTo>
                  <a:pt x="12547" y="1374"/>
                  <a:pt x="12526" y="1353"/>
                  <a:pt x="12500" y="1353"/>
                </a:cubicBezTo>
                <a:close/>
                <a:moveTo>
                  <a:pt x="12500" y="1488"/>
                </a:moveTo>
                <a:cubicBezTo>
                  <a:pt x="12474" y="1488"/>
                  <a:pt x="12452" y="1510"/>
                  <a:pt x="12452" y="1536"/>
                </a:cubicBezTo>
                <a:cubicBezTo>
                  <a:pt x="12452" y="1562"/>
                  <a:pt x="12474" y="1583"/>
                  <a:pt x="12500" y="1583"/>
                </a:cubicBezTo>
                <a:cubicBezTo>
                  <a:pt x="12526" y="1583"/>
                  <a:pt x="12547" y="1562"/>
                  <a:pt x="12547" y="1536"/>
                </a:cubicBezTo>
                <a:cubicBezTo>
                  <a:pt x="12547" y="1510"/>
                  <a:pt x="12526" y="1488"/>
                  <a:pt x="12500" y="1488"/>
                </a:cubicBezTo>
                <a:close/>
                <a:moveTo>
                  <a:pt x="12500" y="1624"/>
                </a:moveTo>
                <a:cubicBezTo>
                  <a:pt x="12474" y="1624"/>
                  <a:pt x="12452" y="1645"/>
                  <a:pt x="12452" y="1671"/>
                </a:cubicBezTo>
                <a:cubicBezTo>
                  <a:pt x="12452" y="1697"/>
                  <a:pt x="12474" y="1719"/>
                  <a:pt x="12500" y="1719"/>
                </a:cubicBezTo>
                <a:cubicBezTo>
                  <a:pt x="12526" y="1719"/>
                  <a:pt x="12547" y="1697"/>
                  <a:pt x="12547" y="1671"/>
                </a:cubicBezTo>
                <a:cubicBezTo>
                  <a:pt x="12547" y="1645"/>
                  <a:pt x="12526" y="1624"/>
                  <a:pt x="12500" y="1624"/>
                </a:cubicBezTo>
                <a:close/>
                <a:moveTo>
                  <a:pt x="12500" y="1759"/>
                </a:moveTo>
                <a:cubicBezTo>
                  <a:pt x="12474" y="1759"/>
                  <a:pt x="12452" y="1780"/>
                  <a:pt x="12452" y="1807"/>
                </a:cubicBezTo>
                <a:cubicBezTo>
                  <a:pt x="12452" y="1833"/>
                  <a:pt x="12474" y="1854"/>
                  <a:pt x="12500" y="1854"/>
                </a:cubicBezTo>
                <a:cubicBezTo>
                  <a:pt x="12526" y="1854"/>
                  <a:pt x="12547" y="1833"/>
                  <a:pt x="12547" y="1807"/>
                </a:cubicBezTo>
                <a:cubicBezTo>
                  <a:pt x="12547" y="1780"/>
                  <a:pt x="12526" y="1759"/>
                  <a:pt x="12500" y="1759"/>
                </a:cubicBezTo>
                <a:close/>
                <a:moveTo>
                  <a:pt x="12500" y="1894"/>
                </a:moveTo>
                <a:cubicBezTo>
                  <a:pt x="12474" y="1894"/>
                  <a:pt x="12452" y="1916"/>
                  <a:pt x="12452" y="1942"/>
                </a:cubicBezTo>
                <a:cubicBezTo>
                  <a:pt x="12452" y="1968"/>
                  <a:pt x="12474" y="1989"/>
                  <a:pt x="12500" y="1989"/>
                </a:cubicBezTo>
                <a:cubicBezTo>
                  <a:pt x="12526" y="1989"/>
                  <a:pt x="12547" y="1968"/>
                  <a:pt x="12547" y="1942"/>
                </a:cubicBezTo>
                <a:cubicBezTo>
                  <a:pt x="12547" y="1916"/>
                  <a:pt x="12526" y="1894"/>
                  <a:pt x="12500" y="1894"/>
                </a:cubicBezTo>
                <a:close/>
                <a:moveTo>
                  <a:pt x="12500" y="2030"/>
                </a:moveTo>
                <a:cubicBezTo>
                  <a:pt x="12474" y="2030"/>
                  <a:pt x="12452" y="2051"/>
                  <a:pt x="12452" y="2077"/>
                </a:cubicBezTo>
                <a:cubicBezTo>
                  <a:pt x="12452" y="2103"/>
                  <a:pt x="12474" y="2125"/>
                  <a:pt x="12500" y="2125"/>
                </a:cubicBezTo>
                <a:cubicBezTo>
                  <a:pt x="12526" y="2125"/>
                  <a:pt x="12547" y="2103"/>
                  <a:pt x="12547" y="2077"/>
                </a:cubicBezTo>
                <a:cubicBezTo>
                  <a:pt x="12547" y="2051"/>
                  <a:pt x="12526" y="2030"/>
                  <a:pt x="12500" y="2030"/>
                </a:cubicBezTo>
                <a:close/>
                <a:moveTo>
                  <a:pt x="12500" y="2165"/>
                </a:moveTo>
                <a:cubicBezTo>
                  <a:pt x="12474" y="2165"/>
                  <a:pt x="12452" y="2186"/>
                  <a:pt x="12452" y="2213"/>
                </a:cubicBezTo>
                <a:cubicBezTo>
                  <a:pt x="12452" y="2239"/>
                  <a:pt x="12474" y="2260"/>
                  <a:pt x="12500" y="2260"/>
                </a:cubicBezTo>
                <a:cubicBezTo>
                  <a:pt x="12526" y="2260"/>
                  <a:pt x="12547" y="2239"/>
                  <a:pt x="12547" y="2213"/>
                </a:cubicBezTo>
                <a:cubicBezTo>
                  <a:pt x="12547" y="2186"/>
                  <a:pt x="12526" y="2165"/>
                  <a:pt x="12500" y="2165"/>
                </a:cubicBezTo>
                <a:close/>
                <a:moveTo>
                  <a:pt x="12500" y="2300"/>
                </a:moveTo>
                <a:cubicBezTo>
                  <a:pt x="12474" y="2300"/>
                  <a:pt x="12452" y="2322"/>
                  <a:pt x="12452" y="2348"/>
                </a:cubicBezTo>
                <a:cubicBezTo>
                  <a:pt x="12452" y="2374"/>
                  <a:pt x="12474" y="2396"/>
                  <a:pt x="12500" y="2396"/>
                </a:cubicBezTo>
                <a:cubicBezTo>
                  <a:pt x="12526" y="2396"/>
                  <a:pt x="12547" y="2374"/>
                  <a:pt x="12547" y="2348"/>
                </a:cubicBezTo>
                <a:cubicBezTo>
                  <a:pt x="12547" y="2322"/>
                  <a:pt x="12526" y="2300"/>
                  <a:pt x="12500" y="2300"/>
                </a:cubicBezTo>
                <a:close/>
                <a:moveTo>
                  <a:pt x="12500" y="2436"/>
                </a:moveTo>
                <a:cubicBezTo>
                  <a:pt x="12474" y="2436"/>
                  <a:pt x="12452" y="2457"/>
                  <a:pt x="12452" y="2483"/>
                </a:cubicBezTo>
                <a:cubicBezTo>
                  <a:pt x="12452" y="2510"/>
                  <a:pt x="12474" y="2531"/>
                  <a:pt x="12500" y="2531"/>
                </a:cubicBezTo>
                <a:cubicBezTo>
                  <a:pt x="12526" y="2531"/>
                  <a:pt x="12547" y="2510"/>
                  <a:pt x="12547" y="2483"/>
                </a:cubicBezTo>
                <a:cubicBezTo>
                  <a:pt x="12547" y="2457"/>
                  <a:pt x="12526" y="2436"/>
                  <a:pt x="12500" y="2436"/>
                </a:cubicBezTo>
                <a:close/>
                <a:moveTo>
                  <a:pt x="12500" y="2571"/>
                </a:moveTo>
                <a:cubicBezTo>
                  <a:pt x="12474" y="2571"/>
                  <a:pt x="12452" y="2593"/>
                  <a:pt x="12452" y="2619"/>
                </a:cubicBezTo>
                <a:cubicBezTo>
                  <a:pt x="12452" y="2645"/>
                  <a:pt x="12474" y="2666"/>
                  <a:pt x="12500" y="2666"/>
                </a:cubicBezTo>
                <a:cubicBezTo>
                  <a:pt x="12526" y="2666"/>
                  <a:pt x="12547" y="2645"/>
                  <a:pt x="12547" y="2619"/>
                </a:cubicBezTo>
                <a:cubicBezTo>
                  <a:pt x="12547" y="2593"/>
                  <a:pt x="12526" y="2571"/>
                  <a:pt x="12500" y="2571"/>
                </a:cubicBezTo>
                <a:close/>
                <a:moveTo>
                  <a:pt x="12500" y="2707"/>
                </a:moveTo>
                <a:cubicBezTo>
                  <a:pt x="12474" y="2707"/>
                  <a:pt x="12452" y="2728"/>
                  <a:pt x="12452" y="2754"/>
                </a:cubicBezTo>
                <a:cubicBezTo>
                  <a:pt x="12452" y="2780"/>
                  <a:pt x="12474" y="2802"/>
                  <a:pt x="12500" y="2802"/>
                </a:cubicBezTo>
                <a:cubicBezTo>
                  <a:pt x="12526" y="2802"/>
                  <a:pt x="12547" y="2780"/>
                  <a:pt x="12547" y="2754"/>
                </a:cubicBezTo>
                <a:cubicBezTo>
                  <a:pt x="12547" y="2728"/>
                  <a:pt x="12526" y="2707"/>
                  <a:pt x="12500" y="2707"/>
                </a:cubicBezTo>
                <a:close/>
                <a:moveTo>
                  <a:pt x="12500" y="2842"/>
                </a:moveTo>
                <a:cubicBezTo>
                  <a:pt x="12474" y="2842"/>
                  <a:pt x="12452" y="2863"/>
                  <a:pt x="12452" y="2889"/>
                </a:cubicBezTo>
                <a:cubicBezTo>
                  <a:pt x="12452" y="2916"/>
                  <a:pt x="12474" y="2937"/>
                  <a:pt x="12500" y="2937"/>
                </a:cubicBezTo>
                <a:cubicBezTo>
                  <a:pt x="12526" y="2937"/>
                  <a:pt x="12547" y="2916"/>
                  <a:pt x="12547" y="2889"/>
                </a:cubicBezTo>
                <a:cubicBezTo>
                  <a:pt x="12547" y="2863"/>
                  <a:pt x="12526" y="2842"/>
                  <a:pt x="12500" y="2842"/>
                </a:cubicBezTo>
                <a:close/>
                <a:moveTo>
                  <a:pt x="12500" y="2977"/>
                </a:moveTo>
                <a:cubicBezTo>
                  <a:pt x="12474" y="2977"/>
                  <a:pt x="12452" y="2999"/>
                  <a:pt x="12452" y="3025"/>
                </a:cubicBezTo>
                <a:cubicBezTo>
                  <a:pt x="12452" y="3051"/>
                  <a:pt x="12474" y="3072"/>
                  <a:pt x="12500" y="3072"/>
                </a:cubicBezTo>
                <a:cubicBezTo>
                  <a:pt x="12526" y="3072"/>
                  <a:pt x="12547" y="3051"/>
                  <a:pt x="12547" y="3025"/>
                </a:cubicBezTo>
                <a:cubicBezTo>
                  <a:pt x="12547" y="2999"/>
                  <a:pt x="12526" y="2977"/>
                  <a:pt x="12500" y="2977"/>
                </a:cubicBezTo>
                <a:close/>
                <a:moveTo>
                  <a:pt x="12500" y="3113"/>
                </a:moveTo>
                <a:cubicBezTo>
                  <a:pt x="12474" y="3113"/>
                  <a:pt x="12452" y="3134"/>
                  <a:pt x="12452" y="3160"/>
                </a:cubicBezTo>
                <a:cubicBezTo>
                  <a:pt x="12452" y="3186"/>
                  <a:pt x="12474" y="3208"/>
                  <a:pt x="12500" y="3208"/>
                </a:cubicBezTo>
                <a:cubicBezTo>
                  <a:pt x="12526" y="3208"/>
                  <a:pt x="12547" y="3186"/>
                  <a:pt x="12547" y="3160"/>
                </a:cubicBezTo>
                <a:cubicBezTo>
                  <a:pt x="12547" y="3134"/>
                  <a:pt x="12526" y="3113"/>
                  <a:pt x="12500" y="3113"/>
                </a:cubicBezTo>
                <a:close/>
                <a:moveTo>
                  <a:pt x="12500" y="3248"/>
                </a:moveTo>
                <a:cubicBezTo>
                  <a:pt x="12474" y="3248"/>
                  <a:pt x="12452" y="3269"/>
                  <a:pt x="12452" y="3295"/>
                </a:cubicBezTo>
                <a:cubicBezTo>
                  <a:pt x="12452" y="3322"/>
                  <a:pt x="12474" y="3343"/>
                  <a:pt x="12500" y="3343"/>
                </a:cubicBezTo>
                <a:cubicBezTo>
                  <a:pt x="12526" y="3343"/>
                  <a:pt x="12547" y="3322"/>
                  <a:pt x="12547" y="3295"/>
                </a:cubicBezTo>
                <a:cubicBezTo>
                  <a:pt x="12547" y="3269"/>
                  <a:pt x="12526" y="3248"/>
                  <a:pt x="12500" y="3248"/>
                </a:cubicBezTo>
                <a:close/>
                <a:moveTo>
                  <a:pt x="12500" y="3383"/>
                </a:moveTo>
                <a:cubicBezTo>
                  <a:pt x="12474" y="3383"/>
                  <a:pt x="12452" y="3405"/>
                  <a:pt x="12452" y="3431"/>
                </a:cubicBezTo>
                <a:cubicBezTo>
                  <a:pt x="12452" y="3457"/>
                  <a:pt x="12474" y="3478"/>
                  <a:pt x="12500" y="3478"/>
                </a:cubicBezTo>
                <a:cubicBezTo>
                  <a:pt x="12526" y="3478"/>
                  <a:pt x="12547" y="3457"/>
                  <a:pt x="12547" y="3431"/>
                </a:cubicBezTo>
                <a:cubicBezTo>
                  <a:pt x="12547" y="3405"/>
                  <a:pt x="12526" y="3383"/>
                  <a:pt x="12500" y="3383"/>
                </a:cubicBezTo>
                <a:close/>
                <a:moveTo>
                  <a:pt x="12500" y="3519"/>
                </a:moveTo>
                <a:cubicBezTo>
                  <a:pt x="12474" y="3519"/>
                  <a:pt x="12452" y="3540"/>
                  <a:pt x="12452" y="3566"/>
                </a:cubicBezTo>
                <a:cubicBezTo>
                  <a:pt x="12452" y="3592"/>
                  <a:pt x="12474" y="3614"/>
                  <a:pt x="12500" y="3614"/>
                </a:cubicBezTo>
                <a:cubicBezTo>
                  <a:pt x="12526" y="3614"/>
                  <a:pt x="12547" y="3592"/>
                  <a:pt x="12547" y="3566"/>
                </a:cubicBezTo>
                <a:cubicBezTo>
                  <a:pt x="12547" y="3540"/>
                  <a:pt x="12526" y="3519"/>
                  <a:pt x="12500" y="3519"/>
                </a:cubicBezTo>
                <a:close/>
                <a:moveTo>
                  <a:pt x="12500" y="3654"/>
                </a:moveTo>
                <a:cubicBezTo>
                  <a:pt x="12474" y="3654"/>
                  <a:pt x="12452" y="3675"/>
                  <a:pt x="12452" y="3702"/>
                </a:cubicBezTo>
                <a:cubicBezTo>
                  <a:pt x="12452" y="3728"/>
                  <a:pt x="12474" y="3749"/>
                  <a:pt x="12500" y="3749"/>
                </a:cubicBezTo>
                <a:cubicBezTo>
                  <a:pt x="12526" y="3749"/>
                  <a:pt x="12547" y="3728"/>
                  <a:pt x="12547" y="3702"/>
                </a:cubicBezTo>
                <a:cubicBezTo>
                  <a:pt x="12547" y="3675"/>
                  <a:pt x="12526" y="3654"/>
                  <a:pt x="12500" y="3654"/>
                </a:cubicBezTo>
                <a:close/>
                <a:moveTo>
                  <a:pt x="12500" y="3789"/>
                </a:moveTo>
                <a:cubicBezTo>
                  <a:pt x="12474" y="3789"/>
                  <a:pt x="12452" y="3811"/>
                  <a:pt x="12452" y="3837"/>
                </a:cubicBezTo>
                <a:cubicBezTo>
                  <a:pt x="12452" y="3863"/>
                  <a:pt x="12474" y="3884"/>
                  <a:pt x="12500" y="3884"/>
                </a:cubicBezTo>
                <a:cubicBezTo>
                  <a:pt x="12526" y="3884"/>
                  <a:pt x="12547" y="3863"/>
                  <a:pt x="12547" y="3837"/>
                </a:cubicBezTo>
                <a:cubicBezTo>
                  <a:pt x="12547" y="3811"/>
                  <a:pt x="12526" y="3789"/>
                  <a:pt x="12500" y="3789"/>
                </a:cubicBezTo>
                <a:close/>
                <a:moveTo>
                  <a:pt x="12500" y="3925"/>
                </a:moveTo>
                <a:cubicBezTo>
                  <a:pt x="12474" y="3925"/>
                  <a:pt x="12452" y="3946"/>
                  <a:pt x="12452" y="3972"/>
                </a:cubicBezTo>
                <a:cubicBezTo>
                  <a:pt x="12452" y="3998"/>
                  <a:pt x="12474" y="4020"/>
                  <a:pt x="12500" y="4020"/>
                </a:cubicBezTo>
                <a:cubicBezTo>
                  <a:pt x="12526" y="4020"/>
                  <a:pt x="12547" y="3998"/>
                  <a:pt x="12547" y="3972"/>
                </a:cubicBezTo>
                <a:cubicBezTo>
                  <a:pt x="12547" y="3946"/>
                  <a:pt x="12526" y="3925"/>
                  <a:pt x="12500" y="3925"/>
                </a:cubicBezTo>
                <a:close/>
                <a:moveTo>
                  <a:pt x="12500" y="4060"/>
                </a:moveTo>
                <a:cubicBezTo>
                  <a:pt x="12474" y="4060"/>
                  <a:pt x="12452" y="4081"/>
                  <a:pt x="12452" y="4108"/>
                </a:cubicBezTo>
                <a:cubicBezTo>
                  <a:pt x="12452" y="4134"/>
                  <a:pt x="12474" y="4155"/>
                  <a:pt x="12500" y="4155"/>
                </a:cubicBezTo>
                <a:cubicBezTo>
                  <a:pt x="12526" y="4155"/>
                  <a:pt x="12547" y="4134"/>
                  <a:pt x="12547" y="4108"/>
                </a:cubicBezTo>
                <a:cubicBezTo>
                  <a:pt x="12547" y="4081"/>
                  <a:pt x="12526" y="4060"/>
                  <a:pt x="12500" y="4060"/>
                </a:cubicBezTo>
                <a:close/>
                <a:moveTo>
                  <a:pt x="12500" y="4195"/>
                </a:moveTo>
                <a:cubicBezTo>
                  <a:pt x="12474" y="4195"/>
                  <a:pt x="12452" y="4217"/>
                  <a:pt x="12452" y="4243"/>
                </a:cubicBezTo>
                <a:cubicBezTo>
                  <a:pt x="12452" y="4269"/>
                  <a:pt x="12474" y="4290"/>
                  <a:pt x="12500" y="4290"/>
                </a:cubicBezTo>
                <a:cubicBezTo>
                  <a:pt x="12526" y="4290"/>
                  <a:pt x="12547" y="4269"/>
                  <a:pt x="12547" y="4243"/>
                </a:cubicBezTo>
                <a:cubicBezTo>
                  <a:pt x="12547" y="4217"/>
                  <a:pt x="12526" y="4195"/>
                  <a:pt x="12500" y="4195"/>
                </a:cubicBezTo>
                <a:close/>
                <a:moveTo>
                  <a:pt x="12500" y="4466"/>
                </a:moveTo>
                <a:cubicBezTo>
                  <a:pt x="12474" y="4466"/>
                  <a:pt x="12452" y="4487"/>
                  <a:pt x="12452" y="4514"/>
                </a:cubicBezTo>
                <a:cubicBezTo>
                  <a:pt x="12452" y="4540"/>
                  <a:pt x="12474" y="4561"/>
                  <a:pt x="12500" y="4561"/>
                </a:cubicBezTo>
                <a:cubicBezTo>
                  <a:pt x="12526" y="4561"/>
                  <a:pt x="12547" y="4540"/>
                  <a:pt x="12547" y="4514"/>
                </a:cubicBezTo>
                <a:cubicBezTo>
                  <a:pt x="12547" y="4487"/>
                  <a:pt x="12526" y="4466"/>
                  <a:pt x="12500" y="4466"/>
                </a:cubicBezTo>
                <a:close/>
                <a:moveTo>
                  <a:pt x="12500" y="4601"/>
                </a:moveTo>
                <a:cubicBezTo>
                  <a:pt x="12474" y="4601"/>
                  <a:pt x="12452" y="4623"/>
                  <a:pt x="12452" y="4649"/>
                </a:cubicBezTo>
                <a:cubicBezTo>
                  <a:pt x="12452" y="4675"/>
                  <a:pt x="12474" y="4696"/>
                  <a:pt x="12500" y="4696"/>
                </a:cubicBezTo>
                <a:cubicBezTo>
                  <a:pt x="12526" y="4696"/>
                  <a:pt x="12547" y="4675"/>
                  <a:pt x="12547" y="4649"/>
                </a:cubicBezTo>
                <a:cubicBezTo>
                  <a:pt x="12547" y="4623"/>
                  <a:pt x="12526" y="4601"/>
                  <a:pt x="12500" y="4601"/>
                </a:cubicBezTo>
                <a:close/>
                <a:moveTo>
                  <a:pt x="12500" y="5414"/>
                </a:moveTo>
                <a:cubicBezTo>
                  <a:pt x="12474" y="5414"/>
                  <a:pt x="12452" y="5435"/>
                  <a:pt x="12452" y="5461"/>
                </a:cubicBezTo>
                <a:cubicBezTo>
                  <a:pt x="12452" y="5487"/>
                  <a:pt x="12474" y="5509"/>
                  <a:pt x="12500" y="5509"/>
                </a:cubicBezTo>
                <a:cubicBezTo>
                  <a:pt x="12526" y="5509"/>
                  <a:pt x="12547" y="5487"/>
                  <a:pt x="12547" y="5461"/>
                </a:cubicBezTo>
                <a:cubicBezTo>
                  <a:pt x="12547" y="5435"/>
                  <a:pt x="12526" y="5414"/>
                  <a:pt x="12500" y="5414"/>
                </a:cubicBezTo>
                <a:close/>
                <a:moveTo>
                  <a:pt x="12500" y="5549"/>
                </a:moveTo>
                <a:cubicBezTo>
                  <a:pt x="12474" y="5549"/>
                  <a:pt x="12452" y="5570"/>
                  <a:pt x="12452" y="5596"/>
                </a:cubicBezTo>
                <a:cubicBezTo>
                  <a:pt x="12452" y="5623"/>
                  <a:pt x="12474" y="5644"/>
                  <a:pt x="12500" y="5644"/>
                </a:cubicBezTo>
                <a:cubicBezTo>
                  <a:pt x="12526" y="5644"/>
                  <a:pt x="12547" y="5623"/>
                  <a:pt x="12547" y="5596"/>
                </a:cubicBezTo>
                <a:cubicBezTo>
                  <a:pt x="12547" y="5570"/>
                  <a:pt x="12526" y="5549"/>
                  <a:pt x="12500" y="5549"/>
                </a:cubicBezTo>
                <a:close/>
                <a:moveTo>
                  <a:pt x="12364" y="541"/>
                </a:moveTo>
                <a:cubicBezTo>
                  <a:pt x="12338" y="541"/>
                  <a:pt x="12317" y="562"/>
                  <a:pt x="12317" y="588"/>
                </a:cubicBezTo>
                <a:cubicBezTo>
                  <a:pt x="12317" y="615"/>
                  <a:pt x="12338" y="636"/>
                  <a:pt x="12364" y="636"/>
                </a:cubicBezTo>
                <a:cubicBezTo>
                  <a:pt x="12391" y="636"/>
                  <a:pt x="12412" y="615"/>
                  <a:pt x="12412" y="588"/>
                </a:cubicBezTo>
                <a:cubicBezTo>
                  <a:pt x="12412" y="562"/>
                  <a:pt x="12391" y="541"/>
                  <a:pt x="12364" y="541"/>
                </a:cubicBezTo>
                <a:close/>
                <a:moveTo>
                  <a:pt x="12364" y="676"/>
                </a:moveTo>
                <a:cubicBezTo>
                  <a:pt x="12338" y="676"/>
                  <a:pt x="12317" y="698"/>
                  <a:pt x="12317" y="724"/>
                </a:cubicBezTo>
                <a:cubicBezTo>
                  <a:pt x="12317" y="750"/>
                  <a:pt x="12338" y="771"/>
                  <a:pt x="12364" y="771"/>
                </a:cubicBezTo>
                <a:cubicBezTo>
                  <a:pt x="12391" y="771"/>
                  <a:pt x="12412" y="750"/>
                  <a:pt x="12412" y="724"/>
                </a:cubicBezTo>
                <a:cubicBezTo>
                  <a:pt x="12412" y="698"/>
                  <a:pt x="12391" y="676"/>
                  <a:pt x="12364" y="676"/>
                </a:cubicBezTo>
                <a:close/>
                <a:moveTo>
                  <a:pt x="12364" y="812"/>
                </a:moveTo>
                <a:cubicBezTo>
                  <a:pt x="12338" y="812"/>
                  <a:pt x="12317" y="833"/>
                  <a:pt x="12317" y="859"/>
                </a:cubicBezTo>
                <a:cubicBezTo>
                  <a:pt x="12317" y="885"/>
                  <a:pt x="12338" y="907"/>
                  <a:pt x="12364" y="907"/>
                </a:cubicBezTo>
                <a:cubicBezTo>
                  <a:pt x="12391" y="907"/>
                  <a:pt x="12412" y="885"/>
                  <a:pt x="12412" y="859"/>
                </a:cubicBezTo>
                <a:cubicBezTo>
                  <a:pt x="12412" y="833"/>
                  <a:pt x="12391" y="812"/>
                  <a:pt x="12364" y="812"/>
                </a:cubicBezTo>
                <a:close/>
                <a:moveTo>
                  <a:pt x="12364" y="947"/>
                </a:moveTo>
                <a:cubicBezTo>
                  <a:pt x="12338" y="947"/>
                  <a:pt x="12317" y="968"/>
                  <a:pt x="12317" y="994"/>
                </a:cubicBezTo>
                <a:cubicBezTo>
                  <a:pt x="12317" y="1021"/>
                  <a:pt x="12338" y="1042"/>
                  <a:pt x="12364" y="1042"/>
                </a:cubicBezTo>
                <a:cubicBezTo>
                  <a:pt x="12391" y="1042"/>
                  <a:pt x="12412" y="1021"/>
                  <a:pt x="12412" y="994"/>
                </a:cubicBezTo>
                <a:cubicBezTo>
                  <a:pt x="12412" y="968"/>
                  <a:pt x="12391" y="947"/>
                  <a:pt x="12364" y="947"/>
                </a:cubicBezTo>
                <a:close/>
                <a:moveTo>
                  <a:pt x="12364" y="1082"/>
                </a:moveTo>
                <a:cubicBezTo>
                  <a:pt x="12338" y="1082"/>
                  <a:pt x="12317" y="1104"/>
                  <a:pt x="12317" y="1130"/>
                </a:cubicBezTo>
                <a:cubicBezTo>
                  <a:pt x="12317" y="1156"/>
                  <a:pt x="12338" y="1177"/>
                  <a:pt x="12364" y="1177"/>
                </a:cubicBezTo>
                <a:cubicBezTo>
                  <a:pt x="12391" y="1177"/>
                  <a:pt x="12412" y="1156"/>
                  <a:pt x="12412" y="1130"/>
                </a:cubicBezTo>
                <a:cubicBezTo>
                  <a:pt x="12412" y="1104"/>
                  <a:pt x="12391" y="1082"/>
                  <a:pt x="12364" y="1082"/>
                </a:cubicBezTo>
                <a:close/>
                <a:moveTo>
                  <a:pt x="12364" y="1218"/>
                </a:moveTo>
                <a:cubicBezTo>
                  <a:pt x="12338" y="1218"/>
                  <a:pt x="12317" y="1239"/>
                  <a:pt x="12317" y="1265"/>
                </a:cubicBezTo>
                <a:cubicBezTo>
                  <a:pt x="12317" y="1291"/>
                  <a:pt x="12338" y="1313"/>
                  <a:pt x="12364" y="1313"/>
                </a:cubicBezTo>
                <a:cubicBezTo>
                  <a:pt x="12391" y="1313"/>
                  <a:pt x="12412" y="1291"/>
                  <a:pt x="12412" y="1265"/>
                </a:cubicBezTo>
                <a:cubicBezTo>
                  <a:pt x="12412" y="1239"/>
                  <a:pt x="12391" y="1218"/>
                  <a:pt x="12364" y="1218"/>
                </a:cubicBezTo>
                <a:close/>
                <a:moveTo>
                  <a:pt x="12364" y="1353"/>
                </a:moveTo>
                <a:cubicBezTo>
                  <a:pt x="12338" y="1353"/>
                  <a:pt x="12317" y="1374"/>
                  <a:pt x="12317" y="1401"/>
                </a:cubicBezTo>
                <a:cubicBezTo>
                  <a:pt x="12317" y="1427"/>
                  <a:pt x="12338" y="1448"/>
                  <a:pt x="12364" y="1448"/>
                </a:cubicBezTo>
                <a:cubicBezTo>
                  <a:pt x="12391" y="1448"/>
                  <a:pt x="12412" y="1427"/>
                  <a:pt x="12412" y="1401"/>
                </a:cubicBezTo>
                <a:cubicBezTo>
                  <a:pt x="12412" y="1374"/>
                  <a:pt x="12391" y="1353"/>
                  <a:pt x="12364" y="1353"/>
                </a:cubicBezTo>
                <a:close/>
                <a:moveTo>
                  <a:pt x="12364" y="1488"/>
                </a:moveTo>
                <a:cubicBezTo>
                  <a:pt x="12338" y="1488"/>
                  <a:pt x="12317" y="1510"/>
                  <a:pt x="12317" y="1536"/>
                </a:cubicBezTo>
                <a:cubicBezTo>
                  <a:pt x="12317" y="1562"/>
                  <a:pt x="12338" y="1583"/>
                  <a:pt x="12364" y="1583"/>
                </a:cubicBezTo>
                <a:cubicBezTo>
                  <a:pt x="12391" y="1583"/>
                  <a:pt x="12412" y="1562"/>
                  <a:pt x="12412" y="1536"/>
                </a:cubicBezTo>
                <a:cubicBezTo>
                  <a:pt x="12412" y="1510"/>
                  <a:pt x="12391" y="1488"/>
                  <a:pt x="12364" y="1488"/>
                </a:cubicBezTo>
                <a:close/>
                <a:moveTo>
                  <a:pt x="12364" y="1624"/>
                </a:moveTo>
                <a:cubicBezTo>
                  <a:pt x="12338" y="1624"/>
                  <a:pt x="12317" y="1645"/>
                  <a:pt x="12317" y="1671"/>
                </a:cubicBezTo>
                <a:cubicBezTo>
                  <a:pt x="12317" y="1697"/>
                  <a:pt x="12338" y="1719"/>
                  <a:pt x="12364" y="1719"/>
                </a:cubicBezTo>
                <a:cubicBezTo>
                  <a:pt x="12391" y="1719"/>
                  <a:pt x="12412" y="1697"/>
                  <a:pt x="12412" y="1671"/>
                </a:cubicBezTo>
                <a:cubicBezTo>
                  <a:pt x="12412" y="1645"/>
                  <a:pt x="12391" y="1624"/>
                  <a:pt x="12364" y="1624"/>
                </a:cubicBezTo>
                <a:close/>
                <a:moveTo>
                  <a:pt x="12364" y="1759"/>
                </a:moveTo>
                <a:cubicBezTo>
                  <a:pt x="12338" y="1759"/>
                  <a:pt x="12317" y="1780"/>
                  <a:pt x="12317" y="1807"/>
                </a:cubicBezTo>
                <a:cubicBezTo>
                  <a:pt x="12317" y="1833"/>
                  <a:pt x="12338" y="1854"/>
                  <a:pt x="12364" y="1854"/>
                </a:cubicBezTo>
                <a:cubicBezTo>
                  <a:pt x="12391" y="1854"/>
                  <a:pt x="12412" y="1833"/>
                  <a:pt x="12412" y="1807"/>
                </a:cubicBezTo>
                <a:cubicBezTo>
                  <a:pt x="12412" y="1780"/>
                  <a:pt x="12391" y="1759"/>
                  <a:pt x="12364" y="1759"/>
                </a:cubicBezTo>
                <a:close/>
                <a:moveTo>
                  <a:pt x="12364" y="1894"/>
                </a:moveTo>
                <a:cubicBezTo>
                  <a:pt x="12338" y="1894"/>
                  <a:pt x="12317" y="1916"/>
                  <a:pt x="12317" y="1942"/>
                </a:cubicBezTo>
                <a:cubicBezTo>
                  <a:pt x="12317" y="1968"/>
                  <a:pt x="12338" y="1989"/>
                  <a:pt x="12364" y="1989"/>
                </a:cubicBezTo>
                <a:cubicBezTo>
                  <a:pt x="12391" y="1989"/>
                  <a:pt x="12412" y="1968"/>
                  <a:pt x="12412" y="1942"/>
                </a:cubicBezTo>
                <a:cubicBezTo>
                  <a:pt x="12412" y="1916"/>
                  <a:pt x="12391" y="1894"/>
                  <a:pt x="12364" y="1894"/>
                </a:cubicBezTo>
                <a:close/>
                <a:moveTo>
                  <a:pt x="12364" y="2030"/>
                </a:moveTo>
                <a:cubicBezTo>
                  <a:pt x="12338" y="2030"/>
                  <a:pt x="12317" y="2051"/>
                  <a:pt x="12317" y="2077"/>
                </a:cubicBezTo>
                <a:cubicBezTo>
                  <a:pt x="12317" y="2103"/>
                  <a:pt x="12338" y="2125"/>
                  <a:pt x="12364" y="2125"/>
                </a:cubicBezTo>
                <a:cubicBezTo>
                  <a:pt x="12391" y="2125"/>
                  <a:pt x="12412" y="2103"/>
                  <a:pt x="12412" y="2077"/>
                </a:cubicBezTo>
                <a:cubicBezTo>
                  <a:pt x="12412" y="2051"/>
                  <a:pt x="12391" y="2030"/>
                  <a:pt x="12364" y="2030"/>
                </a:cubicBezTo>
                <a:close/>
                <a:moveTo>
                  <a:pt x="12364" y="2165"/>
                </a:moveTo>
                <a:cubicBezTo>
                  <a:pt x="12338" y="2165"/>
                  <a:pt x="12317" y="2186"/>
                  <a:pt x="12317" y="2213"/>
                </a:cubicBezTo>
                <a:cubicBezTo>
                  <a:pt x="12317" y="2239"/>
                  <a:pt x="12338" y="2260"/>
                  <a:pt x="12364" y="2260"/>
                </a:cubicBezTo>
                <a:cubicBezTo>
                  <a:pt x="12391" y="2260"/>
                  <a:pt x="12412" y="2239"/>
                  <a:pt x="12412" y="2213"/>
                </a:cubicBezTo>
                <a:cubicBezTo>
                  <a:pt x="12412" y="2186"/>
                  <a:pt x="12391" y="2165"/>
                  <a:pt x="12364" y="2165"/>
                </a:cubicBezTo>
                <a:close/>
                <a:moveTo>
                  <a:pt x="12364" y="2300"/>
                </a:moveTo>
                <a:cubicBezTo>
                  <a:pt x="12338" y="2300"/>
                  <a:pt x="12317" y="2322"/>
                  <a:pt x="12317" y="2348"/>
                </a:cubicBezTo>
                <a:cubicBezTo>
                  <a:pt x="12317" y="2374"/>
                  <a:pt x="12338" y="2396"/>
                  <a:pt x="12364" y="2396"/>
                </a:cubicBezTo>
                <a:cubicBezTo>
                  <a:pt x="12391" y="2396"/>
                  <a:pt x="12412" y="2374"/>
                  <a:pt x="12412" y="2348"/>
                </a:cubicBezTo>
                <a:cubicBezTo>
                  <a:pt x="12412" y="2322"/>
                  <a:pt x="12391" y="2300"/>
                  <a:pt x="12364" y="2300"/>
                </a:cubicBezTo>
                <a:close/>
                <a:moveTo>
                  <a:pt x="12364" y="2436"/>
                </a:moveTo>
                <a:cubicBezTo>
                  <a:pt x="12338" y="2436"/>
                  <a:pt x="12317" y="2457"/>
                  <a:pt x="12317" y="2483"/>
                </a:cubicBezTo>
                <a:cubicBezTo>
                  <a:pt x="12317" y="2510"/>
                  <a:pt x="12338" y="2531"/>
                  <a:pt x="12364" y="2531"/>
                </a:cubicBezTo>
                <a:cubicBezTo>
                  <a:pt x="12391" y="2531"/>
                  <a:pt x="12412" y="2510"/>
                  <a:pt x="12412" y="2483"/>
                </a:cubicBezTo>
                <a:cubicBezTo>
                  <a:pt x="12412" y="2457"/>
                  <a:pt x="12391" y="2436"/>
                  <a:pt x="12364" y="2436"/>
                </a:cubicBezTo>
                <a:close/>
                <a:moveTo>
                  <a:pt x="12364" y="2571"/>
                </a:moveTo>
                <a:cubicBezTo>
                  <a:pt x="12338" y="2571"/>
                  <a:pt x="12317" y="2593"/>
                  <a:pt x="12317" y="2619"/>
                </a:cubicBezTo>
                <a:cubicBezTo>
                  <a:pt x="12317" y="2645"/>
                  <a:pt x="12338" y="2666"/>
                  <a:pt x="12364" y="2666"/>
                </a:cubicBezTo>
                <a:cubicBezTo>
                  <a:pt x="12391" y="2666"/>
                  <a:pt x="12412" y="2645"/>
                  <a:pt x="12412" y="2619"/>
                </a:cubicBezTo>
                <a:cubicBezTo>
                  <a:pt x="12412" y="2593"/>
                  <a:pt x="12391" y="2571"/>
                  <a:pt x="12364" y="2571"/>
                </a:cubicBezTo>
                <a:close/>
                <a:moveTo>
                  <a:pt x="12364" y="2707"/>
                </a:moveTo>
                <a:cubicBezTo>
                  <a:pt x="12338" y="2707"/>
                  <a:pt x="12317" y="2728"/>
                  <a:pt x="12317" y="2754"/>
                </a:cubicBezTo>
                <a:cubicBezTo>
                  <a:pt x="12317" y="2780"/>
                  <a:pt x="12338" y="2802"/>
                  <a:pt x="12364" y="2802"/>
                </a:cubicBezTo>
                <a:cubicBezTo>
                  <a:pt x="12391" y="2802"/>
                  <a:pt x="12412" y="2780"/>
                  <a:pt x="12412" y="2754"/>
                </a:cubicBezTo>
                <a:cubicBezTo>
                  <a:pt x="12412" y="2728"/>
                  <a:pt x="12391" y="2707"/>
                  <a:pt x="12364" y="2707"/>
                </a:cubicBezTo>
                <a:close/>
                <a:moveTo>
                  <a:pt x="12364" y="2842"/>
                </a:moveTo>
                <a:cubicBezTo>
                  <a:pt x="12338" y="2842"/>
                  <a:pt x="12317" y="2863"/>
                  <a:pt x="12317" y="2889"/>
                </a:cubicBezTo>
                <a:cubicBezTo>
                  <a:pt x="12317" y="2916"/>
                  <a:pt x="12338" y="2937"/>
                  <a:pt x="12364" y="2937"/>
                </a:cubicBezTo>
                <a:cubicBezTo>
                  <a:pt x="12391" y="2937"/>
                  <a:pt x="12412" y="2916"/>
                  <a:pt x="12412" y="2889"/>
                </a:cubicBezTo>
                <a:cubicBezTo>
                  <a:pt x="12412" y="2863"/>
                  <a:pt x="12391" y="2842"/>
                  <a:pt x="12364" y="2842"/>
                </a:cubicBezTo>
                <a:close/>
                <a:moveTo>
                  <a:pt x="12364" y="2977"/>
                </a:moveTo>
                <a:cubicBezTo>
                  <a:pt x="12338" y="2977"/>
                  <a:pt x="12317" y="2999"/>
                  <a:pt x="12317" y="3025"/>
                </a:cubicBezTo>
                <a:cubicBezTo>
                  <a:pt x="12317" y="3051"/>
                  <a:pt x="12338" y="3072"/>
                  <a:pt x="12364" y="3072"/>
                </a:cubicBezTo>
                <a:cubicBezTo>
                  <a:pt x="12391" y="3072"/>
                  <a:pt x="12412" y="3051"/>
                  <a:pt x="12412" y="3025"/>
                </a:cubicBezTo>
                <a:cubicBezTo>
                  <a:pt x="12412" y="2999"/>
                  <a:pt x="12391" y="2977"/>
                  <a:pt x="12364" y="2977"/>
                </a:cubicBezTo>
                <a:close/>
                <a:moveTo>
                  <a:pt x="12364" y="3113"/>
                </a:moveTo>
                <a:cubicBezTo>
                  <a:pt x="12338" y="3113"/>
                  <a:pt x="12317" y="3134"/>
                  <a:pt x="12317" y="3160"/>
                </a:cubicBezTo>
                <a:cubicBezTo>
                  <a:pt x="12317" y="3186"/>
                  <a:pt x="12338" y="3208"/>
                  <a:pt x="12364" y="3208"/>
                </a:cubicBezTo>
                <a:cubicBezTo>
                  <a:pt x="12391" y="3208"/>
                  <a:pt x="12412" y="3186"/>
                  <a:pt x="12412" y="3160"/>
                </a:cubicBezTo>
                <a:cubicBezTo>
                  <a:pt x="12412" y="3134"/>
                  <a:pt x="12391" y="3113"/>
                  <a:pt x="12364" y="3113"/>
                </a:cubicBezTo>
                <a:close/>
                <a:moveTo>
                  <a:pt x="12364" y="3248"/>
                </a:moveTo>
                <a:cubicBezTo>
                  <a:pt x="12338" y="3248"/>
                  <a:pt x="12317" y="3269"/>
                  <a:pt x="12317" y="3295"/>
                </a:cubicBezTo>
                <a:cubicBezTo>
                  <a:pt x="12317" y="3322"/>
                  <a:pt x="12338" y="3343"/>
                  <a:pt x="12364" y="3343"/>
                </a:cubicBezTo>
                <a:cubicBezTo>
                  <a:pt x="12391" y="3343"/>
                  <a:pt x="12412" y="3322"/>
                  <a:pt x="12412" y="3295"/>
                </a:cubicBezTo>
                <a:cubicBezTo>
                  <a:pt x="12412" y="3269"/>
                  <a:pt x="12391" y="3248"/>
                  <a:pt x="12364" y="3248"/>
                </a:cubicBezTo>
                <a:close/>
                <a:moveTo>
                  <a:pt x="12364" y="3383"/>
                </a:moveTo>
                <a:cubicBezTo>
                  <a:pt x="12338" y="3383"/>
                  <a:pt x="12317" y="3405"/>
                  <a:pt x="12317" y="3431"/>
                </a:cubicBezTo>
                <a:cubicBezTo>
                  <a:pt x="12317" y="3457"/>
                  <a:pt x="12338" y="3478"/>
                  <a:pt x="12364" y="3478"/>
                </a:cubicBezTo>
                <a:cubicBezTo>
                  <a:pt x="12391" y="3478"/>
                  <a:pt x="12412" y="3457"/>
                  <a:pt x="12412" y="3431"/>
                </a:cubicBezTo>
                <a:cubicBezTo>
                  <a:pt x="12412" y="3405"/>
                  <a:pt x="12391" y="3383"/>
                  <a:pt x="12364" y="3383"/>
                </a:cubicBezTo>
                <a:close/>
                <a:moveTo>
                  <a:pt x="12364" y="3519"/>
                </a:moveTo>
                <a:cubicBezTo>
                  <a:pt x="12338" y="3519"/>
                  <a:pt x="12317" y="3540"/>
                  <a:pt x="12317" y="3566"/>
                </a:cubicBezTo>
                <a:cubicBezTo>
                  <a:pt x="12317" y="3592"/>
                  <a:pt x="12338" y="3614"/>
                  <a:pt x="12364" y="3614"/>
                </a:cubicBezTo>
                <a:cubicBezTo>
                  <a:pt x="12391" y="3614"/>
                  <a:pt x="12412" y="3592"/>
                  <a:pt x="12412" y="3566"/>
                </a:cubicBezTo>
                <a:cubicBezTo>
                  <a:pt x="12412" y="3540"/>
                  <a:pt x="12391" y="3519"/>
                  <a:pt x="12364" y="3519"/>
                </a:cubicBezTo>
                <a:close/>
                <a:moveTo>
                  <a:pt x="12364" y="3654"/>
                </a:moveTo>
                <a:cubicBezTo>
                  <a:pt x="12338" y="3654"/>
                  <a:pt x="12317" y="3675"/>
                  <a:pt x="12317" y="3702"/>
                </a:cubicBezTo>
                <a:cubicBezTo>
                  <a:pt x="12317" y="3728"/>
                  <a:pt x="12338" y="3749"/>
                  <a:pt x="12364" y="3749"/>
                </a:cubicBezTo>
                <a:cubicBezTo>
                  <a:pt x="12391" y="3749"/>
                  <a:pt x="12412" y="3728"/>
                  <a:pt x="12412" y="3702"/>
                </a:cubicBezTo>
                <a:cubicBezTo>
                  <a:pt x="12412" y="3675"/>
                  <a:pt x="12391" y="3654"/>
                  <a:pt x="12364" y="3654"/>
                </a:cubicBezTo>
                <a:close/>
                <a:moveTo>
                  <a:pt x="12364" y="3789"/>
                </a:moveTo>
                <a:cubicBezTo>
                  <a:pt x="12338" y="3789"/>
                  <a:pt x="12317" y="3811"/>
                  <a:pt x="12317" y="3837"/>
                </a:cubicBezTo>
                <a:cubicBezTo>
                  <a:pt x="12317" y="3863"/>
                  <a:pt x="12338" y="3884"/>
                  <a:pt x="12364" y="3884"/>
                </a:cubicBezTo>
                <a:cubicBezTo>
                  <a:pt x="12391" y="3884"/>
                  <a:pt x="12412" y="3863"/>
                  <a:pt x="12412" y="3837"/>
                </a:cubicBezTo>
                <a:cubicBezTo>
                  <a:pt x="12412" y="3811"/>
                  <a:pt x="12391" y="3789"/>
                  <a:pt x="12364" y="3789"/>
                </a:cubicBezTo>
                <a:close/>
                <a:moveTo>
                  <a:pt x="12364" y="3925"/>
                </a:moveTo>
                <a:cubicBezTo>
                  <a:pt x="12338" y="3925"/>
                  <a:pt x="12317" y="3946"/>
                  <a:pt x="12317" y="3972"/>
                </a:cubicBezTo>
                <a:cubicBezTo>
                  <a:pt x="12317" y="3998"/>
                  <a:pt x="12338" y="4020"/>
                  <a:pt x="12364" y="4020"/>
                </a:cubicBezTo>
                <a:cubicBezTo>
                  <a:pt x="12391" y="4020"/>
                  <a:pt x="12412" y="3998"/>
                  <a:pt x="12412" y="3972"/>
                </a:cubicBezTo>
                <a:cubicBezTo>
                  <a:pt x="12412" y="3946"/>
                  <a:pt x="12391" y="3925"/>
                  <a:pt x="12364" y="3925"/>
                </a:cubicBezTo>
                <a:close/>
                <a:moveTo>
                  <a:pt x="12364" y="4060"/>
                </a:moveTo>
                <a:cubicBezTo>
                  <a:pt x="12338" y="4060"/>
                  <a:pt x="12317" y="4081"/>
                  <a:pt x="12317" y="4108"/>
                </a:cubicBezTo>
                <a:cubicBezTo>
                  <a:pt x="12317" y="4134"/>
                  <a:pt x="12338" y="4155"/>
                  <a:pt x="12364" y="4155"/>
                </a:cubicBezTo>
                <a:cubicBezTo>
                  <a:pt x="12391" y="4155"/>
                  <a:pt x="12412" y="4134"/>
                  <a:pt x="12412" y="4108"/>
                </a:cubicBezTo>
                <a:cubicBezTo>
                  <a:pt x="12412" y="4081"/>
                  <a:pt x="12391" y="4060"/>
                  <a:pt x="12364" y="4060"/>
                </a:cubicBezTo>
                <a:close/>
                <a:moveTo>
                  <a:pt x="12364" y="4195"/>
                </a:moveTo>
                <a:cubicBezTo>
                  <a:pt x="12338" y="4195"/>
                  <a:pt x="12317" y="4217"/>
                  <a:pt x="12317" y="4243"/>
                </a:cubicBezTo>
                <a:cubicBezTo>
                  <a:pt x="12317" y="4269"/>
                  <a:pt x="12338" y="4290"/>
                  <a:pt x="12364" y="4290"/>
                </a:cubicBezTo>
                <a:cubicBezTo>
                  <a:pt x="12391" y="4290"/>
                  <a:pt x="12412" y="4269"/>
                  <a:pt x="12412" y="4243"/>
                </a:cubicBezTo>
                <a:cubicBezTo>
                  <a:pt x="12412" y="4217"/>
                  <a:pt x="12391" y="4195"/>
                  <a:pt x="12364" y="4195"/>
                </a:cubicBezTo>
                <a:close/>
                <a:moveTo>
                  <a:pt x="12364" y="4331"/>
                </a:moveTo>
                <a:cubicBezTo>
                  <a:pt x="12338" y="4331"/>
                  <a:pt x="12317" y="4352"/>
                  <a:pt x="12317" y="4378"/>
                </a:cubicBezTo>
                <a:cubicBezTo>
                  <a:pt x="12317" y="4404"/>
                  <a:pt x="12338" y="4426"/>
                  <a:pt x="12364" y="4426"/>
                </a:cubicBezTo>
                <a:cubicBezTo>
                  <a:pt x="12391" y="4426"/>
                  <a:pt x="12412" y="4404"/>
                  <a:pt x="12412" y="4378"/>
                </a:cubicBezTo>
                <a:cubicBezTo>
                  <a:pt x="12412" y="4352"/>
                  <a:pt x="12391" y="4331"/>
                  <a:pt x="12364" y="4331"/>
                </a:cubicBezTo>
                <a:close/>
                <a:moveTo>
                  <a:pt x="12364" y="4466"/>
                </a:moveTo>
                <a:cubicBezTo>
                  <a:pt x="12338" y="4466"/>
                  <a:pt x="12317" y="4487"/>
                  <a:pt x="12317" y="4514"/>
                </a:cubicBezTo>
                <a:cubicBezTo>
                  <a:pt x="12317" y="4540"/>
                  <a:pt x="12338" y="4561"/>
                  <a:pt x="12364" y="4561"/>
                </a:cubicBezTo>
                <a:cubicBezTo>
                  <a:pt x="12391" y="4561"/>
                  <a:pt x="12412" y="4540"/>
                  <a:pt x="12412" y="4514"/>
                </a:cubicBezTo>
                <a:cubicBezTo>
                  <a:pt x="12412" y="4487"/>
                  <a:pt x="12391" y="4466"/>
                  <a:pt x="12364" y="4466"/>
                </a:cubicBezTo>
                <a:close/>
                <a:moveTo>
                  <a:pt x="12364" y="4601"/>
                </a:moveTo>
                <a:cubicBezTo>
                  <a:pt x="12338" y="4601"/>
                  <a:pt x="12317" y="4623"/>
                  <a:pt x="12317" y="4649"/>
                </a:cubicBezTo>
                <a:cubicBezTo>
                  <a:pt x="12317" y="4675"/>
                  <a:pt x="12338" y="4696"/>
                  <a:pt x="12364" y="4696"/>
                </a:cubicBezTo>
                <a:cubicBezTo>
                  <a:pt x="12391" y="4696"/>
                  <a:pt x="12412" y="4675"/>
                  <a:pt x="12412" y="4649"/>
                </a:cubicBezTo>
                <a:cubicBezTo>
                  <a:pt x="12412" y="4623"/>
                  <a:pt x="12391" y="4601"/>
                  <a:pt x="12364" y="4601"/>
                </a:cubicBezTo>
                <a:close/>
                <a:moveTo>
                  <a:pt x="12364" y="4737"/>
                </a:moveTo>
                <a:cubicBezTo>
                  <a:pt x="12338" y="4737"/>
                  <a:pt x="12317" y="4758"/>
                  <a:pt x="12317" y="4784"/>
                </a:cubicBezTo>
                <a:cubicBezTo>
                  <a:pt x="12317" y="4811"/>
                  <a:pt x="12338" y="4832"/>
                  <a:pt x="12364" y="4832"/>
                </a:cubicBezTo>
                <a:cubicBezTo>
                  <a:pt x="12391" y="4832"/>
                  <a:pt x="12412" y="4811"/>
                  <a:pt x="12412" y="4784"/>
                </a:cubicBezTo>
                <a:cubicBezTo>
                  <a:pt x="12412" y="4758"/>
                  <a:pt x="12391" y="4737"/>
                  <a:pt x="12364" y="4737"/>
                </a:cubicBezTo>
                <a:close/>
                <a:moveTo>
                  <a:pt x="12364" y="5008"/>
                </a:moveTo>
                <a:cubicBezTo>
                  <a:pt x="12338" y="5008"/>
                  <a:pt x="12317" y="5029"/>
                  <a:pt x="12317" y="5055"/>
                </a:cubicBezTo>
                <a:cubicBezTo>
                  <a:pt x="12317" y="5081"/>
                  <a:pt x="12338" y="5103"/>
                  <a:pt x="12364" y="5103"/>
                </a:cubicBezTo>
                <a:cubicBezTo>
                  <a:pt x="12391" y="5103"/>
                  <a:pt x="12412" y="5081"/>
                  <a:pt x="12412" y="5055"/>
                </a:cubicBezTo>
                <a:cubicBezTo>
                  <a:pt x="12412" y="5029"/>
                  <a:pt x="12391" y="5008"/>
                  <a:pt x="12364" y="5008"/>
                </a:cubicBezTo>
                <a:close/>
                <a:moveTo>
                  <a:pt x="12364" y="5143"/>
                </a:moveTo>
                <a:cubicBezTo>
                  <a:pt x="12338" y="5143"/>
                  <a:pt x="12317" y="5164"/>
                  <a:pt x="12317" y="5190"/>
                </a:cubicBezTo>
                <a:cubicBezTo>
                  <a:pt x="12317" y="5217"/>
                  <a:pt x="12338" y="5238"/>
                  <a:pt x="12364" y="5238"/>
                </a:cubicBezTo>
                <a:cubicBezTo>
                  <a:pt x="12391" y="5238"/>
                  <a:pt x="12412" y="5217"/>
                  <a:pt x="12412" y="5190"/>
                </a:cubicBezTo>
                <a:cubicBezTo>
                  <a:pt x="12412" y="5164"/>
                  <a:pt x="12391" y="5143"/>
                  <a:pt x="12364" y="5143"/>
                </a:cubicBezTo>
                <a:close/>
                <a:moveTo>
                  <a:pt x="12364" y="5278"/>
                </a:moveTo>
                <a:cubicBezTo>
                  <a:pt x="12338" y="5278"/>
                  <a:pt x="12317" y="5300"/>
                  <a:pt x="12317" y="5326"/>
                </a:cubicBezTo>
                <a:cubicBezTo>
                  <a:pt x="12317" y="5352"/>
                  <a:pt x="12338" y="5373"/>
                  <a:pt x="12364" y="5373"/>
                </a:cubicBezTo>
                <a:cubicBezTo>
                  <a:pt x="12391" y="5373"/>
                  <a:pt x="12412" y="5352"/>
                  <a:pt x="12412" y="5326"/>
                </a:cubicBezTo>
                <a:cubicBezTo>
                  <a:pt x="12412" y="5300"/>
                  <a:pt x="12391" y="5278"/>
                  <a:pt x="12364" y="5278"/>
                </a:cubicBezTo>
                <a:close/>
                <a:moveTo>
                  <a:pt x="12364" y="5414"/>
                </a:moveTo>
                <a:cubicBezTo>
                  <a:pt x="12338" y="5414"/>
                  <a:pt x="12317" y="5435"/>
                  <a:pt x="12317" y="5461"/>
                </a:cubicBezTo>
                <a:cubicBezTo>
                  <a:pt x="12317" y="5487"/>
                  <a:pt x="12338" y="5509"/>
                  <a:pt x="12364" y="5509"/>
                </a:cubicBezTo>
                <a:cubicBezTo>
                  <a:pt x="12391" y="5509"/>
                  <a:pt x="12412" y="5487"/>
                  <a:pt x="12412" y="5461"/>
                </a:cubicBezTo>
                <a:cubicBezTo>
                  <a:pt x="12412" y="5435"/>
                  <a:pt x="12391" y="5414"/>
                  <a:pt x="12364" y="5414"/>
                </a:cubicBezTo>
                <a:close/>
                <a:moveTo>
                  <a:pt x="12229" y="541"/>
                </a:moveTo>
                <a:cubicBezTo>
                  <a:pt x="12203" y="541"/>
                  <a:pt x="12182" y="562"/>
                  <a:pt x="12182" y="588"/>
                </a:cubicBezTo>
                <a:cubicBezTo>
                  <a:pt x="12182" y="615"/>
                  <a:pt x="12203" y="636"/>
                  <a:pt x="12229" y="636"/>
                </a:cubicBezTo>
                <a:cubicBezTo>
                  <a:pt x="12255" y="636"/>
                  <a:pt x="12277" y="615"/>
                  <a:pt x="12277" y="588"/>
                </a:cubicBezTo>
                <a:cubicBezTo>
                  <a:pt x="12277" y="562"/>
                  <a:pt x="12255" y="541"/>
                  <a:pt x="12229" y="541"/>
                </a:cubicBezTo>
                <a:close/>
                <a:moveTo>
                  <a:pt x="12229" y="676"/>
                </a:moveTo>
                <a:cubicBezTo>
                  <a:pt x="12203" y="676"/>
                  <a:pt x="12182" y="698"/>
                  <a:pt x="12182" y="724"/>
                </a:cubicBezTo>
                <a:cubicBezTo>
                  <a:pt x="12182" y="750"/>
                  <a:pt x="12203" y="771"/>
                  <a:pt x="12229" y="771"/>
                </a:cubicBezTo>
                <a:cubicBezTo>
                  <a:pt x="12255" y="771"/>
                  <a:pt x="12277" y="750"/>
                  <a:pt x="12277" y="724"/>
                </a:cubicBezTo>
                <a:cubicBezTo>
                  <a:pt x="12277" y="698"/>
                  <a:pt x="12255" y="676"/>
                  <a:pt x="12229" y="676"/>
                </a:cubicBezTo>
                <a:close/>
                <a:moveTo>
                  <a:pt x="12229" y="812"/>
                </a:moveTo>
                <a:cubicBezTo>
                  <a:pt x="12203" y="812"/>
                  <a:pt x="12182" y="833"/>
                  <a:pt x="12182" y="859"/>
                </a:cubicBezTo>
                <a:cubicBezTo>
                  <a:pt x="12182" y="885"/>
                  <a:pt x="12203" y="907"/>
                  <a:pt x="12229" y="907"/>
                </a:cubicBezTo>
                <a:cubicBezTo>
                  <a:pt x="12255" y="907"/>
                  <a:pt x="12277" y="885"/>
                  <a:pt x="12277" y="859"/>
                </a:cubicBezTo>
                <a:cubicBezTo>
                  <a:pt x="12277" y="833"/>
                  <a:pt x="12255" y="812"/>
                  <a:pt x="12229" y="812"/>
                </a:cubicBezTo>
                <a:close/>
                <a:moveTo>
                  <a:pt x="12229" y="947"/>
                </a:moveTo>
                <a:cubicBezTo>
                  <a:pt x="12203" y="947"/>
                  <a:pt x="12182" y="968"/>
                  <a:pt x="12182" y="994"/>
                </a:cubicBezTo>
                <a:cubicBezTo>
                  <a:pt x="12182" y="1021"/>
                  <a:pt x="12203" y="1042"/>
                  <a:pt x="12229" y="1042"/>
                </a:cubicBezTo>
                <a:cubicBezTo>
                  <a:pt x="12255" y="1042"/>
                  <a:pt x="12277" y="1021"/>
                  <a:pt x="12277" y="994"/>
                </a:cubicBezTo>
                <a:cubicBezTo>
                  <a:pt x="12277" y="968"/>
                  <a:pt x="12255" y="947"/>
                  <a:pt x="12229" y="947"/>
                </a:cubicBezTo>
                <a:close/>
                <a:moveTo>
                  <a:pt x="12229" y="1082"/>
                </a:moveTo>
                <a:cubicBezTo>
                  <a:pt x="12203" y="1082"/>
                  <a:pt x="12182" y="1104"/>
                  <a:pt x="12182" y="1130"/>
                </a:cubicBezTo>
                <a:cubicBezTo>
                  <a:pt x="12182" y="1156"/>
                  <a:pt x="12203" y="1177"/>
                  <a:pt x="12229" y="1177"/>
                </a:cubicBezTo>
                <a:cubicBezTo>
                  <a:pt x="12255" y="1177"/>
                  <a:pt x="12277" y="1156"/>
                  <a:pt x="12277" y="1130"/>
                </a:cubicBezTo>
                <a:cubicBezTo>
                  <a:pt x="12277" y="1104"/>
                  <a:pt x="12255" y="1082"/>
                  <a:pt x="12229" y="1082"/>
                </a:cubicBezTo>
                <a:close/>
                <a:moveTo>
                  <a:pt x="12229" y="1218"/>
                </a:moveTo>
                <a:cubicBezTo>
                  <a:pt x="12203" y="1218"/>
                  <a:pt x="12182" y="1239"/>
                  <a:pt x="12182" y="1265"/>
                </a:cubicBezTo>
                <a:cubicBezTo>
                  <a:pt x="12182" y="1291"/>
                  <a:pt x="12203" y="1313"/>
                  <a:pt x="12229" y="1313"/>
                </a:cubicBezTo>
                <a:cubicBezTo>
                  <a:pt x="12255" y="1313"/>
                  <a:pt x="12277" y="1291"/>
                  <a:pt x="12277" y="1265"/>
                </a:cubicBezTo>
                <a:cubicBezTo>
                  <a:pt x="12277" y="1239"/>
                  <a:pt x="12255" y="1218"/>
                  <a:pt x="12229" y="1218"/>
                </a:cubicBezTo>
                <a:close/>
                <a:moveTo>
                  <a:pt x="12229" y="1353"/>
                </a:moveTo>
                <a:cubicBezTo>
                  <a:pt x="12203" y="1353"/>
                  <a:pt x="12182" y="1374"/>
                  <a:pt x="12182" y="1401"/>
                </a:cubicBezTo>
                <a:cubicBezTo>
                  <a:pt x="12182" y="1427"/>
                  <a:pt x="12203" y="1448"/>
                  <a:pt x="12229" y="1448"/>
                </a:cubicBezTo>
                <a:cubicBezTo>
                  <a:pt x="12255" y="1448"/>
                  <a:pt x="12277" y="1427"/>
                  <a:pt x="12277" y="1401"/>
                </a:cubicBezTo>
                <a:cubicBezTo>
                  <a:pt x="12277" y="1374"/>
                  <a:pt x="12255" y="1353"/>
                  <a:pt x="12229" y="1353"/>
                </a:cubicBezTo>
                <a:close/>
                <a:moveTo>
                  <a:pt x="12229" y="1488"/>
                </a:moveTo>
                <a:cubicBezTo>
                  <a:pt x="12203" y="1488"/>
                  <a:pt x="12182" y="1510"/>
                  <a:pt x="12182" y="1536"/>
                </a:cubicBezTo>
                <a:cubicBezTo>
                  <a:pt x="12182" y="1562"/>
                  <a:pt x="12203" y="1583"/>
                  <a:pt x="12229" y="1583"/>
                </a:cubicBezTo>
                <a:cubicBezTo>
                  <a:pt x="12255" y="1583"/>
                  <a:pt x="12277" y="1562"/>
                  <a:pt x="12277" y="1536"/>
                </a:cubicBezTo>
                <a:cubicBezTo>
                  <a:pt x="12277" y="1510"/>
                  <a:pt x="12255" y="1488"/>
                  <a:pt x="12229" y="1488"/>
                </a:cubicBezTo>
                <a:close/>
                <a:moveTo>
                  <a:pt x="12229" y="1624"/>
                </a:moveTo>
                <a:cubicBezTo>
                  <a:pt x="12203" y="1624"/>
                  <a:pt x="12182" y="1645"/>
                  <a:pt x="12182" y="1671"/>
                </a:cubicBezTo>
                <a:cubicBezTo>
                  <a:pt x="12182" y="1697"/>
                  <a:pt x="12203" y="1719"/>
                  <a:pt x="12229" y="1719"/>
                </a:cubicBezTo>
                <a:cubicBezTo>
                  <a:pt x="12255" y="1719"/>
                  <a:pt x="12277" y="1697"/>
                  <a:pt x="12277" y="1671"/>
                </a:cubicBezTo>
                <a:cubicBezTo>
                  <a:pt x="12277" y="1645"/>
                  <a:pt x="12255" y="1624"/>
                  <a:pt x="12229" y="1624"/>
                </a:cubicBezTo>
                <a:close/>
                <a:moveTo>
                  <a:pt x="12229" y="1759"/>
                </a:moveTo>
                <a:cubicBezTo>
                  <a:pt x="12203" y="1759"/>
                  <a:pt x="12182" y="1780"/>
                  <a:pt x="12182" y="1807"/>
                </a:cubicBezTo>
                <a:cubicBezTo>
                  <a:pt x="12182" y="1833"/>
                  <a:pt x="12203" y="1854"/>
                  <a:pt x="12229" y="1854"/>
                </a:cubicBezTo>
                <a:cubicBezTo>
                  <a:pt x="12255" y="1854"/>
                  <a:pt x="12277" y="1833"/>
                  <a:pt x="12277" y="1807"/>
                </a:cubicBezTo>
                <a:cubicBezTo>
                  <a:pt x="12277" y="1780"/>
                  <a:pt x="12255" y="1759"/>
                  <a:pt x="12229" y="1759"/>
                </a:cubicBezTo>
                <a:close/>
                <a:moveTo>
                  <a:pt x="12229" y="1894"/>
                </a:moveTo>
                <a:cubicBezTo>
                  <a:pt x="12203" y="1894"/>
                  <a:pt x="12182" y="1916"/>
                  <a:pt x="12182" y="1942"/>
                </a:cubicBezTo>
                <a:cubicBezTo>
                  <a:pt x="12182" y="1968"/>
                  <a:pt x="12203" y="1989"/>
                  <a:pt x="12229" y="1989"/>
                </a:cubicBezTo>
                <a:cubicBezTo>
                  <a:pt x="12255" y="1989"/>
                  <a:pt x="12277" y="1968"/>
                  <a:pt x="12277" y="1942"/>
                </a:cubicBezTo>
                <a:cubicBezTo>
                  <a:pt x="12277" y="1916"/>
                  <a:pt x="12255" y="1894"/>
                  <a:pt x="12229" y="1894"/>
                </a:cubicBezTo>
                <a:close/>
                <a:moveTo>
                  <a:pt x="12229" y="2030"/>
                </a:moveTo>
                <a:cubicBezTo>
                  <a:pt x="12203" y="2030"/>
                  <a:pt x="12182" y="2051"/>
                  <a:pt x="12182" y="2077"/>
                </a:cubicBezTo>
                <a:cubicBezTo>
                  <a:pt x="12182" y="2103"/>
                  <a:pt x="12203" y="2125"/>
                  <a:pt x="12229" y="2125"/>
                </a:cubicBezTo>
                <a:cubicBezTo>
                  <a:pt x="12255" y="2125"/>
                  <a:pt x="12277" y="2103"/>
                  <a:pt x="12277" y="2077"/>
                </a:cubicBezTo>
                <a:cubicBezTo>
                  <a:pt x="12277" y="2051"/>
                  <a:pt x="12255" y="2030"/>
                  <a:pt x="12229" y="2030"/>
                </a:cubicBezTo>
                <a:close/>
                <a:moveTo>
                  <a:pt x="12229" y="2165"/>
                </a:moveTo>
                <a:cubicBezTo>
                  <a:pt x="12203" y="2165"/>
                  <a:pt x="12182" y="2186"/>
                  <a:pt x="12182" y="2213"/>
                </a:cubicBezTo>
                <a:cubicBezTo>
                  <a:pt x="12182" y="2239"/>
                  <a:pt x="12203" y="2260"/>
                  <a:pt x="12229" y="2260"/>
                </a:cubicBezTo>
                <a:cubicBezTo>
                  <a:pt x="12255" y="2260"/>
                  <a:pt x="12277" y="2239"/>
                  <a:pt x="12277" y="2213"/>
                </a:cubicBezTo>
                <a:cubicBezTo>
                  <a:pt x="12277" y="2186"/>
                  <a:pt x="12255" y="2165"/>
                  <a:pt x="12229" y="2165"/>
                </a:cubicBezTo>
                <a:close/>
                <a:moveTo>
                  <a:pt x="12229" y="2300"/>
                </a:moveTo>
                <a:cubicBezTo>
                  <a:pt x="12203" y="2300"/>
                  <a:pt x="12182" y="2322"/>
                  <a:pt x="12182" y="2348"/>
                </a:cubicBezTo>
                <a:cubicBezTo>
                  <a:pt x="12182" y="2374"/>
                  <a:pt x="12203" y="2396"/>
                  <a:pt x="12229" y="2396"/>
                </a:cubicBezTo>
                <a:cubicBezTo>
                  <a:pt x="12255" y="2396"/>
                  <a:pt x="12277" y="2374"/>
                  <a:pt x="12277" y="2348"/>
                </a:cubicBezTo>
                <a:cubicBezTo>
                  <a:pt x="12277" y="2322"/>
                  <a:pt x="12255" y="2300"/>
                  <a:pt x="12229" y="2300"/>
                </a:cubicBezTo>
                <a:close/>
                <a:moveTo>
                  <a:pt x="12229" y="2436"/>
                </a:moveTo>
                <a:cubicBezTo>
                  <a:pt x="12203" y="2436"/>
                  <a:pt x="12182" y="2457"/>
                  <a:pt x="12182" y="2483"/>
                </a:cubicBezTo>
                <a:cubicBezTo>
                  <a:pt x="12182" y="2510"/>
                  <a:pt x="12203" y="2531"/>
                  <a:pt x="12229" y="2531"/>
                </a:cubicBezTo>
                <a:cubicBezTo>
                  <a:pt x="12255" y="2531"/>
                  <a:pt x="12277" y="2510"/>
                  <a:pt x="12277" y="2483"/>
                </a:cubicBezTo>
                <a:cubicBezTo>
                  <a:pt x="12277" y="2457"/>
                  <a:pt x="12255" y="2436"/>
                  <a:pt x="12229" y="2436"/>
                </a:cubicBezTo>
                <a:close/>
                <a:moveTo>
                  <a:pt x="12229" y="2571"/>
                </a:moveTo>
                <a:cubicBezTo>
                  <a:pt x="12203" y="2571"/>
                  <a:pt x="12182" y="2593"/>
                  <a:pt x="12182" y="2619"/>
                </a:cubicBezTo>
                <a:cubicBezTo>
                  <a:pt x="12182" y="2645"/>
                  <a:pt x="12203" y="2666"/>
                  <a:pt x="12229" y="2666"/>
                </a:cubicBezTo>
                <a:cubicBezTo>
                  <a:pt x="12255" y="2666"/>
                  <a:pt x="12277" y="2645"/>
                  <a:pt x="12277" y="2619"/>
                </a:cubicBezTo>
                <a:cubicBezTo>
                  <a:pt x="12277" y="2593"/>
                  <a:pt x="12255" y="2571"/>
                  <a:pt x="12229" y="2571"/>
                </a:cubicBezTo>
                <a:close/>
                <a:moveTo>
                  <a:pt x="12229" y="2707"/>
                </a:moveTo>
                <a:cubicBezTo>
                  <a:pt x="12203" y="2707"/>
                  <a:pt x="12182" y="2728"/>
                  <a:pt x="12182" y="2754"/>
                </a:cubicBezTo>
                <a:cubicBezTo>
                  <a:pt x="12182" y="2780"/>
                  <a:pt x="12203" y="2802"/>
                  <a:pt x="12229" y="2802"/>
                </a:cubicBezTo>
                <a:cubicBezTo>
                  <a:pt x="12255" y="2802"/>
                  <a:pt x="12277" y="2780"/>
                  <a:pt x="12277" y="2754"/>
                </a:cubicBezTo>
                <a:cubicBezTo>
                  <a:pt x="12277" y="2728"/>
                  <a:pt x="12255" y="2707"/>
                  <a:pt x="12229" y="2707"/>
                </a:cubicBezTo>
                <a:close/>
                <a:moveTo>
                  <a:pt x="12229" y="2842"/>
                </a:moveTo>
                <a:cubicBezTo>
                  <a:pt x="12203" y="2842"/>
                  <a:pt x="12182" y="2863"/>
                  <a:pt x="12182" y="2889"/>
                </a:cubicBezTo>
                <a:cubicBezTo>
                  <a:pt x="12182" y="2916"/>
                  <a:pt x="12203" y="2937"/>
                  <a:pt x="12229" y="2937"/>
                </a:cubicBezTo>
                <a:cubicBezTo>
                  <a:pt x="12255" y="2937"/>
                  <a:pt x="12277" y="2916"/>
                  <a:pt x="12277" y="2889"/>
                </a:cubicBezTo>
                <a:cubicBezTo>
                  <a:pt x="12277" y="2863"/>
                  <a:pt x="12255" y="2842"/>
                  <a:pt x="12229" y="2842"/>
                </a:cubicBezTo>
                <a:close/>
                <a:moveTo>
                  <a:pt x="12229" y="2977"/>
                </a:moveTo>
                <a:cubicBezTo>
                  <a:pt x="12203" y="2977"/>
                  <a:pt x="12182" y="2999"/>
                  <a:pt x="12182" y="3025"/>
                </a:cubicBezTo>
                <a:cubicBezTo>
                  <a:pt x="12182" y="3051"/>
                  <a:pt x="12203" y="3072"/>
                  <a:pt x="12229" y="3072"/>
                </a:cubicBezTo>
                <a:cubicBezTo>
                  <a:pt x="12255" y="3072"/>
                  <a:pt x="12277" y="3051"/>
                  <a:pt x="12277" y="3025"/>
                </a:cubicBezTo>
                <a:cubicBezTo>
                  <a:pt x="12277" y="2999"/>
                  <a:pt x="12255" y="2977"/>
                  <a:pt x="12229" y="2977"/>
                </a:cubicBezTo>
                <a:close/>
                <a:moveTo>
                  <a:pt x="12229" y="3113"/>
                </a:moveTo>
                <a:cubicBezTo>
                  <a:pt x="12203" y="3113"/>
                  <a:pt x="12182" y="3134"/>
                  <a:pt x="12182" y="3160"/>
                </a:cubicBezTo>
                <a:cubicBezTo>
                  <a:pt x="12182" y="3186"/>
                  <a:pt x="12203" y="3208"/>
                  <a:pt x="12229" y="3208"/>
                </a:cubicBezTo>
                <a:cubicBezTo>
                  <a:pt x="12255" y="3208"/>
                  <a:pt x="12277" y="3186"/>
                  <a:pt x="12277" y="3160"/>
                </a:cubicBezTo>
                <a:cubicBezTo>
                  <a:pt x="12277" y="3134"/>
                  <a:pt x="12255" y="3113"/>
                  <a:pt x="12229" y="3113"/>
                </a:cubicBezTo>
                <a:close/>
                <a:moveTo>
                  <a:pt x="12229" y="3248"/>
                </a:moveTo>
                <a:cubicBezTo>
                  <a:pt x="12203" y="3248"/>
                  <a:pt x="12182" y="3269"/>
                  <a:pt x="12182" y="3295"/>
                </a:cubicBezTo>
                <a:cubicBezTo>
                  <a:pt x="12182" y="3322"/>
                  <a:pt x="12203" y="3343"/>
                  <a:pt x="12229" y="3343"/>
                </a:cubicBezTo>
                <a:cubicBezTo>
                  <a:pt x="12255" y="3343"/>
                  <a:pt x="12277" y="3322"/>
                  <a:pt x="12277" y="3295"/>
                </a:cubicBezTo>
                <a:cubicBezTo>
                  <a:pt x="12277" y="3269"/>
                  <a:pt x="12255" y="3248"/>
                  <a:pt x="12229" y="3248"/>
                </a:cubicBezTo>
                <a:close/>
                <a:moveTo>
                  <a:pt x="12229" y="3383"/>
                </a:moveTo>
                <a:cubicBezTo>
                  <a:pt x="12203" y="3383"/>
                  <a:pt x="12182" y="3405"/>
                  <a:pt x="12182" y="3431"/>
                </a:cubicBezTo>
                <a:cubicBezTo>
                  <a:pt x="12182" y="3457"/>
                  <a:pt x="12203" y="3478"/>
                  <a:pt x="12229" y="3478"/>
                </a:cubicBezTo>
                <a:cubicBezTo>
                  <a:pt x="12255" y="3478"/>
                  <a:pt x="12277" y="3457"/>
                  <a:pt x="12277" y="3431"/>
                </a:cubicBezTo>
                <a:cubicBezTo>
                  <a:pt x="12277" y="3405"/>
                  <a:pt x="12255" y="3383"/>
                  <a:pt x="12229" y="3383"/>
                </a:cubicBezTo>
                <a:close/>
                <a:moveTo>
                  <a:pt x="12229" y="3519"/>
                </a:moveTo>
                <a:cubicBezTo>
                  <a:pt x="12203" y="3519"/>
                  <a:pt x="12182" y="3540"/>
                  <a:pt x="12182" y="3566"/>
                </a:cubicBezTo>
                <a:cubicBezTo>
                  <a:pt x="12182" y="3592"/>
                  <a:pt x="12203" y="3614"/>
                  <a:pt x="12229" y="3614"/>
                </a:cubicBezTo>
                <a:cubicBezTo>
                  <a:pt x="12255" y="3614"/>
                  <a:pt x="12277" y="3592"/>
                  <a:pt x="12277" y="3566"/>
                </a:cubicBezTo>
                <a:cubicBezTo>
                  <a:pt x="12277" y="3540"/>
                  <a:pt x="12255" y="3519"/>
                  <a:pt x="12229" y="3519"/>
                </a:cubicBezTo>
                <a:close/>
                <a:moveTo>
                  <a:pt x="12229" y="3654"/>
                </a:moveTo>
                <a:cubicBezTo>
                  <a:pt x="12203" y="3654"/>
                  <a:pt x="12182" y="3675"/>
                  <a:pt x="12182" y="3702"/>
                </a:cubicBezTo>
                <a:cubicBezTo>
                  <a:pt x="12182" y="3728"/>
                  <a:pt x="12203" y="3749"/>
                  <a:pt x="12229" y="3749"/>
                </a:cubicBezTo>
                <a:cubicBezTo>
                  <a:pt x="12255" y="3749"/>
                  <a:pt x="12277" y="3728"/>
                  <a:pt x="12277" y="3702"/>
                </a:cubicBezTo>
                <a:cubicBezTo>
                  <a:pt x="12277" y="3675"/>
                  <a:pt x="12255" y="3654"/>
                  <a:pt x="12229" y="3654"/>
                </a:cubicBezTo>
                <a:close/>
                <a:moveTo>
                  <a:pt x="12229" y="3789"/>
                </a:moveTo>
                <a:cubicBezTo>
                  <a:pt x="12203" y="3789"/>
                  <a:pt x="12182" y="3811"/>
                  <a:pt x="12182" y="3837"/>
                </a:cubicBezTo>
                <a:cubicBezTo>
                  <a:pt x="12182" y="3863"/>
                  <a:pt x="12203" y="3884"/>
                  <a:pt x="12229" y="3884"/>
                </a:cubicBezTo>
                <a:cubicBezTo>
                  <a:pt x="12255" y="3884"/>
                  <a:pt x="12277" y="3863"/>
                  <a:pt x="12277" y="3837"/>
                </a:cubicBezTo>
                <a:cubicBezTo>
                  <a:pt x="12277" y="3811"/>
                  <a:pt x="12255" y="3789"/>
                  <a:pt x="12229" y="3789"/>
                </a:cubicBezTo>
                <a:close/>
                <a:moveTo>
                  <a:pt x="12229" y="3925"/>
                </a:moveTo>
                <a:cubicBezTo>
                  <a:pt x="12203" y="3925"/>
                  <a:pt x="12182" y="3946"/>
                  <a:pt x="12182" y="3972"/>
                </a:cubicBezTo>
                <a:cubicBezTo>
                  <a:pt x="12182" y="3998"/>
                  <a:pt x="12203" y="4020"/>
                  <a:pt x="12229" y="4020"/>
                </a:cubicBezTo>
                <a:cubicBezTo>
                  <a:pt x="12255" y="4020"/>
                  <a:pt x="12277" y="3998"/>
                  <a:pt x="12277" y="3972"/>
                </a:cubicBezTo>
                <a:cubicBezTo>
                  <a:pt x="12277" y="3946"/>
                  <a:pt x="12255" y="3925"/>
                  <a:pt x="12229" y="3925"/>
                </a:cubicBezTo>
                <a:close/>
                <a:moveTo>
                  <a:pt x="12229" y="4060"/>
                </a:moveTo>
                <a:cubicBezTo>
                  <a:pt x="12203" y="4060"/>
                  <a:pt x="12182" y="4081"/>
                  <a:pt x="12182" y="4108"/>
                </a:cubicBezTo>
                <a:cubicBezTo>
                  <a:pt x="12182" y="4134"/>
                  <a:pt x="12203" y="4155"/>
                  <a:pt x="12229" y="4155"/>
                </a:cubicBezTo>
                <a:cubicBezTo>
                  <a:pt x="12255" y="4155"/>
                  <a:pt x="12277" y="4134"/>
                  <a:pt x="12277" y="4108"/>
                </a:cubicBezTo>
                <a:cubicBezTo>
                  <a:pt x="12277" y="4081"/>
                  <a:pt x="12255" y="4060"/>
                  <a:pt x="12229" y="4060"/>
                </a:cubicBezTo>
                <a:close/>
                <a:moveTo>
                  <a:pt x="12229" y="4195"/>
                </a:moveTo>
                <a:cubicBezTo>
                  <a:pt x="12203" y="4195"/>
                  <a:pt x="12182" y="4217"/>
                  <a:pt x="12182" y="4243"/>
                </a:cubicBezTo>
                <a:cubicBezTo>
                  <a:pt x="12182" y="4269"/>
                  <a:pt x="12203" y="4290"/>
                  <a:pt x="12229" y="4290"/>
                </a:cubicBezTo>
                <a:cubicBezTo>
                  <a:pt x="12255" y="4290"/>
                  <a:pt x="12277" y="4269"/>
                  <a:pt x="12277" y="4243"/>
                </a:cubicBezTo>
                <a:cubicBezTo>
                  <a:pt x="12277" y="4217"/>
                  <a:pt x="12255" y="4195"/>
                  <a:pt x="12229" y="4195"/>
                </a:cubicBezTo>
                <a:close/>
                <a:moveTo>
                  <a:pt x="12229" y="4331"/>
                </a:moveTo>
                <a:cubicBezTo>
                  <a:pt x="12203" y="4331"/>
                  <a:pt x="12182" y="4352"/>
                  <a:pt x="12182" y="4378"/>
                </a:cubicBezTo>
                <a:cubicBezTo>
                  <a:pt x="12182" y="4404"/>
                  <a:pt x="12203" y="4426"/>
                  <a:pt x="12229" y="4426"/>
                </a:cubicBezTo>
                <a:cubicBezTo>
                  <a:pt x="12255" y="4426"/>
                  <a:pt x="12277" y="4404"/>
                  <a:pt x="12277" y="4378"/>
                </a:cubicBezTo>
                <a:cubicBezTo>
                  <a:pt x="12277" y="4352"/>
                  <a:pt x="12255" y="4331"/>
                  <a:pt x="12229" y="4331"/>
                </a:cubicBezTo>
                <a:close/>
                <a:moveTo>
                  <a:pt x="12229" y="4466"/>
                </a:moveTo>
                <a:cubicBezTo>
                  <a:pt x="12203" y="4466"/>
                  <a:pt x="12182" y="4487"/>
                  <a:pt x="12182" y="4514"/>
                </a:cubicBezTo>
                <a:cubicBezTo>
                  <a:pt x="12182" y="4540"/>
                  <a:pt x="12203" y="4561"/>
                  <a:pt x="12229" y="4561"/>
                </a:cubicBezTo>
                <a:cubicBezTo>
                  <a:pt x="12255" y="4561"/>
                  <a:pt x="12277" y="4540"/>
                  <a:pt x="12277" y="4514"/>
                </a:cubicBezTo>
                <a:cubicBezTo>
                  <a:pt x="12277" y="4487"/>
                  <a:pt x="12255" y="4466"/>
                  <a:pt x="12229" y="4466"/>
                </a:cubicBezTo>
                <a:close/>
                <a:moveTo>
                  <a:pt x="12229" y="4601"/>
                </a:moveTo>
                <a:cubicBezTo>
                  <a:pt x="12203" y="4601"/>
                  <a:pt x="12182" y="4623"/>
                  <a:pt x="12182" y="4649"/>
                </a:cubicBezTo>
                <a:cubicBezTo>
                  <a:pt x="12182" y="4675"/>
                  <a:pt x="12203" y="4696"/>
                  <a:pt x="12229" y="4696"/>
                </a:cubicBezTo>
                <a:cubicBezTo>
                  <a:pt x="12255" y="4696"/>
                  <a:pt x="12277" y="4675"/>
                  <a:pt x="12277" y="4649"/>
                </a:cubicBezTo>
                <a:cubicBezTo>
                  <a:pt x="12277" y="4623"/>
                  <a:pt x="12255" y="4601"/>
                  <a:pt x="12229" y="4601"/>
                </a:cubicBezTo>
                <a:close/>
                <a:moveTo>
                  <a:pt x="12229" y="4872"/>
                </a:moveTo>
                <a:cubicBezTo>
                  <a:pt x="12203" y="4872"/>
                  <a:pt x="12182" y="4893"/>
                  <a:pt x="12182" y="4920"/>
                </a:cubicBezTo>
                <a:cubicBezTo>
                  <a:pt x="12182" y="4946"/>
                  <a:pt x="12203" y="4967"/>
                  <a:pt x="12229" y="4967"/>
                </a:cubicBezTo>
                <a:cubicBezTo>
                  <a:pt x="12255" y="4967"/>
                  <a:pt x="12277" y="4946"/>
                  <a:pt x="12277" y="4920"/>
                </a:cubicBezTo>
                <a:cubicBezTo>
                  <a:pt x="12277" y="4893"/>
                  <a:pt x="12255" y="4872"/>
                  <a:pt x="12229" y="4872"/>
                </a:cubicBezTo>
                <a:close/>
                <a:moveTo>
                  <a:pt x="12229" y="5008"/>
                </a:moveTo>
                <a:cubicBezTo>
                  <a:pt x="12203" y="5008"/>
                  <a:pt x="12182" y="5029"/>
                  <a:pt x="12182" y="5055"/>
                </a:cubicBezTo>
                <a:cubicBezTo>
                  <a:pt x="12182" y="5081"/>
                  <a:pt x="12203" y="5103"/>
                  <a:pt x="12229" y="5103"/>
                </a:cubicBezTo>
                <a:cubicBezTo>
                  <a:pt x="12255" y="5103"/>
                  <a:pt x="12277" y="5081"/>
                  <a:pt x="12277" y="5055"/>
                </a:cubicBezTo>
                <a:cubicBezTo>
                  <a:pt x="12277" y="5029"/>
                  <a:pt x="12255" y="5008"/>
                  <a:pt x="12229" y="5008"/>
                </a:cubicBezTo>
                <a:close/>
                <a:moveTo>
                  <a:pt x="12229" y="5143"/>
                </a:moveTo>
                <a:cubicBezTo>
                  <a:pt x="12203" y="5143"/>
                  <a:pt x="12182" y="5164"/>
                  <a:pt x="12182" y="5190"/>
                </a:cubicBezTo>
                <a:cubicBezTo>
                  <a:pt x="12182" y="5217"/>
                  <a:pt x="12203" y="5238"/>
                  <a:pt x="12229" y="5238"/>
                </a:cubicBezTo>
                <a:cubicBezTo>
                  <a:pt x="12255" y="5238"/>
                  <a:pt x="12277" y="5217"/>
                  <a:pt x="12277" y="5190"/>
                </a:cubicBezTo>
                <a:cubicBezTo>
                  <a:pt x="12277" y="5164"/>
                  <a:pt x="12255" y="5143"/>
                  <a:pt x="12229" y="5143"/>
                </a:cubicBezTo>
                <a:close/>
                <a:moveTo>
                  <a:pt x="12229" y="5278"/>
                </a:moveTo>
                <a:cubicBezTo>
                  <a:pt x="12203" y="5278"/>
                  <a:pt x="12182" y="5300"/>
                  <a:pt x="12182" y="5326"/>
                </a:cubicBezTo>
                <a:cubicBezTo>
                  <a:pt x="12182" y="5352"/>
                  <a:pt x="12203" y="5373"/>
                  <a:pt x="12229" y="5373"/>
                </a:cubicBezTo>
                <a:cubicBezTo>
                  <a:pt x="12255" y="5373"/>
                  <a:pt x="12277" y="5352"/>
                  <a:pt x="12277" y="5326"/>
                </a:cubicBezTo>
                <a:cubicBezTo>
                  <a:pt x="12277" y="5300"/>
                  <a:pt x="12255" y="5278"/>
                  <a:pt x="12229" y="5278"/>
                </a:cubicBezTo>
                <a:close/>
                <a:moveTo>
                  <a:pt x="12094" y="406"/>
                </a:moveTo>
                <a:cubicBezTo>
                  <a:pt x="12068" y="406"/>
                  <a:pt x="12046" y="427"/>
                  <a:pt x="12046" y="453"/>
                </a:cubicBezTo>
                <a:cubicBezTo>
                  <a:pt x="12046" y="479"/>
                  <a:pt x="12068" y="501"/>
                  <a:pt x="12094" y="501"/>
                </a:cubicBezTo>
                <a:cubicBezTo>
                  <a:pt x="12120" y="501"/>
                  <a:pt x="12141" y="479"/>
                  <a:pt x="12141" y="453"/>
                </a:cubicBezTo>
                <a:cubicBezTo>
                  <a:pt x="12141" y="427"/>
                  <a:pt x="12120" y="406"/>
                  <a:pt x="12094" y="406"/>
                </a:cubicBezTo>
                <a:close/>
                <a:moveTo>
                  <a:pt x="12094" y="541"/>
                </a:moveTo>
                <a:cubicBezTo>
                  <a:pt x="12068" y="541"/>
                  <a:pt x="12046" y="562"/>
                  <a:pt x="12046" y="588"/>
                </a:cubicBezTo>
                <a:cubicBezTo>
                  <a:pt x="12046" y="615"/>
                  <a:pt x="12068" y="636"/>
                  <a:pt x="12094" y="636"/>
                </a:cubicBezTo>
                <a:cubicBezTo>
                  <a:pt x="12120" y="636"/>
                  <a:pt x="12141" y="615"/>
                  <a:pt x="12141" y="588"/>
                </a:cubicBezTo>
                <a:cubicBezTo>
                  <a:pt x="12141" y="562"/>
                  <a:pt x="12120" y="541"/>
                  <a:pt x="12094" y="541"/>
                </a:cubicBezTo>
                <a:close/>
                <a:moveTo>
                  <a:pt x="12094" y="812"/>
                </a:moveTo>
                <a:cubicBezTo>
                  <a:pt x="12068" y="812"/>
                  <a:pt x="12046" y="833"/>
                  <a:pt x="12046" y="859"/>
                </a:cubicBezTo>
                <a:cubicBezTo>
                  <a:pt x="12046" y="885"/>
                  <a:pt x="12068" y="907"/>
                  <a:pt x="12094" y="907"/>
                </a:cubicBezTo>
                <a:cubicBezTo>
                  <a:pt x="12120" y="907"/>
                  <a:pt x="12141" y="885"/>
                  <a:pt x="12141" y="859"/>
                </a:cubicBezTo>
                <a:cubicBezTo>
                  <a:pt x="12141" y="833"/>
                  <a:pt x="12120" y="812"/>
                  <a:pt x="12094" y="812"/>
                </a:cubicBezTo>
                <a:close/>
                <a:moveTo>
                  <a:pt x="12094" y="947"/>
                </a:moveTo>
                <a:cubicBezTo>
                  <a:pt x="12068" y="947"/>
                  <a:pt x="12046" y="968"/>
                  <a:pt x="12046" y="994"/>
                </a:cubicBezTo>
                <a:cubicBezTo>
                  <a:pt x="12046" y="1021"/>
                  <a:pt x="12068" y="1042"/>
                  <a:pt x="12094" y="1042"/>
                </a:cubicBezTo>
                <a:cubicBezTo>
                  <a:pt x="12120" y="1042"/>
                  <a:pt x="12141" y="1021"/>
                  <a:pt x="12141" y="994"/>
                </a:cubicBezTo>
                <a:cubicBezTo>
                  <a:pt x="12141" y="968"/>
                  <a:pt x="12120" y="947"/>
                  <a:pt x="12094" y="947"/>
                </a:cubicBezTo>
                <a:close/>
                <a:moveTo>
                  <a:pt x="12094" y="1082"/>
                </a:moveTo>
                <a:cubicBezTo>
                  <a:pt x="12068" y="1082"/>
                  <a:pt x="12046" y="1104"/>
                  <a:pt x="12046" y="1130"/>
                </a:cubicBezTo>
                <a:cubicBezTo>
                  <a:pt x="12046" y="1156"/>
                  <a:pt x="12068" y="1177"/>
                  <a:pt x="12094" y="1177"/>
                </a:cubicBezTo>
                <a:cubicBezTo>
                  <a:pt x="12120" y="1177"/>
                  <a:pt x="12141" y="1156"/>
                  <a:pt x="12141" y="1130"/>
                </a:cubicBezTo>
                <a:cubicBezTo>
                  <a:pt x="12141" y="1104"/>
                  <a:pt x="12120" y="1082"/>
                  <a:pt x="12094" y="1082"/>
                </a:cubicBezTo>
                <a:close/>
                <a:moveTo>
                  <a:pt x="12094" y="1218"/>
                </a:moveTo>
                <a:cubicBezTo>
                  <a:pt x="12068" y="1218"/>
                  <a:pt x="12046" y="1239"/>
                  <a:pt x="12046" y="1265"/>
                </a:cubicBezTo>
                <a:cubicBezTo>
                  <a:pt x="12046" y="1291"/>
                  <a:pt x="12068" y="1313"/>
                  <a:pt x="12094" y="1313"/>
                </a:cubicBezTo>
                <a:cubicBezTo>
                  <a:pt x="12120" y="1313"/>
                  <a:pt x="12141" y="1291"/>
                  <a:pt x="12141" y="1265"/>
                </a:cubicBezTo>
                <a:cubicBezTo>
                  <a:pt x="12141" y="1239"/>
                  <a:pt x="12120" y="1218"/>
                  <a:pt x="12094" y="1218"/>
                </a:cubicBezTo>
                <a:close/>
                <a:moveTo>
                  <a:pt x="12094" y="1353"/>
                </a:moveTo>
                <a:cubicBezTo>
                  <a:pt x="12068" y="1353"/>
                  <a:pt x="12046" y="1374"/>
                  <a:pt x="12046" y="1401"/>
                </a:cubicBezTo>
                <a:cubicBezTo>
                  <a:pt x="12046" y="1427"/>
                  <a:pt x="12068" y="1448"/>
                  <a:pt x="12094" y="1448"/>
                </a:cubicBezTo>
                <a:cubicBezTo>
                  <a:pt x="12120" y="1448"/>
                  <a:pt x="12141" y="1427"/>
                  <a:pt x="12141" y="1401"/>
                </a:cubicBezTo>
                <a:cubicBezTo>
                  <a:pt x="12141" y="1374"/>
                  <a:pt x="12120" y="1353"/>
                  <a:pt x="12094" y="1353"/>
                </a:cubicBezTo>
                <a:close/>
                <a:moveTo>
                  <a:pt x="12094" y="1488"/>
                </a:moveTo>
                <a:cubicBezTo>
                  <a:pt x="12068" y="1488"/>
                  <a:pt x="12046" y="1510"/>
                  <a:pt x="12046" y="1536"/>
                </a:cubicBezTo>
                <a:cubicBezTo>
                  <a:pt x="12046" y="1562"/>
                  <a:pt x="12068" y="1583"/>
                  <a:pt x="12094" y="1583"/>
                </a:cubicBezTo>
                <a:cubicBezTo>
                  <a:pt x="12120" y="1583"/>
                  <a:pt x="12141" y="1562"/>
                  <a:pt x="12141" y="1536"/>
                </a:cubicBezTo>
                <a:cubicBezTo>
                  <a:pt x="12141" y="1510"/>
                  <a:pt x="12120" y="1488"/>
                  <a:pt x="12094" y="1488"/>
                </a:cubicBezTo>
                <a:close/>
                <a:moveTo>
                  <a:pt x="12094" y="1624"/>
                </a:moveTo>
                <a:cubicBezTo>
                  <a:pt x="12068" y="1624"/>
                  <a:pt x="12046" y="1645"/>
                  <a:pt x="12046" y="1671"/>
                </a:cubicBezTo>
                <a:cubicBezTo>
                  <a:pt x="12046" y="1697"/>
                  <a:pt x="12068" y="1719"/>
                  <a:pt x="12094" y="1719"/>
                </a:cubicBezTo>
                <a:cubicBezTo>
                  <a:pt x="12120" y="1719"/>
                  <a:pt x="12141" y="1697"/>
                  <a:pt x="12141" y="1671"/>
                </a:cubicBezTo>
                <a:cubicBezTo>
                  <a:pt x="12141" y="1645"/>
                  <a:pt x="12120" y="1624"/>
                  <a:pt x="12094" y="1624"/>
                </a:cubicBezTo>
                <a:close/>
                <a:moveTo>
                  <a:pt x="12094" y="1759"/>
                </a:moveTo>
                <a:cubicBezTo>
                  <a:pt x="12068" y="1759"/>
                  <a:pt x="12046" y="1780"/>
                  <a:pt x="12046" y="1807"/>
                </a:cubicBezTo>
                <a:cubicBezTo>
                  <a:pt x="12046" y="1833"/>
                  <a:pt x="12068" y="1854"/>
                  <a:pt x="12094" y="1854"/>
                </a:cubicBezTo>
                <a:cubicBezTo>
                  <a:pt x="12120" y="1854"/>
                  <a:pt x="12141" y="1833"/>
                  <a:pt x="12141" y="1807"/>
                </a:cubicBezTo>
                <a:cubicBezTo>
                  <a:pt x="12141" y="1780"/>
                  <a:pt x="12120" y="1759"/>
                  <a:pt x="12094" y="1759"/>
                </a:cubicBezTo>
                <a:close/>
                <a:moveTo>
                  <a:pt x="12094" y="1894"/>
                </a:moveTo>
                <a:cubicBezTo>
                  <a:pt x="12068" y="1894"/>
                  <a:pt x="12046" y="1916"/>
                  <a:pt x="12046" y="1942"/>
                </a:cubicBezTo>
                <a:cubicBezTo>
                  <a:pt x="12046" y="1968"/>
                  <a:pt x="12068" y="1989"/>
                  <a:pt x="12094" y="1989"/>
                </a:cubicBezTo>
                <a:cubicBezTo>
                  <a:pt x="12120" y="1989"/>
                  <a:pt x="12141" y="1968"/>
                  <a:pt x="12141" y="1942"/>
                </a:cubicBezTo>
                <a:cubicBezTo>
                  <a:pt x="12141" y="1916"/>
                  <a:pt x="12120" y="1894"/>
                  <a:pt x="12094" y="1894"/>
                </a:cubicBezTo>
                <a:close/>
                <a:moveTo>
                  <a:pt x="12094" y="2030"/>
                </a:moveTo>
                <a:cubicBezTo>
                  <a:pt x="12068" y="2030"/>
                  <a:pt x="12046" y="2051"/>
                  <a:pt x="12046" y="2077"/>
                </a:cubicBezTo>
                <a:cubicBezTo>
                  <a:pt x="12046" y="2103"/>
                  <a:pt x="12068" y="2125"/>
                  <a:pt x="12094" y="2125"/>
                </a:cubicBezTo>
                <a:cubicBezTo>
                  <a:pt x="12120" y="2125"/>
                  <a:pt x="12141" y="2103"/>
                  <a:pt x="12141" y="2077"/>
                </a:cubicBezTo>
                <a:cubicBezTo>
                  <a:pt x="12141" y="2051"/>
                  <a:pt x="12120" y="2030"/>
                  <a:pt x="12094" y="2030"/>
                </a:cubicBezTo>
                <a:close/>
                <a:moveTo>
                  <a:pt x="12094" y="2165"/>
                </a:moveTo>
                <a:cubicBezTo>
                  <a:pt x="12068" y="2165"/>
                  <a:pt x="12046" y="2186"/>
                  <a:pt x="12046" y="2213"/>
                </a:cubicBezTo>
                <a:cubicBezTo>
                  <a:pt x="12046" y="2239"/>
                  <a:pt x="12068" y="2260"/>
                  <a:pt x="12094" y="2260"/>
                </a:cubicBezTo>
                <a:cubicBezTo>
                  <a:pt x="12120" y="2260"/>
                  <a:pt x="12141" y="2239"/>
                  <a:pt x="12141" y="2213"/>
                </a:cubicBezTo>
                <a:cubicBezTo>
                  <a:pt x="12141" y="2186"/>
                  <a:pt x="12120" y="2165"/>
                  <a:pt x="12094" y="2165"/>
                </a:cubicBezTo>
                <a:close/>
                <a:moveTo>
                  <a:pt x="12094" y="2300"/>
                </a:moveTo>
                <a:cubicBezTo>
                  <a:pt x="12068" y="2300"/>
                  <a:pt x="12046" y="2322"/>
                  <a:pt x="12046" y="2348"/>
                </a:cubicBezTo>
                <a:cubicBezTo>
                  <a:pt x="12046" y="2374"/>
                  <a:pt x="12068" y="2396"/>
                  <a:pt x="12094" y="2396"/>
                </a:cubicBezTo>
                <a:cubicBezTo>
                  <a:pt x="12120" y="2396"/>
                  <a:pt x="12141" y="2374"/>
                  <a:pt x="12141" y="2348"/>
                </a:cubicBezTo>
                <a:cubicBezTo>
                  <a:pt x="12141" y="2322"/>
                  <a:pt x="12120" y="2300"/>
                  <a:pt x="12094" y="2300"/>
                </a:cubicBezTo>
                <a:close/>
                <a:moveTo>
                  <a:pt x="12094" y="2436"/>
                </a:moveTo>
                <a:cubicBezTo>
                  <a:pt x="12068" y="2436"/>
                  <a:pt x="12046" y="2457"/>
                  <a:pt x="12046" y="2483"/>
                </a:cubicBezTo>
                <a:cubicBezTo>
                  <a:pt x="12046" y="2510"/>
                  <a:pt x="12068" y="2531"/>
                  <a:pt x="12094" y="2531"/>
                </a:cubicBezTo>
                <a:cubicBezTo>
                  <a:pt x="12120" y="2531"/>
                  <a:pt x="12141" y="2510"/>
                  <a:pt x="12141" y="2483"/>
                </a:cubicBezTo>
                <a:cubicBezTo>
                  <a:pt x="12141" y="2457"/>
                  <a:pt x="12120" y="2436"/>
                  <a:pt x="12094" y="2436"/>
                </a:cubicBezTo>
                <a:close/>
                <a:moveTo>
                  <a:pt x="12094" y="2571"/>
                </a:moveTo>
                <a:cubicBezTo>
                  <a:pt x="12068" y="2571"/>
                  <a:pt x="12046" y="2593"/>
                  <a:pt x="12046" y="2619"/>
                </a:cubicBezTo>
                <a:cubicBezTo>
                  <a:pt x="12046" y="2645"/>
                  <a:pt x="12068" y="2666"/>
                  <a:pt x="12094" y="2666"/>
                </a:cubicBezTo>
                <a:cubicBezTo>
                  <a:pt x="12120" y="2666"/>
                  <a:pt x="12141" y="2645"/>
                  <a:pt x="12141" y="2619"/>
                </a:cubicBezTo>
                <a:cubicBezTo>
                  <a:pt x="12141" y="2593"/>
                  <a:pt x="12120" y="2571"/>
                  <a:pt x="12094" y="2571"/>
                </a:cubicBezTo>
                <a:close/>
                <a:moveTo>
                  <a:pt x="12094" y="2707"/>
                </a:moveTo>
                <a:cubicBezTo>
                  <a:pt x="12068" y="2707"/>
                  <a:pt x="12046" y="2728"/>
                  <a:pt x="12046" y="2754"/>
                </a:cubicBezTo>
                <a:cubicBezTo>
                  <a:pt x="12046" y="2780"/>
                  <a:pt x="12068" y="2802"/>
                  <a:pt x="12094" y="2802"/>
                </a:cubicBezTo>
                <a:cubicBezTo>
                  <a:pt x="12120" y="2802"/>
                  <a:pt x="12141" y="2780"/>
                  <a:pt x="12141" y="2754"/>
                </a:cubicBezTo>
                <a:cubicBezTo>
                  <a:pt x="12141" y="2728"/>
                  <a:pt x="12120" y="2707"/>
                  <a:pt x="12094" y="2707"/>
                </a:cubicBezTo>
                <a:close/>
                <a:moveTo>
                  <a:pt x="12094" y="2842"/>
                </a:moveTo>
                <a:cubicBezTo>
                  <a:pt x="12068" y="2842"/>
                  <a:pt x="12046" y="2863"/>
                  <a:pt x="12046" y="2889"/>
                </a:cubicBezTo>
                <a:cubicBezTo>
                  <a:pt x="12046" y="2916"/>
                  <a:pt x="12068" y="2937"/>
                  <a:pt x="12094" y="2937"/>
                </a:cubicBezTo>
                <a:cubicBezTo>
                  <a:pt x="12120" y="2937"/>
                  <a:pt x="12141" y="2916"/>
                  <a:pt x="12141" y="2889"/>
                </a:cubicBezTo>
                <a:cubicBezTo>
                  <a:pt x="12141" y="2863"/>
                  <a:pt x="12120" y="2842"/>
                  <a:pt x="12094" y="2842"/>
                </a:cubicBezTo>
                <a:close/>
                <a:moveTo>
                  <a:pt x="12094" y="2977"/>
                </a:moveTo>
                <a:cubicBezTo>
                  <a:pt x="12068" y="2977"/>
                  <a:pt x="12046" y="2999"/>
                  <a:pt x="12046" y="3025"/>
                </a:cubicBezTo>
                <a:cubicBezTo>
                  <a:pt x="12046" y="3051"/>
                  <a:pt x="12068" y="3072"/>
                  <a:pt x="12094" y="3072"/>
                </a:cubicBezTo>
                <a:cubicBezTo>
                  <a:pt x="12120" y="3072"/>
                  <a:pt x="12141" y="3051"/>
                  <a:pt x="12141" y="3025"/>
                </a:cubicBezTo>
                <a:cubicBezTo>
                  <a:pt x="12141" y="2999"/>
                  <a:pt x="12120" y="2977"/>
                  <a:pt x="12094" y="2977"/>
                </a:cubicBezTo>
                <a:close/>
                <a:moveTo>
                  <a:pt x="12094" y="3113"/>
                </a:moveTo>
                <a:cubicBezTo>
                  <a:pt x="12068" y="3113"/>
                  <a:pt x="12046" y="3134"/>
                  <a:pt x="12046" y="3160"/>
                </a:cubicBezTo>
                <a:cubicBezTo>
                  <a:pt x="12046" y="3186"/>
                  <a:pt x="12068" y="3208"/>
                  <a:pt x="12094" y="3208"/>
                </a:cubicBezTo>
                <a:cubicBezTo>
                  <a:pt x="12120" y="3208"/>
                  <a:pt x="12141" y="3186"/>
                  <a:pt x="12141" y="3160"/>
                </a:cubicBezTo>
                <a:cubicBezTo>
                  <a:pt x="12141" y="3134"/>
                  <a:pt x="12120" y="3113"/>
                  <a:pt x="12094" y="3113"/>
                </a:cubicBezTo>
                <a:close/>
                <a:moveTo>
                  <a:pt x="12094" y="3248"/>
                </a:moveTo>
                <a:cubicBezTo>
                  <a:pt x="12068" y="3248"/>
                  <a:pt x="12046" y="3269"/>
                  <a:pt x="12046" y="3295"/>
                </a:cubicBezTo>
                <a:cubicBezTo>
                  <a:pt x="12046" y="3322"/>
                  <a:pt x="12068" y="3343"/>
                  <a:pt x="12094" y="3343"/>
                </a:cubicBezTo>
                <a:cubicBezTo>
                  <a:pt x="12120" y="3343"/>
                  <a:pt x="12141" y="3322"/>
                  <a:pt x="12141" y="3295"/>
                </a:cubicBezTo>
                <a:cubicBezTo>
                  <a:pt x="12141" y="3269"/>
                  <a:pt x="12120" y="3248"/>
                  <a:pt x="12094" y="3248"/>
                </a:cubicBezTo>
                <a:close/>
                <a:moveTo>
                  <a:pt x="12094" y="3383"/>
                </a:moveTo>
                <a:cubicBezTo>
                  <a:pt x="12068" y="3383"/>
                  <a:pt x="12046" y="3405"/>
                  <a:pt x="12046" y="3431"/>
                </a:cubicBezTo>
                <a:cubicBezTo>
                  <a:pt x="12046" y="3457"/>
                  <a:pt x="12068" y="3478"/>
                  <a:pt x="12094" y="3478"/>
                </a:cubicBezTo>
                <a:cubicBezTo>
                  <a:pt x="12120" y="3478"/>
                  <a:pt x="12141" y="3457"/>
                  <a:pt x="12141" y="3431"/>
                </a:cubicBezTo>
                <a:cubicBezTo>
                  <a:pt x="12141" y="3405"/>
                  <a:pt x="12120" y="3383"/>
                  <a:pt x="12094" y="3383"/>
                </a:cubicBezTo>
                <a:close/>
                <a:moveTo>
                  <a:pt x="12094" y="3519"/>
                </a:moveTo>
                <a:cubicBezTo>
                  <a:pt x="12068" y="3519"/>
                  <a:pt x="12046" y="3540"/>
                  <a:pt x="12046" y="3566"/>
                </a:cubicBezTo>
                <a:cubicBezTo>
                  <a:pt x="12046" y="3592"/>
                  <a:pt x="12068" y="3614"/>
                  <a:pt x="12094" y="3614"/>
                </a:cubicBezTo>
                <a:cubicBezTo>
                  <a:pt x="12120" y="3614"/>
                  <a:pt x="12141" y="3592"/>
                  <a:pt x="12141" y="3566"/>
                </a:cubicBezTo>
                <a:cubicBezTo>
                  <a:pt x="12141" y="3540"/>
                  <a:pt x="12120" y="3519"/>
                  <a:pt x="12094" y="3519"/>
                </a:cubicBezTo>
                <a:close/>
                <a:moveTo>
                  <a:pt x="12094" y="3654"/>
                </a:moveTo>
                <a:cubicBezTo>
                  <a:pt x="12068" y="3654"/>
                  <a:pt x="12046" y="3675"/>
                  <a:pt x="12046" y="3702"/>
                </a:cubicBezTo>
                <a:cubicBezTo>
                  <a:pt x="12046" y="3728"/>
                  <a:pt x="12068" y="3749"/>
                  <a:pt x="12094" y="3749"/>
                </a:cubicBezTo>
                <a:cubicBezTo>
                  <a:pt x="12120" y="3749"/>
                  <a:pt x="12141" y="3728"/>
                  <a:pt x="12141" y="3702"/>
                </a:cubicBezTo>
                <a:cubicBezTo>
                  <a:pt x="12141" y="3675"/>
                  <a:pt x="12120" y="3654"/>
                  <a:pt x="12094" y="3654"/>
                </a:cubicBezTo>
                <a:close/>
                <a:moveTo>
                  <a:pt x="12094" y="3789"/>
                </a:moveTo>
                <a:cubicBezTo>
                  <a:pt x="12068" y="3789"/>
                  <a:pt x="12046" y="3811"/>
                  <a:pt x="12046" y="3837"/>
                </a:cubicBezTo>
                <a:cubicBezTo>
                  <a:pt x="12046" y="3863"/>
                  <a:pt x="12068" y="3884"/>
                  <a:pt x="12094" y="3884"/>
                </a:cubicBezTo>
                <a:cubicBezTo>
                  <a:pt x="12120" y="3884"/>
                  <a:pt x="12141" y="3863"/>
                  <a:pt x="12141" y="3837"/>
                </a:cubicBezTo>
                <a:cubicBezTo>
                  <a:pt x="12141" y="3811"/>
                  <a:pt x="12120" y="3789"/>
                  <a:pt x="12094" y="3789"/>
                </a:cubicBezTo>
                <a:close/>
                <a:moveTo>
                  <a:pt x="12094" y="3925"/>
                </a:moveTo>
                <a:cubicBezTo>
                  <a:pt x="12068" y="3925"/>
                  <a:pt x="12046" y="3946"/>
                  <a:pt x="12046" y="3972"/>
                </a:cubicBezTo>
                <a:cubicBezTo>
                  <a:pt x="12046" y="3998"/>
                  <a:pt x="12068" y="4020"/>
                  <a:pt x="12094" y="4020"/>
                </a:cubicBezTo>
                <a:cubicBezTo>
                  <a:pt x="12120" y="4020"/>
                  <a:pt x="12141" y="3998"/>
                  <a:pt x="12141" y="3972"/>
                </a:cubicBezTo>
                <a:cubicBezTo>
                  <a:pt x="12141" y="3946"/>
                  <a:pt x="12120" y="3925"/>
                  <a:pt x="12094" y="3925"/>
                </a:cubicBezTo>
                <a:close/>
                <a:moveTo>
                  <a:pt x="12094" y="4060"/>
                </a:moveTo>
                <a:cubicBezTo>
                  <a:pt x="12068" y="4060"/>
                  <a:pt x="12046" y="4081"/>
                  <a:pt x="12046" y="4108"/>
                </a:cubicBezTo>
                <a:cubicBezTo>
                  <a:pt x="12046" y="4134"/>
                  <a:pt x="12068" y="4155"/>
                  <a:pt x="12094" y="4155"/>
                </a:cubicBezTo>
                <a:cubicBezTo>
                  <a:pt x="12120" y="4155"/>
                  <a:pt x="12141" y="4134"/>
                  <a:pt x="12141" y="4108"/>
                </a:cubicBezTo>
                <a:cubicBezTo>
                  <a:pt x="12141" y="4081"/>
                  <a:pt x="12120" y="4060"/>
                  <a:pt x="12094" y="4060"/>
                </a:cubicBezTo>
                <a:close/>
                <a:moveTo>
                  <a:pt x="12094" y="4195"/>
                </a:moveTo>
                <a:cubicBezTo>
                  <a:pt x="12068" y="4195"/>
                  <a:pt x="12046" y="4217"/>
                  <a:pt x="12046" y="4243"/>
                </a:cubicBezTo>
                <a:cubicBezTo>
                  <a:pt x="12046" y="4269"/>
                  <a:pt x="12068" y="4290"/>
                  <a:pt x="12094" y="4290"/>
                </a:cubicBezTo>
                <a:cubicBezTo>
                  <a:pt x="12120" y="4290"/>
                  <a:pt x="12141" y="4269"/>
                  <a:pt x="12141" y="4243"/>
                </a:cubicBezTo>
                <a:cubicBezTo>
                  <a:pt x="12141" y="4217"/>
                  <a:pt x="12120" y="4195"/>
                  <a:pt x="12094" y="4195"/>
                </a:cubicBezTo>
                <a:close/>
                <a:moveTo>
                  <a:pt x="12094" y="4331"/>
                </a:moveTo>
                <a:cubicBezTo>
                  <a:pt x="12068" y="4331"/>
                  <a:pt x="12046" y="4352"/>
                  <a:pt x="12046" y="4378"/>
                </a:cubicBezTo>
                <a:cubicBezTo>
                  <a:pt x="12046" y="4404"/>
                  <a:pt x="12068" y="4426"/>
                  <a:pt x="12094" y="4426"/>
                </a:cubicBezTo>
                <a:cubicBezTo>
                  <a:pt x="12120" y="4426"/>
                  <a:pt x="12141" y="4404"/>
                  <a:pt x="12141" y="4378"/>
                </a:cubicBezTo>
                <a:cubicBezTo>
                  <a:pt x="12141" y="4352"/>
                  <a:pt x="12120" y="4331"/>
                  <a:pt x="12094" y="4331"/>
                </a:cubicBezTo>
                <a:close/>
                <a:moveTo>
                  <a:pt x="12094" y="4466"/>
                </a:moveTo>
                <a:cubicBezTo>
                  <a:pt x="12068" y="4466"/>
                  <a:pt x="12046" y="4487"/>
                  <a:pt x="12046" y="4514"/>
                </a:cubicBezTo>
                <a:cubicBezTo>
                  <a:pt x="12046" y="4540"/>
                  <a:pt x="12068" y="4561"/>
                  <a:pt x="12094" y="4561"/>
                </a:cubicBezTo>
                <a:cubicBezTo>
                  <a:pt x="12120" y="4561"/>
                  <a:pt x="12141" y="4540"/>
                  <a:pt x="12141" y="4514"/>
                </a:cubicBezTo>
                <a:cubicBezTo>
                  <a:pt x="12141" y="4487"/>
                  <a:pt x="12120" y="4466"/>
                  <a:pt x="12094" y="4466"/>
                </a:cubicBezTo>
                <a:close/>
                <a:moveTo>
                  <a:pt x="12094" y="4601"/>
                </a:moveTo>
                <a:cubicBezTo>
                  <a:pt x="12068" y="4601"/>
                  <a:pt x="12046" y="4623"/>
                  <a:pt x="12046" y="4649"/>
                </a:cubicBezTo>
                <a:cubicBezTo>
                  <a:pt x="12046" y="4675"/>
                  <a:pt x="12068" y="4696"/>
                  <a:pt x="12094" y="4696"/>
                </a:cubicBezTo>
                <a:cubicBezTo>
                  <a:pt x="12120" y="4696"/>
                  <a:pt x="12141" y="4675"/>
                  <a:pt x="12141" y="4649"/>
                </a:cubicBezTo>
                <a:cubicBezTo>
                  <a:pt x="12141" y="4623"/>
                  <a:pt x="12120" y="4601"/>
                  <a:pt x="12094" y="4601"/>
                </a:cubicBezTo>
                <a:close/>
                <a:moveTo>
                  <a:pt x="12094" y="4737"/>
                </a:moveTo>
                <a:cubicBezTo>
                  <a:pt x="12068" y="4737"/>
                  <a:pt x="12046" y="4758"/>
                  <a:pt x="12046" y="4784"/>
                </a:cubicBezTo>
                <a:cubicBezTo>
                  <a:pt x="12046" y="4811"/>
                  <a:pt x="12068" y="4832"/>
                  <a:pt x="12094" y="4832"/>
                </a:cubicBezTo>
                <a:cubicBezTo>
                  <a:pt x="12120" y="4832"/>
                  <a:pt x="12141" y="4811"/>
                  <a:pt x="12141" y="4784"/>
                </a:cubicBezTo>
                <a:cubicBezTo>
                  <a:pt x="12141" y="4758"/>
                  <a:pt x="12120" y="4737"/>
                  <a:pt x="12094" y="4737"/>
                </a:cubicBezTo>
                <a:close/>
                <a:moveTo>
                  <a:pt x="12094" y="4872"/>
                </a:moveTo>
                <a:cubicBezTo>
                  <a:pt x="12068" y="4872"/>
                  <a:pt x="12046" y="4893"/>
                  <a:pt x="12046" y="4920"/>
                </a:cubicBezTo>
                <a:cubicBezTo>
                  <a:pt x="12046" y="4946"/>
                  <a:pt x="12068" y="4967"/>
                  <a:pt x="12094" y="4967"/>
                </a:cubicBezTo>
                <a:cubicBezTo>
                  <a:pt x="12120" y="4967"/>
                  <a:pt x="12141" y="4946"/>
                  <a:pt x="12141" y="4920"/>
                </a:cubicBezTo>
                <a:cubicBezTo>
                  <a:pt x="12141" y="4893"/>
                  <a:pt x="12120" y="4872"/>
                  <a:pt x="12094" y="4872"/>
                </a:cubicBezTo>
                <a:close/>
                <a:moveTo>
                  <a:pt x="12094" y="5008"/>
                </a:moveTo>
                <a:cubicBezTo>
                  <a:pt x="12068" y="5008"/>
                  <a:pt x="12046" y="5029"/>
                  <a:pt x="12046" y="5055"/>
                </a:cubicBezTo>
                <a:cubicBezTo>
                  <a:pt x="12046" y="5081"/>
                  <a:pt x="12068" y="5103"/>
                  <a:pt x="12094" y="5103"/>
                </a:cubicBezTo>
                <a:cubicBezTo>
                  <a:pt x="12120" y="5103"/>
                  <a:pt x="12141" y="5081"/>
                  <a:pt x="12141" y="5055"/>
                </a:cubicBezTo>
                <a:cubicBezTo>
                  <a:pt x="12141" y="5029"/>
                  <a:pt x="12120" y="5008"/>
                  <a:pt x="12094" y="5008"/>
                </a:cubicBezTo>
                <a:close/>
                <a:moveTo>
                  <a:pt x="12094" y="5143"/>
                </a:moveTo>
                <a:cubicBezTo>
                  <a:pt x="12068" y="5143"/>
                  <a:pt x="12046" y="5164"/>
                  <a:pt x="12046" y="5190"/>
                </a:cubicBezTo>
                <a:cubicBezTo>
                  <a:pt x="12046" y="5217"/>
                  <a:pt x="12068" y="5238"/>
                  <a:pt x="12094" y="5238"/>
                </a:cubicBezTo>
                <a:cubicBezTo>
                  <a:pt x="12120" y="5238"/>
                  <a:pt x="12141" y="5217"/>
                  <a:pt x="12141" y="5190"/>
                </a:cubicBezTo>
                <a:cubicBezTo>
                  <a:pt x="12141" y="5164"/>
                  <a:pt x="12120" y="5143"/>
                  <a:pt x="12094" y="5143"/>
                </a:cubicBezTo>
                <a:close/>
                <a:moveTo>
                  <a:pt x="11958" y="270"/>
                </a:moveTo>
                <a:cubicBezTo>
                  <a:pt x="11932" y="270"/>
                  <a:pt x="11911" y="292"/>
                  <a:pt x="11911" y="318"/>
                </a:cubicBezTo>
                <a:cubicBezTo>
                  <a:pt x="11911" y="344"/>
                  <a:pt x="11932" y="365"/>
                  <a:pt x="11958" y="365"/>
                </a:cubicBezTo>
                <a:cubicBezTo>
                  <a:pt x="11985" y="365"/>
                  <a:pt x="12006" y="344"/>
                  <a:pt x="12006" y="318"/>
                </a:cubicBezTo>
                <a:cubicBezTo>
                  <a:pt x="12006" y="292"/>
                  <a:pt x="11985" y="270"/>
                  <a:pt x="11958" y="270"/>
                </a:cubicBezTo>
                <a:close/>
                <a:moveTo>
                  <a:pt x="11958" y="406"/>
                </a:moveTo>
                <a:cubicBezTo>
                  <a:pt x="11932" y="406"/>
                  <a:pt x="11911" y="427"/>
                  <a:pt x="11911" y="453"/>
                </a:cubicBezTo>
                <a:cubicBezTo>
                  <a:pt x="11911" y="479"/>
                  <a:pt x="11932" y="501"/>
                  <a:pt x="11958" y="501"/>
                </a:cubicBezTo>
                <a:cubicBezTo>
                  <a:pt x="11985" y="501"/>
                  <a:pt x="12006" y="479"/>
                  <a:pt x="12006" y="453"/>
                </a:cubicBezTo>
                <a:cubicBezTo>
                  <a:pt x="12006" y="427"/>
                  <a:pt x="11985" y="406"/>
                  <a:pt x="11958" y="406"/>
                </a:cubicBezTo>
                <a:close/>
                <a:moveTo>
                  <a:pt x="11958" y="541"/>
                </a:moveTo>
                <a:cubicBezTo>
                  <a:pt x="11932" y="541"/>
                  <a:pt x="11911" y="562"/>
                  <a:pt x="11911" y="588"/>
                </a:cubicBezTo>
                <a:cubicBezTo>
                  <a:pt x="11911" y="615"/>
                  <a:pt x="11932" y="636"/>
                  <a:pt x="11958" y="636"/>
                </a:cubicBezTo>
                <a:cubicBezTo>
                  <a:pt x="11985" y="636"/>
                  <a:pt x="12006" y="615"/>
                  <a:pt x="12006" y="588"/>
                </a:cubicBezTo>
                <a:cubicBezTo>
                  <a:pt x="12006" y="562"/>
                  <a:pt x="11985" y="541"/>
                  <a:pt x="11958" y="541"/>
                </a:cubicBezTo>
                <a:close/>
                <a:moveTo>
                  <a:pt x="11958" y="812"/>
                </a:moveTo>
                <a:cubicBezTo>
                  <a:pt x="11932" y="812"/>
                  <a:pt x="11911" y="833"/>
                  <a:pt x="11911" y="859"/>
                </a:cubicBezTo>
                <a:cubicBezTo>
                  <a:pt x="11911" y="885"/>
                  <a:pt x="11932" y="907"/>
                  <a:pt x="11958" y="907"/>
                </a:cubicBezTo>
                <a:cubicBezTo>
                  <a:pt x="11985" y="907"/>
                  <a:pt x="12006" y="885"/>
                  <a:pt x="12006" y="859"/>
                </a:cubicBezTo>
                <a:cubicBezTo>
                  <a:pt x="12006" y="833"/>
                  <a:pt x="11985" y="812"/>
                  <a:pt x="11958" y="812"/>
                </a:cubicBezTo>
                <a:close/>
                <a:moveTo>
                  <a:pt x="11958" y="947"/>
                </a:moveTo>
                <a:cubicBezTo>
                  <a:pt x="11932" y="947"/>
                  <a:pt x="11911" y="968"/>
                  <a:pt x="11911" y="994"/>
                </a:cubicBezTo>
                <a:cubicBezTo>
                  <a:pt x="11911" y="1021"/>
                  <a:pt x="11932" y="1042"/>
                  <a:pt x="11958" y="1042"/>
                </a:cubicBezTo>
                <a:cubicBezTo>
                  <a:pt x="11985" y="1042"/>
                  <a:pt x="12006" y="1021"/>
                  <a:pt x="12006" y="994"/>
                </a:cubicBezTo>
                <a:cubicBezTo>
                  <a:pt x="12006" y="968"/>
                  <a:pt x="11985" y="947"/>
                  <a:pt x="11958" y="947"/>
                </a:cubicBezTo>
                <a:close/>
                <a:moveTo>
                  <a:pt x="11958" y="1082"/>
                </a:moveTo>
                <a:cubicBezTo>
                  <a:pt x="11932" y="1082"/>
                  <a:pt x="11911" y="1104"/>
                  <a:pt x="11911" y="1130"/>
                </a:cubicBezTo>
                <a:cubicBezTo>
                  <a:pt x="11911" y="1156"/>
                  <a:pt x="11932" y="1177"/>
                  <a:pt x="11958" y="1177"/>
                </a:cubicBezTo>
                <a:cubicBezTo>
                  <a:pt x="11985" y="1177"/>
                  <a:pt x="12006" y="1156"/>
                  <a:pt x="12006" y="1130"/>
                </a:cubicBezTo>
                <a:cubicBezTo>
                  <a:pt x="12006" y="1104"/>
                  <a:pt x="11985" y="1082"/>
                  <a:pt x="11958" y="1082"/>
                </a:cubicBezTo>
                <a:close/>
                <a:moveTo>
                  <a:pt x="11958" y="1218"/>
                </a:moveTo>
                <a:cubicBezTo>
                  <a:pt x="11932" y="1218"/>
                  <a:pt x="11911" y="1239"/>
                  <a:pt x="11911" y="1265"/>
                </a:cubicBezTo>
                <a:cubicBezTo>
                  <a:pt x="11911" y="1291"/>
                  <a:pt x="11932" y="1313"/>
                  <a:pt x="11958" y="1313"/>
                </a:cubicBezTo>
                <a:cubicBezTo>
                  <a:pt x="11985" y="1313"/>
                  <a:pt x="12006" y="1291"/>
                  <a:pt x="12006" y="1265"/>
                </a:cubicBezTo>
                <a:cubicBezTo>
                  <a:pt x="12006" y="1239"/>
                  <a:pt x="11985" y="1218"/>
                  <a:pt x="11958" y="1218"/>
                </a:cubicBezTo>
                <a:close/>
                <a:moveTo>
                  <a:pt x="11958" y="1353"/>
                </a:moveTo>
                <a:cubicBezTo>
                  <a:pt x="11932" y="1353"/>
                  <a:pt x="11911" y="1374"/>
                  <a:pt x="11911" y="1401"/>
                </a:cubicBezTo>
                <a:cubicBezTo>
                  <a:pt x="11911" y="1427"/>
                  <a:pt x="11932" y="1448"/>
                  <a:pt x="11958" y="1448"/>
                </a:cubicBezTo>
                <a:cubicBezTo>
                  <a:pt x="11985" y="1448"/>
                  <a:pt x="12006" y="1427"/>
                  <a:pt x="12006" y="1401"/>
                </a:cubicBezTo>
                <a:cubicBezTo>
                  <a:pt x="12006" y="1374"/>
                  <a:pt x="11985" y="1353"/>
                  <a:pt x="11958" y="1353"/>
                </a:cubicBezTo>
                <a:close/>
                <a:moveTo>
                  <a:pt x="11958" y="1488"/>
                </a:moveTo>
                <a:cubicBezTo>
                  <a:pt x="11932" y="1488"/>
                  <a:pt x="11911" y="1510"/>
                  <a:pt x="11911" y="1536"/>
                </a:cubicBezTo>
                <a:cubicBezTo>
                  <a:pt x="11911" y="1562"/>
                  <a:pt x="11932" y="1583"/>
                  <a:pt x="11958" y="1583"/>
                </a:cubicBezTo>
                <a:cubicBezTo>
                  <a:pt x="11985" y="1583"/>
                  <a:pt x="12006" y="1562"/>
                  <a:pt x="12006" y="1536"/>
                </a:cubicBezTo>
                <a:cubicBezTo>
                  <a:pt x="12006" y="1510"/>
                  <a:pt x="11985" y="1488"/>
                  <a:pt x="11958" y="1488"/>
                </a:cubicBezTo>
                <a:close/>
                <a:moveTo>
                  <a:pt x="11958" y="1624"/>
                </a:moveTo>
                <a:cubicBezTo>
                  <a:pt x="11932" y="1624"/>
                  <a:pt x="11911" y="1645"/>
                  <a:pt x="11911" y="1671"/>
                </a:cubicBezTo>
                <a:cubicBezTo>
                  <a:pt x="11911" y="1697"/>
                  <a:pt x="11932" y="1719"/>
                  <a:pt x="11958" y="1719"/>
                </a:cubicBezTo>
                <a:cubicBezTo>
                  <a:pt x="11985" y="1719"/>
                  <a:pt x="12006" y="1697"/>
                  <a:pt x="12006" y="1671"/>
                </a:cubicBezTo>
                <a:cubicBezTo>
                  <a:pt x="12006" y="1645"/>
                  <a:pt x="11985" y="1624"/>
                  <a:pt x="11958" y="1624"/>
                </a:cubicBezTo>
                <a:close/>
                <a:moveTo>
                  <a:pt x="11958" y="1759"/>
                </a:moveTo>
                <a:cubicBezTo>
                  <a:pt x="11932" y="1759"/>
                  <a:pt x="11911" y="1780"/>
                  <a:pt x="11911" y="1807"/>
                </a:cubicBezTo>
                <a:cubicBezTo>
                  <a:pt x="11911" y="1833"/>
                  <a:pt x="11932" y="1854"/>
                  <a:pt x="11958" y="1854"/>
                </a:cubicBezTo>
                <a:cubicBezTo>
                  <a:pt x="11985" y="1854"/>
                  <a:pt x="12006" y="1833"/>
                  <a:pt x="12006" y="1807"/>
                </a:cubicBezTo>
                <a:cubicBezTo>
                  <a:pt x="12006" y="1780"/>
                  <a:pt x="11985" y="1759"/>
                  <a:pt x="11958" y="1759"/>
                </a:cubicBezTo>
                <a:close/>
                <a:moveTo>
                  <a:pt x="11958" y="1894"/>
                </a:moveTo>
                <a:cubicBezTo>
                  <a:pt x="11932" y="1894"/>
                  <a:pt x="11911" y="1916"/>
                  <a:pt x="11911" y="1942"/>
                </a:cubicBezTo>
                <a:cubicBezTo>
                  <a:pt x="11911" y="1968"/>
                  <a:pt x="11932" y="1989"/>
                  <a:pt x="11958" y="1989"/>
                </a:cubicBezTo>
                <a:cubicBezTo>
                  <a:pt x="11985" y="1989"/>
                  <a:pt x="12006" y="1968"/>
                  <a:pt x="12006" y="1942"/>
                </a:cubicBezTo>
                <a:cubicBezTo>
                  <a:pt x="12006" y="1916"/>
                  <a:pt x="11985" y="1894"/>
                  <a:pt x="11958" y="1894"/>
                </a:cubicBezTo>
                <a:close/>
                <a:moveTo>
                  <a:pt x="11958" y="2030"/>
                </a:moveTo>
                <a:cubicBezTo>
                  <a:pt x="11932" y="2030"/>
                  <a:pt x="11911" y="2051"/>
                  <a:pt x="11911" y="2077"/>
                </a:cubicBezTo>
                <a:cubicBezTo>
                  <a:pt x="11911" y="2103"/>
                  <a:pt x="11932" y="2125"/>
                  <a:pt x="11958" y="2125"/>
                </a:cubicBezTo>
                <a:cubicBezTo>
                  <a:pt x="11985" y="2125"/>
                  <a:pt x="12006" y="2103"/>
                  <a:pt x="12006" y="2077"/>
                </a:cubicBezTo>
                <a:cubicBezTo>
                  <a:pt x="12006" y="2051"/>
                  <a:pt x="11985" y="2030"/>
                  <a:pt x="11958" y="2030"/>
                </a:cubicBezTo>
                <a:close/>
                <a:moveTo>
                  <a:pt x="11958" y="2165"/>
                </a:moveTo>
                <a:cubicBezTo>
                  <a:pt x="11932" y="2165"/>
                  <a:pt x="11911" y="2186"/>
                  <a:pt x="11911" y="2213"/>
                </a:cubicBezTo>
                <a:cubicBezTo>
                  <a:pt x="11911" y="2239"/>
                  <a:pt x="11932" y="2260"/>
                  <a:pt x="11958" y="2260"/>
                </a:cubicBezTo>
                <a:cubicBezTo>
                  <a:pt x="11985" y="2260"/>
                  <a:pt x="12006" y="2239"/>
                  <a:pt x="12006" y="2213"/>
                </a:cubicBezTo>
                <a:cubicBezTo>
                  <a:pt x="12006" y="2186"/>
                  <a:pt x="11985" y="2165"/>
                  <a:pt x="11958" y="2165"/>
                </a:cubicBezTo>
                <a:close/>
                <a:moveTo>
                  <a:pt x="11958" y="2300"/>
                </a:moveTo>
                <a:cubicBezTo>
                  <a:pt x="11932" y="2300"/>
                  <a:pt x="11911" y="2322"/>
                  <a:pt x="11911" y="2348"/>
                </a:cubicBezTo>
                <a:cubicBezTo>
                  <a:pt x="11911" y="2374"/>
                  <a:pt x="11932" y="2396"/>
                  <a:pt x="11958" y="2396"/>
                </a:cubicBezTo>
                <a:cubicBezTo>
                  <a:pt x="11985" y="2396"/>
                  <a:pt x="12006" y="2374"/>
                  <a:pt x="12006" y="2348"/>
                </a:cubicBezTo>
                <a:cubicBezTo>
                  <a:pt x="12006" y="2322"/>
                  <a:pt x="11985" y="2300"/>
                  <a:pt x="11958" y="2300"/>
                </a:cubicBezTo>
                <a:close/>
                <a:moveTo>
                  <a:pt x="11958" y="2436"/>
                </a:moveTo>
                <a:cubicBezTo>
                  <a:pt x="11932" y="2436"/>
                  <a:pt x="11911" y="2457"/>
                  <a:pt x="11911" y="2483"/>
                </a:cubicBezTo>
                <a:cubicBezTo>
                  <a:pt x="11911" y="2510"/>
                  <a:pt x="11932" y="2531"/>
                  <a:pt x="11958" y="2531"/>
                </a:cubicBezTo>
                <a:cubicBezTo>
                  <a:pt x="11985" y="2531"/>
                  <a:pt x="12006" y="2510"/>
                  <a:pt x="12006" y="2483"/>
                </a:cubicBezTo>
                <a:cubicBezTo>
                  <a:pt x="12006" y="2457"/>
                  <a:pt x="11985" y="2436"/>
                  <a:pt x="11958" y="2436"/>
                </a:cubicBezTo>
                <a:close/>
                <a:moveTo>
                  <a:pt x="11958" y="2571"/>
                </a:moveTo>
                <a:cubicBezTo>
                  <a:pt x="11932" y="2571"/>
                  <a:pt x="11911" y="2593"/>
                  <a:pt x="11911" y="2619"/>
                </a:cubicBezTo>
                <a:cubicBezTo>
                  <a:pt x="11911" y="2645"/>
                  <a:pt x="11932" y="2666"/>
                  <a:pt x="11958" y="2666"/>
                </a:cubicBezTo>
                <a:cubicBezTo>
                  <a:pt x="11985" y="2666"/>
                  <a:pt x="12006" y="2645"/>
                  <a:pt x="12006" y="2619"/>
                </a:cubicBezTo>
                <a:cubicBezTo>
                  <a:pt x="12006" y="2593"/>
                  <a:pt x="11985" y="2571"/>
                  <a:pt x="11958" y="2571"/>
                </a:cubicBezTo>
                <a:close/>
                <a:moveTo>
                  <a:pt x="11958" y="2707"/>
                </a:moveTo>
                <a:cubicBezTo>
                  <a:pt x="11932" y="2707"/>
                  <a:pt x="11911" y="2728"/>
                  <a:pt x="11911" y="2754"/>
                </a:cubicBezTo>
                <a:cubicBezTo>
                  <a:pt x="11911" y="2780"/>
                  <a:pt x="11932" y="2802"/>
                  <a:pt x="11958" y="2802"/>
                </a:cubicBezTo>
                <a:cubicBezTo>
                  <a:pt x="11985" y="2802"/>
                  <a:pt x="12006" y="2780"/>
                  <a:pt x="12006" y="2754"/>
                </a:cubicBezTo>
                <a:cubicBezTo>
                  <a:pt x="12006" y="2728"/>
                  <a:pt x="11985" y="2707"/>
                  <a:pt x="11958" y="2707"/>
                </a:cubicBezTo>
                <a:close/>
                <a:moveTo>
                  <a:pt x="11958" y="2842"/>
                </a:moveTo>
                <a:cubicBezTo>
                  <a:pt x="11932" y="2842"/>
                  <a:pt x="11911" y="2863"/>
                  <a:pt x="11911" y="2889"/>
                </a:cubicBezTo>
                <a:cubicBezTo>
                  <a:pt x="11911" y="2916"/>
                  <a:pt x="11932" y="2937"/>
                  <a:pt x="11958" y="2937"/>
                </a:cubicBezTo>
                <a:cubicBezTo>
                  <a:pt x="11985" y="2937"/>
                  <a:pt x="12006" y="2916"/>
                  <a:pt x="12006" y="2889"/>
                </a:cubicBezTo>
                <a:cubicBezTo>
                  <a:pt x="12006" y="2863"/>
                  <a:pt x="11985" y="2842"/>
                  <a:pt x="11958" y="2842"/>
                </a:cubicBezTo>
                <a:close/>
                <a:moveTo>
                  <a:pt x="11958" y="2977"/>
                </a:moveTo>
                <a:cubicBezTo>
                  <a:pt x="11932" y="2977"/>
                  <a:pt x="11911" y="2999"/>
                  <a:pt x="11911" y="3025"/>
                </a:cubicBezTo>
                <a:cubicBezTo>
                  <a:pt x="11911" y="3051"/>
                  <a:pt x="11932" y="3072"/>
                  <a:pt x="11958" y="3072"/>
                </a:cubicBezTo>
                <a:cubicBezTo>
                  <a:pt x="11985" y="3072"/>
                  <a:pt x="12006" y="3051"/>
                  <a:pt x="12006" y="3025"/>
                </a:cubicBezTo>
                <a:cubicBezTo>
                  <a:pt x="12006" y="2999"/>
                  <a:pt x="11985" y="2977"/>
                  <a:pt x="11958" y="2977"/>
                </a:cubicBezTo>
                <a:close/>
                <a:moveTo>
                  <a:pt x="11958" y="3113"/>
                </a:moveTo>
                <a:cubicBezTo>
                  <a:pt x="11932" y="3113"/>
                  <a:pt x="11911" y="3134"/>
                  <a:pt x="11911" y="3160"/>
                </a:cubicBezTo>
                <a:cubicBezTo>
                  <a:pt x="11911" y="3186"/>
                  <a:pt x="11932" y="3208"/>
                  <a:pt x="11958" y="3208"/>
                </a:cubicBezTo>
                <a:cubicBezTo>
                  <a:pt x="11985" y="3208"/>
                  <a:pt x="12006" y="3186"/>
                  <a:pt x="12006" y="3160"/>
                </a:cubicBezTo>
                <a:cubicBezTo>
                  <a:pt x="12006" y="3134"/>
                  <a:pt x="11985" y="3113"/>
                  <a:pt x="11958" y="3113"/>
                </a:cubicBezTo>
                <a:close/>
                <a:moveTo>
                  <a:pt x="11958" y="3248"/>
                </a:moveTo>
                <a:cubicBezTo>
                  <a:pt x="11932" y="3248"/>
                  <a:pt x="11911" y="3269"/>
                  <a:pt x="11911" y="3295"/>
                </a:cubicBezTo>
                <a:cubicBezTo>
                  <a:pt x="11911" y="3322"/>
                  <a:pt x="11932" y="3343"/>
                  <a:pt x="11958" y="3343"/>
                </a:cubicBezTo>
                <a:cubicBezTo>
                  <a:pt x="11985" y="3343"/>
                  <a:pt x="12006" y="3322"/>
                  <a:pt x="12006" y="3295"/>
                </a:cubicBezTo>
                <a:cubicBezTo>
                  <a:pt x="12006" y="3269"/>
                  <a:pt x="11985" y="3248"/>
                  <a:pt x="11958" y="3248"/>
                </a:cubicBezTo>
                <a:close/>
                <a:moveTo>
                  <a:pt x="11958" y="3383"/>
                </a:moveTo>
                <a:cubicBezTo>
                  <a:pt x="11932" y="3383"/>
                  <a:pt x="11911" y="3405"/>
                  <a:pt x="11911" y="3431"/>
                </a:cubicBezTo>
                <a:cubicBezTo>
                  <a:pt x="11911" y="3457"/>
                  <a:pt x="11932" y="3478"/>
                  <a:pt x="11958" y="3478"/>
                </a:cubicBezTo>
                <a:cubicBezTo>
                  <a:pt x="11985" y="3478"/>
                  <a:pt x="12006" y="3457"/>
                  <a:pt x="12006" y="3431"/>
                </a:cubicBezTo>
                <a:cubicBezTo>
                  <a:pt x="12006" y="3405"/>
                  <a:pt x="11985" y="3383"/>
                  <a:pt x="11958" y="3383"/>
                </a:cubicBezTo>
                <a:close/>
                <a:moveTo>
                  <a:pt x="11958" y="3519"/>
                </a:moveTo>
                <a:cubicBezTo>
                  <a:pt x="11932" y="3519"/>
                  <a:pt x="11911" y="3540"/>
                  <a:pt x="11911" y="3566"/>
                </a:cubicBezTo>
                <a:cubicBezTo>
                  <a:pt x="11911" y="3592"/>
                  <a:pt x="11932" y="3614"/>
                  <a:pt x="11958" y="3614"/>
                </a:cubicBezTo>
                <a:cubicBezTo>
                  <a:pt x="11985" y="3614"/>
                  <a:pt x="12006" y="3592"/>
                  <a:pt x="12006" y="3566"/>
                </a:cubicBezTo>
                <a:cubicBezTo>
                  <a:pt x="12006" y="3540"/>
                  <a:pt x="11985" y="3519"/>
                  <a:pt x="11958" y="3519"/>
                </a:cubicBezTo>
                <a:close/>
                <a:moveTo>
                  <a:pt x="11958" y="3654"/>
                </a:moveTo>
                <a:cubicBezTo>
                  <a:pt x="11932" y="3654"/>
                  <a:pt x="11911" y="3675"/>
                  <a:pt x="11911" y="3702"/>
                </a:cubicBezTo>
                <a:cubicBezTo>
                  <a:pt x="11911" y="3728"/>
                  <a:pt x="11932" y="3749"/>
                  <a:pt x="11958" y="3749"/>
                </a:cubicBezTo>
                <a:cubicBezTo>
                  <a:pt x="11985" y="3749"/>
                  <a:pt x="12006" y="3728"/>
                  <a:pt x="12006" y="3702"/>
                </a:cubicBezTo>
                <a:cubicBezTo>
                  <a:pt x="12006" y="3675"/>
                  <a:pt x="11985" y="3654"/>
                  <a:pt x="11958" y="3654"/>
                </a:cubicBezTo>
                <a:close/>
                <a:moveTo>
                  <a:pt x="11958" y="3789"/>
                </a:moveTo>
                <a:cubicBezTo>
                  <a:pt x="11932" y="3789"/>
                  <a:pt x="11911" y="3811"/>
                  <a:pt x="11911" y="3837"/>
                </a:cubicBezTo>
                <a:cubicBezTo>
                  <a:pt x="11911" y="3863"/>
                  <a:pt x="11932" y="3884"/>
                  <a:pt x="11958" y="3884"/>
                </a:cubicBezTo>
                <a:cubicBezTo>
                  <a:pt x="11985" y="3884"/>
                  <a:pt x="12006" y="3863"/>
                  <a:pt x="12006" y="3837"/>
                </a:cubicBezTo>
                <a:cubicBezTo>
                  <a:pt x="12006" y="3811"/>
                  <a:pt x="11985" y="3789"/>
                  <a:pt x="11958" y="3789"/>
                </a:cubicBezTo>
                <a:close/>
                <a:moveTo>
                  <a:pt x="11958" y="3925"/>
                </a:moveTo>
                <a:cubicBezTo>
                  <a:pt x="11932" y="3925"/>
                  <a:pt x="11911" y="3946"/>
                  <a:pt x="11911" y="3972"/>
                </a:cubicBezTo>
                <a:cubicBezTo>
                  <a:pt x="11911" y="3998"/>
                  <a:pt x="11932" y="4020"/>
                  <a:pt x="11958" y="4020"/>
                </a:cubicBezTo>
                <a:cubicBezTo>
                  <a:pt x="11985" y="4020"/>
                  <a:pt x="12006" y="3998"/>
                  <a:pt x="12006" y="3972"/>
                </a:cubicBezTo>
                <a:cubicBezTo>
                  <a:pt x="12006" y="3946"/>
                  <a:pt x="11985" y="3925"/>
                  <a:pt x="11958" y="3925"/>
                </a:cubicBezTo>
                <a:close/>
                <a:moveTo>
                  <a:pt x="11958" y="4060"/>
                </a:moveTo>
                <a:cubicBezTo>
                  <a:pt x="11932" y="4060"/>
                  <a:pt x="11911" y="4081"/>
                  <a:pt x="11911" y="4108"/>
                </a:cubicBezTo>
                <a:cubicBezTo>
                  <a:pt x="11911" y="4134"/>
                  <a:pt x="11932" y="4155"/>
                  <a:pt x="11958" y="4155"/>
                </a:cubicBezTo>
                <a:cubicBezTo>
                  <a:pt x="11985" y="4155"/>
                  <a:pt x="12006" y="4134"/>
                  <a:pt x="12006" y="4108"/>
                </a:cubicBezTo>
                <a:cubicBezTo>
                  <a:pt x="12006" y="4081"/>
                  <a:pt x="11985" y="4060"/>
                  <a:pt x="11958" y="4060"/>
                </a:cubicBezTo>
                <a:close/>
                <a:moveTo>
                  <a:pt x="11958" y="4195"/>
                </a:moveTo>
                <a:cubicBezTo>
                  <a:pt x="11932" y="4195"/>
                  <a:pt x="11911" y="4217"/>
                  <a:pt x="11911" y="4243"/>
                </a:cubicBezTo>
                <a:cubicBezTo>
                  <a:pt x="11911" y="4269"/>
                  <a:pt x="11932" y="4290"/>
                  <a:pt x="11958" y="4290"/>
                </a:cubicBezTo>
                <a:cubicBezTo>
                  <a:pt x="11985" y="4290"/>
                  <a:pt x="12006" y="4269"/>
                  <a:pt x="12006" y="4243"/>
                </a:cubicBezTo>
                <a:cubicBezTo>
                  <a:pt x="12006" y="4217"/>
                  <a:pt x="11985" y="4195"/>
                  <a:pt x="11958" y="4195"/>
                </a:cubicBezTo>
                <a:close/>
                <a:moveTo>
                  <a:pt x="11958" y="4331"/>
                </a:moveTo>
                <a:cubicBezTo>
                  <a:pt x="11932" y="4331"/>
                  <a:pt x="11911" y="4352"/>
                  <a:pt x="11911" y="4378"/>
                </a:cubicBezTo>
                <a:cubicBezTo>
                  <a:pt x="11911" y="4404"/>
                  <a:pt x="11932" y="4426"/>
                  <a:pt x="11958" y="4426"/>
                </a:cubicBezTo>
                <a:cubicBezTo>
                  <a:pt x="11985" y="4426"/>
                  <a:pt x="12006" y="4404"/>
                  <a:pt x="12006" y="4378"/>
                </a:cubicBezTo>
                <a:cubicBezTo>
                  <a:pt x="12006" y="4352"/>
                  <a:pt x="11985" y="4331"/>
                  <a:pt x="11958" y="4331"/>
                </a:cubicBezTo>
                <a:close/>
                <a:moveTo>
                  <a:pt x="11958" y="5008"/>
                </a:moveTo>
                <a:cubicBezTo>
                  <a:pt x="11932" y="5008"/>
                  <a:pt x="11911" y="5029"/>
                  <a:pt x="11911" y="5055"/>
                </a:cubicBezTo>
                <a:cubicBezTo>
                  <a:pt x="11911" y="5081"/>
                  <a:pt x="11932" y="5103"/>
                  <a:pt x="11958" y="5103"/>
                </a:cubicBezTo>
                <a:cubicBezTo>
                  <a:pt x="11985" y="5103"/>
                  <a:pt x="12006" y="5081"/>
                  <a:pt x="12006" y="5055"/>
                </a:cubicBezTo>
                <a:cubicBezTo>
                  <a:pt x="12006" y="5029"/>
                  <a:pt x="11985" y="5008"/>
                  <a:pt x="11958" y="5008"/>
                </a:cubicBezTo>
                <a:close/>
                <a:moveTo>
                  <a:pt x="11823" y="406"/>
                </a:moveTo>
                <a:cubicBezTo>
                  <a:pt x="11797" y="406"/>
                  <a:pt x="11776" y="427"/>
                  <a:pt x="11776" y="453"/>
                </a:cubicBezTo>
                <a:cubicBezTo>
                  <a:pt x="11776" y="479"/>
                  <a:pt x="11797" y="501"/>
                  <a:pt x="11823" y="501"/>
                </a:cubicBezTo>
                <a:cubicBezTo>
                  <a:pt x="11849" y="501"/>
                  <a:pt x="11871" y="479"/>
                  <a:pt x="11871" y="453"/>
                </a:cubicBezTo>
                <a:cubicBezTo>
                  <a:pt x="11871" y="427"/>
                  <a:pt x="11849" y="406"/>
                  <a:pt x="11823" y="406"/>
                </a:cubicBezTo>
                <a:close/>
                <a:moveTo>
                  <a:pt x="11823" y="812"/>
                </a:moveTo>
                <a:cubicBezTo>
                  <a:pt x="11797" y="812"/>
                  <a:pt x="11776" y="833"/>
                  <a:pt x="11776" y="859"/>
                </a:cubicBezTo>
                <a:cubicBezTo>
                  <a:pt x="11776" y="885"/>
                  <a:pt x="11797" y="907"/>
                  <a:pt x="11823" y="907"/>
                </a:cubicBezTo>
                <a:cubicBezTo>
                  <a:pt x="11849" y="907"/>
                  <a:pt x="11871" y="885"/>
                  <a:pt x="11871" y="859"/>
                </a:cubicBezTo>
                <a:cubicBezTo>
                  <a:pt x="11871" y="833"/>
                  <a:pt x="11849" y="812"/>
                  <a:pt x="11823" y="812"/>
                </a:cubicBezTo>
                <a:close/>
                <a:moveTo>
                  <a:pt x="11823" y="947"/>
                </a:moveTo>
                <a:cubicBezTo>
                  <a:pt x="11797" y="947"/>
                  <a:pt x="11776" y="968"/>
                  <a:pt x="11776" y="994"/>
                </a:cubicBezTo>
                <a:cubicBezTo>
                  <a:pt x="11776" y="1021"/>
                  <a:pt x="11797" y="1042"/>
                  <a:pt x="11823" y="1042"/>
                </a:cubicBezTo>
                <a:cubicBezTo>
                  <a:pt x="11849" y="1042"/>
                  <a:pt x="11871" y="1021"/>
                  <a:pt x="11871" y="994"/>
                </a:cubicBezTo>
                <a:cubicBezTo>
                  <a:pt x="11871" y="968"/>
                  <a:pt x="11849" y="947"/>
                  <a:pt x="11823" y="947"/>
                </a:cubicBezTo>
                <a:close/>
                <a:moveTo>
                  <a:pt x="11823" y="1082"/>
                </a:moveTo>
                <a:cubicBezTo>
                  <a:pt x="11797" y="1082"/>
                  <a:pt x="11776" y="1104"/>
                  <a:pt x="11776" y="1130"/>
                </a:cubicBezTo>
                <a:cubicBezTo>
                  <a:pt x="11776" y="1156"/>
                  <a:pt x="11797" y="1177"/>
                  <a:pt x="11823" y="1177"/>
                </a:cubicBezTo>
                <a:cubicBezTo>
                  <a:pt x="11849" y="1177"/>
                  <a:pt x="11871" y="1156"/>
                  <a:pt x="11871" y="1130"/>
                </a:cubicBezTo>
                <a:cubicBezTo>
                  <a:pt x="11871" y="1104"/>
                  <a:pt x="11849" y="1082"/>
                  <a:pt x="11823" y="1082"/>
                </a:cubicBezTo>
                <a:close/>
                <a:moveTo>
                  <a:pt x="11823" y="1218"/>
                </a:moveTo>
                <a:cubicBezTo>
                  <a:pt x="11797" y="1218"/>
                  <a:pt x="11776" y="1239"/>
                  <a:pt x="11776" y="1265"/>
                </a:cubicBezTo>
                <a:cubicBezTo>
                  <a:pt x="11776" y="1291"/>
                  <a:pt x="11797" y="1313"/>
                  <a:pt x="11823" y="1313"/>
                </a:cubicBezTo>
                <a:cubicBezTo>
                  <a:pt x="11849" y="1313"/>
                  <a:pt x="11871" y="1291"/>
                  <a:pt x="11871" y="1265"/>
                </a:cubicBezTo>
                <a:cubicBezTo>
                  <a:pt x="11871" y="1239"/>
                  <a:pt x="11849" y="1218"/>
                  <a:pt x="11823" y="1218"/>
                </a:cubicBezTo>
                <a:close/>
                <a:moveTo>
                  <a:pt x="11823" y="1353"/>
                </a:moveTo>
                <a:cubicBezTo>
                  <a:pt x="11797" y="1353"/>
                  <a:pt x="11776" y="1374"/>
                  <a:pt x="11776" y="1401"/>
                </a:cubicBezTo>
                <a:cubicBezTo>
                  <a:pt x="11776" y="1427"/>
                  <a:pt x="11797" y="1448"/>
                  <a:pt x="11823" y="1448"/>
                </a:cubicBezTo>
                <a:cubicBezTo>
                  <a:pt x="11849" y="1448"/>
                  <a:pt x="11871" y="1427"/>
                  <a:pt x="11871" y="1401"/>
                </a:cubicBezTo>
                <a:cubicBezTo>
                  <a:pt x="11871" y="1374"/>
                  <a:pt x="11849" y="1353"/>
                  <a:pt x="11823" y="1353"/>
                </a:cubicBezTo>
                <a:close/>
                <a:moveTo>
                  <a:pt x="11823" y="1488"/>
                </a:moveTo>
                <a:cubicBezTo>
                  <a:pt x="11797" y="1488"/>
                  <a:pt x="11776" y="1510"/>
                  <a:pt x="11776" y="1536"/>
                </a:cubicBezTo>
                <a:cubicBezTo>
                  <a:pt x="11776" y="1562"/>
                  <a:pt x="11797" y="1583"/>
                  <a:pt x="11823" y="1583"/>
                </a:cubicBezTo>
                <a:cubicBezTo>
                  <a:pt x="11849" y="1583"/>
                  <a:pt x="11871" y="1562"/>
                  <a:pt x="11871" y="1536"/>
                </a:cubicBezTo>
                <a:cubicBezTo>
                  <a:pt x="11871" y="1510"/>
                  <a:pt x="11849" y="1488"/>
                  <a:pt x="11823" y="1488"/>
                </a:cubicBezTo>
                <a:close/>
                <a:moveTo>
                  <a:pt x="11823" y="1624"/>
                </a:moveTo>
                <a:cubicBezTo>
                  <a:pt x="11797" y="1624"/>
                  <a:pt x="11776" y="1645"/>
                  <a:pt x="11776" y="1671"/>
                </a:cubicBezTo>
                <a:cubicBezTo>
                  <a:pt x="11776" y="1697"/>
                  <a:pt x="11797" y="1719"/>
                  <a:pt x="11823" y="1719"/>
                </a:cubicBezTo>
                <a:cubicBezTo>
                  <a:pt x="11849" y="1719"/>
                  <a:pt x="11871" y="1697"/>
                  <a:pt x="11871" y="1671"/>
                </a:cubicBezTo>
                <a:cubicBezTo>
                  <a:pt x="11871" y="1645"/>
                  <a:pt x="11849" y="1624"/>
                  <a:pt x="11823" y="1624"/>
                </a:cubicBezTo>
                <a:close/>
                <a:moveTo>
                  <a:pt x="11823" y="1759"/>
                </a:moveTo>
                <a:cubicBezTo>
                  <a:pt x="11797" y="1759"/>
                  <a:pt x="11776" y="1780"/>
                  <a:pt x="11776" y="1807"/>
                </a:cubicBezTo>
                <a:cubicBezTo>
                  <a:pt x="11776" y="1833"/>
                  <a:pt x="11797" y="1854"/>
                  <a:pt x="11823" y="1854"/>
                </a:cubicBezTo>
                <a:cubicBezTo>
                  <a:pt x="11849" y="1854"/>
                  <a:pt x="11871" y="1833"/>
                  <a:pt x="11871" y="1807"/>
                </a:cubicBezTo>
                <a:cubicBezTo>
                  <a:pt x="11871" y="1780"/>
                  <a:pt x="11849" y="1759"/>
                  <a:pt x="11823" y="1759"/>
                </a:cubicBezTo>
                <a:close/>
                <a:moveTo>
                  <a:pt x="11823" y="1894"/>
                </a:moveTo>
                <a:cubicBezTo>
                  <a:pt x="11797" y="1894"/>
                  <a:pt x="11776" y="1916"/>
                  <a:pt x="11776" y="1942"/>
                </a:cubicBezTo>
                <a:cubicBezTo>
                  <a:pt x="11776" y="1968"/>
                  <a:pt x="11797" y="1989"/>
                  <a:pt x="11823" y="1989"/>
                </a:cubicBezTo>
                <a:cubicBezTo>
                  <a:pt x="11849" y="1989"/>
                  <a:pt x="11871" y="1968"/>
                  <a:pt x="11871" y="1942"/>
                </a:cubicBezTo>
                <a:cubicBezTo>
                  <a:pt x="11871" y="1916"/>
                  <a:pt x="11849" y="1894"/>
                  <a:pt x="11823" y="1894"/>
                </a:cubicBezTo>
                <a:close/>
                <a:moveTo>
                  <a:pt x="11823" y="2030"/>
                </a:moveTo>
                <a:cubicBezTo>
                  <a:pt x="11797" y="2030"/>
                  <a:pt x="11776" y="2051"/>
                  <a:pt x="11776" y="2077"/>
                </a:cubicBezTo>
                <a:cubicBezTo>
                  <a:pt x="11776" y="2103"/>
                  <a:pt x="11797" y="2125"/>
                  <a:pt x="11823" y="2125"/>
                </a:cubicBezTo>
                <a:cubicBezTo>
                  <a:pt x="11849" y="2125"/>
                  <a:pt x="11871" y="2103"/>
                  <a:pt x="11871" y="2077"/>
                </a:cubicBezTo>
                <a:cubicBezTo>
                  <a:pt x="11871" y="2051"/>
                  <a:pt x="11849" y="2030"/>
                  <a:pt x="11823" y="2030"/>
                </a:cubicBezTo>
                <a:close/>
                <a:moveTo>
                  <a:pt x="11823" y="2165"/>
                </a:moveTo>
                <a:cubicBezTo>
                  <a:pt x="11797" y="2165"/>
                  <a:pt x="11776" y="2186"/>
                  <a:pt x="11776" y="2213"/>
                </a:cubicBezTo>
                <a:cubicBezTo>
                  <a:pt x="11776" y="2239"/>
                  <a:pt x="11797" y="2260"/>
                  <a:pt x="11823" y="2260"/>
                </a:cubicBezTo>
                <a:cubicBezTo>
                  <a:pt x="11849" y="2260"/>
                  <a:pt x="11871" y="2239"/>
                  <a:pt x="11871" y="2213"/>
                </a:cubicBezTo>
                <a:cubicBezTo>
                  <a:pt x="11871" y="2186"/>
                  <a:pt x="11849" y="2165"/>
                  <a:pt x="11823" y="2165"/>
                </a:cubicBezTo>
                <a:close/>
                <a:moveTo>
                  <a:pt x="11823" y="2300"/>
                </a:moveTo>
                <a:cubicBezTo>
                  <a:pt x="11797" y="2300"/>
                  <a:pt x="11776" y="2322"/>
                  <a:pt x="11776" y="2348"/>
                </a:cubicBezTo>
                <a:cubicBezTo>
                  <a:pt x="11776" y="2374"/>
                  <a:pt x="11797" y="2396"/>
                  <a:pt x="11823" y="2396"/>
                </a:cubicBezTo>
                <a:cubicBezTo>
                  <a:pt x="11849" y="2396"/>
                  <a:pt x="11871" y="2374"/>
                  <a:pt x="11871" y="2348"/>
                </a:cubicBezTo>
                <a:cubicBezTo>
                  <a:pt x="11871" y="2322"/>
                  <a:pt x="11849" y="2300"/>
                  <a:pt x="11823" y="2300"/>
                </a:cubicBezTo>
                <a:close/>
                <a:moveTo>
                  <a:pt x="11823" y="2436"/>
                </a:moveTo>
                <a:cubicBezTo>
                  <a:pt x="11797" y="2436"/>
                  <a:pt x="11776" y="2457"/>
                  <a:pt x="11776" y="2483"/>
                </a:cubicBezTo>
                <a:cubicBezTo>
                  <a:pt x="11776" y="2510"/>
                  <a:pt x="11797" y="2531"/>
                  <a:pt x="11823" y="2531"/>
                </a:cubicBezTo>
                <a:cubicBezTo>
                  <a:pt x="11849" y="2531"/>
                  <a:pt x="11871" y="2510"/>
                  <a:pt x="11871" y="2483"/>
                </a:cubicBezTo>
                <a:cubicBezTo>
                  <a:pt x="11871" y="2457"/>
                  <a:pt x="11849" y="2436"/>
                  <a:pt x="11823" y="2436"/>
                </a:cubicBezTo>
                <a:close/>
                <a:moveTo>
                  <a:pt x="11823" y="2571"/>
                </a:moveTo>
                <a:cubicBezTo>
                  <a:pt x="11797" y="2571"/>
                  <a:pt x="11776" y="2593"/>
                  <a:pt x="11776" y="2619"/>
                </a:cubicBezTo>
                <a:cubicBezTo>
                  <a:pt x="11776" y="2645"/>
                  <a:pt x="11797" y="2666"/>
                  <a:pt x="11823" y="2666"/>
                </a:cubicBezTo>
                <a:cubicBezTo>
                  <a:pt x="11849" y="2666"/>
                  <a:pt x="11871" y="2645"/>
                  <a:pt x="11871" y="2619"/>
                </a:cubicBezTo>
                <a:cubicBezTo>
                  <a:pt x="11871" y="2593"/>
                  <a:pt x="11849" y="2571"/>
                  <a:pt x="11823" y="2571"/>
                </a:cubicBezTo>
                <a:close/>
                <a:moveTo>
                  <a:pt x="11823" y="2707"/>
                </a:moveTo>
                <a:cubicBezTo>
                  <a:pt x="11797" y="2707"/>
                  <a:pt x="11776" y="2728"/>
                  <a:pt x="11776" y="2754"/>
                </a:cubicBezTo>
                <a:cubicBezTo>
                  <a:pt x="11776" y="2780"/>
                  <a:pt x="11797" y="2802"/>
                  <a:pt x="11823" y="2802"/>
                </a:cubicBezTo>
                <a:cubicBezTo>
                  <a:pt x="11849" y="2802"/>
                  <a:pt x="11871" y="2780"/>
                  <a:pt x="11871" y="2754"/>
                </a:cubicBezTo>
                <a:cubicBezTo>
                  <a:pt x="11871" y="2728"/>
                  <a:pt x="11849" y="2707"/>
                  <a:pt x="11823" y="2707"/>
                </a:cubicBezTo>
                <a:close/>
                <a:moveTo>
                  <a:pt x="11823" y="2842"/>
                </a:moveTo>
                <a:cubicBezTo>
                  <a:pt x="11797" y="2842"/>
                  <a:pt x="11776" y="2863"/>
                  <a:pt x="11776" y="2889"/>
                </a:cubicBezTo>
                <a:cubicBezTo>
                  <a:pt x="11776" y="2916"/>
                  <a:pt x="11797" y="2937"/>
                  <a:pt x="11823" y="2937"/>
                </a:cubicBezTo>
                <a:cubicBezTo>
                  <a:pt x="11849" y="2937"/>
                  <a:pt x="11871" y="2916"/>
                  <a:pt x="11871" y="2889"/>
                </a:cubicBezTo>
                <a:cubicBezTo>
                  <a:pt x="11871" y="2863"/>
                  <a:pt x="11849" y="2842"/>
                  <a:pt x="11823" y="2842"/>
                </a:cubicBezTo>
                <a:close/>
                <a:moveTo>
                  <a:pt x="11823" y="2977"/>
                </a:moveTo>
                <a:cubicBezTo>
                  <a:pt x="11797" y="2977"/>
                  <a:pt x="11776" y="2999"/>
                  <a:pt x="11776" y="3025"/>
                </a:cubicBezTo>
                <a:cubicBezTo>
                  <a:pt x="11776" y="3051"/>
                  <a:pt x="11797" y="3072"/>
                  <a:pt x="11823" y="3072"/>
                </a:cubicBezTo>
                <a:cubicBezTo>
                  <a:pt x="11849" y="3072"/>
                  <a:pt x="11871" y="3051"/>
                  <a:pt x="11871" y="3025"/>
                </a:cubicBezTo>
                <a:cubicBezTo>
                  <a:pt x="11871" y="2999"/>
                  <a:pt x="11849" y="2977"/>
                  <a:pt x="11823" y="2977"/>
                </a:cubicBezTo>
                <a:close/>
                <a:moveTo>
                  <a:pt x="11823" y="3113"/>
                </a:moveTo>
                <a:cubicBezTo>
                  <a:pt x="11797" y="3113"/>
                  <a:pt x="11776" y="3134"/>
                  <a:pt x="11776" y="3160"/>
                </a:cubicBezTo>
                <a:cubicBezTo>
                  <a:pt x="11776" y="3186"/>
                  <a:pt x="11797" y="3208"/>
                  <a:pt x="11823" y="3208"/>
                </a:cubicBezTo>
                <a:cubicBezTo>
                  <a:pt x="11849" y="3208"/>
                  <a:pt x="11871" y="3186"/>
                  <a:pt x="11871" y="3160"/>
                </a:cubicBezTo>
                <a:cubicBezTo>
                  <a:pt x="11871" y="3134"/>
                  <a:pt x="11849" y="3113"/>
                  <a:pt x="11823" y="3113"/>
                </a:cubicBezTo>
                <a:close/>
                <a:moveTo>
                  <a:pt x="11823" y="3248"/>
                </a:moveTo>
                <a:cubicBezTo>
                  <a:pt x="11797" y="3248"/>
                  <a:pt x="11776" y="3269"/>
                  <a:pt x="11776" y="3295"/>
                </a:cubicBezTo>
                <a:cubicBezTo>
                  <a:pt x="11776" y="3322"/>
                  <a:pt x="11797" y="3343"/>
                  <a:pt x="11823" y="3343"/>
                </a:cubicBezTo>
                <a:cubicBezTo>
                  <a:pt x="11849" y="3343"/>
                  <a:pt x="11871" y="3322"/>
                  <a:pt x="11871" y="3295"/>
                </a:cubicBezTo>
                <a:cubicBezTo>
                  <a:pt x="11871" y="3269"/>
                  <a:pt x="11849" y="3248"/>
                  <a:pt x="11823" y="3248"/>
                </a:cubicBezTo>
                <a:close/>
                <a:moveTo>
                  <a:pt x="11823" y="3383"/>
                </a:moveTo>
                <a:cubicBezTo>
                  <a:pt x="11797" y="3383"/>
                  <a:pt x="11776" y="3405"/>
                  <a:pt x="11776" y="3431"/>
                </a:cubicBezTo>
                <a:cubicBezTo>
                  <a:pt x="11776" y="3457"/>
                  <a:pt x="11797" y="3478"/>
                  <a:pt x="11823" y="3478"/>
                </a:cubicBezTo>
                <a:cubicBezTo>
                  <a:pt x="11849" y="3478"/>
                  <a:pt x="11871" y="3457"/>
                  <a:pt x="11871" y="3431"/>
                </a:cubicBezTo>
                <a:cubicBezTo>
                  <a:pt x="11871" y="3405"/>
                  <a:pt x="11849" y="3383"/>
                  <a:pt x="11823" y="3383"/>
                </a:cubicBezTo>
                <a:close/>
                <a:moveTo>
                  <a:pt x="11823" y="3519"/>
                </a:moveTo>
                <a:cubicBezTo>
                  <a:pt x="11797" y="3519"/>
                  <a:pt x="11776" y="3540"/>
                  <a:pt x="11776" y="3566"/>
                </a:cubicBezTo>
                <a:cubicBezTo>
                  <a:pt x="11776" y="3592"/>
                  <a:pt x="11797" y="3614"/>
                  <a:pt x="11823" y="3614"/>
                </a:cubicBezTo>
                <a:cubicBezTo>
                  <a:pt x="11849" y="3614"/>
                  <a:pt x="11871" y="3592"/>
                  <a:pt x="11871" y="3566"/>
                </a:cubicBezTo>
                <a:cubicBezTo>
                  <a:pt x="11871" y="3540"/>
                  <a:pt x="11849" y="3519"/>
                  <a:pt x="11823" y="3519"/>
                </a:cubicBezTo>
                <a:close/>
                <a:moveTo>
                  <a:pt x="11823" y="3654"/>
                </a:moveTo>
                <a:cubicBezTo>
                  <a:pt x="11797" y="3654"/>
                  <a:pt x="11776" y="3675"/>
                  <a:pt x="11776" y="3702"/>
                </a:cubicBezTo>
                <a:cubicBezTo>
                  <a:pt x="11776" y="3728"/>
                  <a:pt x="11797" y="3749"/>
                  <a:pt x="11823" y="3749"/>
                </a:cubicBezTo>
                <a:cubicBezTo>
                  <a:pt x="11849" y="3749"/>
                  <a:pt x="11871" y="3728"/>
                  <a:pt x="11871" y="3702"/>
                </a:cubicBezTo>
                <a:cubicBezTo>
                  <a:pt x="11871" y="3675"/>
                  <a:pt x="11849" y="3654"/>
                  <a:pt x="11823" y="3654"/>
                </a:cubicBezTo>
                <a:close/>
                <a:moveTo>
                  <a:pt x="11823" y="3789"/>
                </a:moveTo>
                <a:cubicBezTo>
                  <a:pt x="11797" y="3789"/>
                  <a:pt x="11776" y="3811"/>
                  <a:pt x="11776" y="3837"/>
                </a:cubicBezTo>
                <a:cubicBezTo>
                  <a:pt x="11776" y="3863"/>
                  <a:pt x="11797" y="3884"/>
                  <a:pt x="11823" y="3884"/>
                </a:cubicBezTo>
                <a:cubicBezTo>
                  <a:pt x="11849" y="3884"/>
                  <a:pt x="11871" y="3863"/>
                  <a:pt x="11871" y="3837"/>
                </a:cubicBezTo>
                <a:cubicBezTo>
                  <a:pt x="11871" y="3811"/>
                  <a:pt x="11849" y="3789"/>
                  <a:pt x="11823" y="3789"/>
                </a:cubicBezTo>
                <a:close/>
                <a:moveTo>
                  <a:pt x="11823" y="3925"/>
                </a:moveTo>
                <a:cubicBezTo>
                  <a:pt x="11797" y="3925"/>
                  <a:pt x="11776" y="3946"/>
                  <a:pt x="11776" y="3972"/>
                </a:cubicBezTo>
                <a:cubicBezTo>
                  <a:pt x="11776" y="3998"/>
                  <a:pt x="11797" y="4020"/>
                  <a:pt x="11823" y="4020"/>
                </a:cubicBezTo>
                <a:cubicBezTo>
                  <a:pt x="11849" y="4020"/>
                  <a:pt x="11871" y="3998"/>
                  <a:pt x="11871" y="3972"/>
                </a:cubicBezTo>
                <a:cubicBezTo>
                  <a:pt x="11871" y="3946"/>
                  <a:pt x="11849" y="3925"/>
                  <a:pt x="11823" y="3925"/>
                </a:cubicBezTo>
                <a:close/>
                <a:moveTo>
                  <a:pt x="11823" y="4060"/>
                </a:moveTo>
                <a:cubicBezTo>
                  <a:pt x="11797" y="4060"/>
                  <a:pt x="11776" y="4081"/>
                  <a:pt x="11776" y="4108"/>
                </a:cubicBezTo>
                <a:cubicBezTo>
                  <a:pt x="11776" y="4134"/>
                  <a:pt x="11797" y="4155"/>
                  <a:pt x="11823" y="4155"/>
                </a:cubicBezTo>
                <a:cubicBezTo>
                  <a:pt x="11849" y="4155"/>
                  <a:pt x="11871" y="4134"/>
                  <a:pt x="11871" y="4108"/>
                </a:cubicBezTo>
                <a:cubicBezTo>
                  <a:pt x="11871" y="4081"/>
                  <a:pt x="11849" y="4060"/>
                  <a:pt x="11823" y="4060"/>
                </a:cubicBezTo>
                <a:close/>
                <a:moveTo>
                  <a:pt x="11823" y="4195"/>
                </a:moveTo>
                <a:cubicBezTo>
                  <a:pt x="11797" y="4195"/>
                  <a:pt x="11776" y="4217"/>
                  <a:pt x="11776" y="4243"/>
                </a:cubicBezTo>
                <a:cubicBezTo>
                  <a:pt x="11776" y="4269"/>
                  <a:pt x="11797" y="4290"/>
                  <a:pt x="11823" y="4290"/>
                </a:cubicBezTo>
                <a:cubicBezTo>
                  <a:pt x="11849" y="4290"/>
                  <a:pt x="11871" y="4269"/>
                  <a:pt x="11871" y="4243"/>
                </a:cubicBezTo>
                <a:cubicBezTo>
                  <a:pt x="11871" y="4217"/>
                  <a:pt x="11849" y="4195"/>
                  <a:pt x="11823" y="4195"/>
                </a:cubicBezTo>
                <a:close/>
                <a:moveTo>
                  <a:pt x="11688" y="947"/>
                </a:moveTo>
                <a:cubicBezTo>
                  <a:pt x="11661" y="947"/>
                  <a:pt x="11640" y="968"/>
                  <a:pt x="11640" y="994"/>
                </a:cubicBezTo>
                <a:cubicBezTo>
                  <a:pt x="11640" y="1021"/>
                  <a:pt x="11661" y="1042"/>
                  <a:pt x="11688" y="1042"/>
                </a:cubicBezTo>
                <a:cubicBezTo>
                  <a:pt x="11714" y="1042"/>
                  <a:pt x="11735" y="1021"/>
                  <a:pt x="11735" y="994"/>
                </a:cubicBezTo>
                <a:cubicBezTo>
                  <a:pt x="11735" y="968"/>
                  <a:pt x="11714" y="947"/>
                  <a:pt x="11688" y="947"/>
                </a:cubicBezTo>
                <a:close/>
                <a:moveTo>
                  <a:pt x="11688" y="1082"/>
                </a:moveTo>
                <a:cubicBezTo>
                  <a:pt x="11661" y="1082"/>
                  <a:pt x="11640" y="1104"/>
                  <a:pt x="11640" y="1130"/>
                </a:cubicBezTo>
                <a:cubicBezTo>
                  <a:pt x="11640" y="1156"/>
                  <a:pt x="11661" y="1177"/>
                  <a:pt x="11688" y="1177"/>
                </a:cubicBezTo>
                <a:cubicBezTo>
                  <a:pt x="11714" y="1177"/>
                  <a:pt x="11735" y="1156"/>
                  <a:pt x="11735" y="1130"/>
                </a:cubicBezTo>
                <a:cubicBezTo>
                  <a:pt x="11735" y="1104"/>
                  <a:pt x="11714" y="1082"/>
                  <a:pt x="11688" y="1082"/>
                </a:cubicBezTo>
                <a:close/>
                <a:moveTo>
                  <a:pt x="11688" y="1218"/>
                </a:moveTo>
                <a:cubicBezTo>
                  <a:pt x="11661" y="1218"/>
                  <a:pt x="11640" y="1239"/>
                  <a:pt x="11640" y="1265"/>
                </a:cubicBezTo>
                <a:cubicBezTo>
                  <a:pt x="11640" y="1291"/>
                  <a:pt x="11661" y="1313"/>
                  <a:pt x="11688" y="1313"/>
                </a:cubicBezTo>
                <a:cubicBezTo>
                  <a:pt x="11714" y="1313"/>
                  <a:pt x="11735" y="1291"/>
                  <a:pt x="11735" y="1265"/>
                </a:cubicBezTo>
                <a:cubicBezTo>
                  <a:pt x="11735" y="1239"/>
                  <a:pt x="11714" y="1218"/>
                  <a:pt x="11688" y="1218"/>
                </a:cubicBezTo>
                <a:close/>
                <a:moveTo>
                  <a:pt x="11688" y="1353"/>
                </a:moveTo>
                <a:cubicBezTo>
                  <a:pt x="11661" y="1353"/>
                  <a:pt x="11640" y="1374"/>
                  <a:pt x="11640" y="1401"/>
                </a:cubicBezTo>
                <a:cubicBezTo>
                  <a:pt x="11640" y="1427"/>
                  <a:pt x="11661" y="1448"/>
                  <a:pt x="11688" y="1448"/>
                </a:cubicBezTo>
                <a:cubicBezTo>
                  <a:pt x="11714" y="1448"/>
                  <a:pt x="11735" y="1427"/>
                  <a:pt x="11735" y="1401"/>
                </a:cubicBezTo>
                <a:cubicBezTo>
                  <a:pt x="11735" y="1374"/>
                  <a:pt x="11714" y="1353"/>
                  <a:pt x="11688" y="1353"/>
                </a:cubicBezTo>
                <a:close/>
                <a:moveTo>
                  <a:pt x="11688" y="1488"/>
                </a:moveTo>
                <a:cubicBezTo>
                  <a:pt x="11661" y="1488"/>
                  <a:pt x="11640" y="1510"/>
                  <a:pt x="11640" y="1536"/>
                </a:cubicBezTo>
                <a:cubicBezTo>
                  <a:pt x="11640" y="1562"/>
                  <a:pt x="11661" y="1583"/>
                  <a:pt x="11688" y="1583"/>
                </a:cubicBezTo>
                <a:cubicBezTo>
                  <a:pt x="11714" y="1583"/>
                  <a:pt x="11735" y="1562"/>
                  <a:pt x="11735" y="1536"/>
                </a:cubicBezTo>
                <a:cubicBezTo>
                  <a:pt x="11735" y="1510"/>
                  <a:pt x="11714" y="1488"/>
                  <a:pt x="11688" y="1488"/>
                </a:cubicBezTo>
                <a:close/>
                <a:moveTo>
                  <a:pt x="11688" y="1624"/>
                </a:moveTo>
                <a:cubicBezTo>
                  <a:pt x="11661" y="1624"/>
                  <a:pt x="11640" y="1645"/>
                  <a:pt x="11640" y="1671"/>
                </a:cubicBezTo>
                <a:cubicBezTo>
                  <a:pt x="11640" y="1697"/>
                  <a:pt x="11661" y="1719"/>
                  <a:pt x="11688" y="1719"/>
                </a:cubicBezTo>
                <a:cubicBezTo>
                  <a:pt x="11714" y="1719"/>
                  <a:pt x="11735" y="1697"/>
                  <a:pt x="11735" y="1671"/>
                </a:cubicBezTo>
                <a:cubicBezTo>
                  <a:pt x="11735" y="1645"/>
                  <a:pt x="11714" y="1624"/>
                  <a:pt x="11688" y="1624"/>
                </a:cubicBezTo>
                <a:close/>
                <a:moveTo>
                  <a:pt x="11688" y="1759"/>
                </a:moveTo>
                <a:cubicBezTo>
                  <a:pt x="11661" y="1759"/>
                  <a:pt x="11640" y="1780"/>
                  <a:pt x="11640" y="1807"/>
                </a:cubicBezTo>
                <a:cubicBezTo>
                  <a:pt x="11640" y="1833"/>
                  <a:pt x="11661" y="1854"/>
                  <a:pt x="11688" y="1854"/>
                </a:cubicBezTo>
                <a:cubicBezTo>
                  <a:pt x="11714" y="1854"/>
                  <a:pt x="11735" y="1833"/>
                  <a:pt x="11735" y="1807"/>
                </a:cubicBezTo>
                <a:cubicBezTo>
                  <a:pt x="11735" y="1780"/>
                  <a:pt x="11714" y="1759"/>
                  <a:pt x="11688" y="1759"/>
                </a:cubicBezTo>
                <a:close/>
                <a:moveTo>
                  <a:pt x="11688" y="1894"/>
                </a:moveTo>
                <a:cubicBezTo>
                  <a:pt x="11661" y="1894"/>
                  <a:pt x="11640" y="1916"/>
                  <a:pt x="11640" y="1942"/>
                </a:cubicBezTo>
                <a:cubicBezTo>
                  <a:pt x="11640" y="1968"/>
                  <a:pt x="11661" y="1989"/>
                  <a:pt x="11688" y="1989"/>
                </a:cubicBezTo>
                <a:cubicBezTo>
                  <a:pt x="11714" y="1989"/>
                  <a:pt x="11735" y="1968"/>
                  <a:pt x="11735" y="1942"/>
                </a:cubicBezTo>
                <a:cubicBezTo>
                  <a:pt x="11735" y="1916"/>
                  <a:pt x="11714" y="1894"/>
                  <a:pt x="11688" y="1894"/>
                </a:cubicBezTo>
                <a:close/>
                <a:moveTo>
                  <a:pt x="11688" y="2030"/>
                </a:moveTo>
                <a:cubicBezTo>
                  <a:pt x="11661" y="2030"/>
                  <a:pt x="11640" y="2051"/>
                  <a:pt x="11640" y="2077"/>
                </a:cubicBezTo>
                <a:cubicBezTo>
                  <a:pt x="11640" y="2103"/>
                  <a:pt x="11661" y="2125"/>
                  <a:pt x="11688" y="2125"/>
                </a:cubicBezTo>
                <a:cubicBezTo>
                  <a:pt x="11714" y="2125"/>
                  <a:pt x="11735" y="2103"/>
                  <a:pt x="11735" y="2077"/>
                </a:cubicBezTo>
                <a:cubicBezTo>
                  <a:pt x="11735" y="2051"/>
                  <a:pt x="11714" y="2030"/>
                  <a:pt x="11688" y="2030"/>
                </a:cubicBezTo>
                <a:close/>
                <a:moveTo>
                  <a:pt x="11688" y="2165"/>
                </a:moveTo>
                <a:cubicBezTo>
                  <a:pt x="11661" y="2165"/>
                  <a:pt x="11640" y="2186"/>
                  <a:pt x="11640" y="2213"/>
                </a:cubicBezTo>
                <a:cubicBezTo>
                  <a:pt x="11640" y="2239"/>
                  <a:pt x="11661" y="2260"/>
                  <a:pt x="11688" y="2260"/>
                </a:cubicBezTo>
                <a:cubicBezTo>
                  <a:pt x="11714" y="2260"/>
                  <a:pt x="11735" y="2239"/>
                  <a:pt x="11735" y="2213"/>
                </a:cubicBezTo>
                <a:cubicBezTo>
                  <a:pt x="11735" y="2186"/>
                  <a:pt x="11714" y="2165"/>
                  <a:pt x="11688" y="2165"/>
                </a:cubicBezTo>
                <a:close/>
                <a:moveTo>
                  <a:pt x="11688" y="2300"/>
                </a:moveTo>
                <a:cubicBezTo>
                  <a:pt x="11661" y="2300"/>
                  <a:pt x="11640" y="2322"/>
                  <a:pt x="11640" y="2348"/>
                </a:cubicBezTo>
                <a:cubicBezTo>
                  <a:pt x="11640" y="2374"/>
                  <a:pt x="11661" y="2396"/>
                  <a:pt x="11688" y="2396"/>
                </a:cubicBezTo>
                <a:cubicBezTo>
                  <a:pt x="11714" y="2396"/>
                  <a:pt x="11735" y="2374"/>
                  <a:pt x="11735" y="2348"/>
                </a:cubicBezTo>
                <a:cubicBezTo>
                  <a:pt x="11735" y="2322"/>
                  <a:pt x="11714" y="2300"/>
                  <a:pt x="11688" y="2300"/>
                </a:cubicBezTo>
                <a:close/>
                <a:moveTo>
                  <a:pt x="11688" y="2436"/>
                </a:moveTo>
                <a:cubicBezTo>
                  <a:pt x="11661" y="2436"/>
                  <a:pt x="11640" y="2457"/>
                  <a:pt x="11640" y="2483"/>
                </a:cubicBezTo>
                <a:cubicBezTo>
                  <a:pt x="11640" y="2510"/>
                  <a:pt x="11661" y="2531"/>
                  <a:pt x="11688" y="2531"/>
                </a:cubicBezTo>
                <a:cubicBezTo>
                  <a:pt x="11714" y="2531"/>
                  <a:pt x="11735" y="2510"/>
                  <a:pt x="11735" y="2483"/>
                </a:cubicBezTo>
                <a:cubicBezTo>
                  <a:pt x="11735" y="2457"/>
                  <a:pt x="11714" y="2436"/>
                  <a:pt x="11688" y="2436"/>
                </a:cubicBezTo>
                <a:close/>
                <a:moveTo>
                  <a:pt x="11688" y="2571"/>
                </a:moveTo>
                <a:cubicBezTo>
                  <a:pt x="11661" y="2571"/>
                  <a:pt x="11640" y="2593"/>
                  <a:pt x="11640" y="2619"/>
                </a:cubicBezTo>
                <a:cubicBezTo>
                  <a:pt x="11640" y="2645"/>
                  <a:pt x="11661" y="2666"/>
                  <a:pt x="11688" y="2666"/>
                </a:cubicBezTo>
                <a:cubicBezTo>
                  <a:pt x="11714" y="2666"/>
                  <a:pt x="11735" y="2645"/>
                  <a:pt x="11735" y="2619"/>
                </a:cubicBezTo>
                <a:cubicBezTo>
                  <a:pt x="11735" y="2593"/>
                  <a:pt x="11714" y="2571"/>
                  <a:pt x="11688" y="2571"/>
                </a:cubicBezTo>
                <a:close/>
                <a:moveTo>
                  <a:pt x="11688" y="2707"/>
                </a:moveTo>
                <a:cubicBezTo>
                  <a:pt x="11661" y="2707"/>
                  <a:pt x="11640" y="2728"/>
                  <a:pt x="11640" y="2754"/>
                </a:cubicBezTo>
                <a:cubicBezTo>
                  <a:pt x="11640" y="2780"/>
                  <a:pt x="11661" y="2802"/>
                  <a:pt x="11688" y="2802"/>
                </a:cubicBezTo>
                <a:cubicBezTo>
                  <a:pt x="11714" y="2802"/>
                  <a:pt x="11735" y="2780"/>
                  <a:pt x="11735" y="2754"/>
                </a:cubicBezTo>
                <a:cubicBezTo>
                  <a:pt x="11735" y="2728"/>
                  <a:pt x="11714" y="2707"/>
                  <a:pt x="11688" y="2707"/>
                </a:cubicBezTo>
                <a:close/>
                <a:moveTo>
                  <a:pt x="11688" y="2842"/>
                </a:moveTo>
                <a:cubicBezTo>
                  <a:pt x="11661" y="2842"/>
                  <a:pt x="11640" y="2863"/>
                  <a:pt x="11640" y="2889"/>
                </a:cubicBezTo>
                <a:cubicBezTo>
                  <a:pt x="11640" y="2916"/>
                  <a:pt x="11661" y="2937"/>
                  <a:pt x="11688" y="2937"/>
                </a:cubicBezTo>
                <a:cubicBezTo>
                  <a:pt x="11714" y="2937"/>
                  <a:pt x="11735" y="2916"/>
                  <a:pt x="11735" y="2889"/>
                </a:cubicBezTo>
                <a:cubicBezTo>
                  <a:pt x="11735" y="2863"/>
                  <a:pt x="11714" y="2842"/>
                  <a:pt x="11688" y="2842"/>
                </a:cubicBezTo>
                <a:close/>
                <a:moveTo>
                  <a:pt x="11688" y="2977"/>
                </a:moveTo>
                <a:cubicBezTo>
                  <a:pt x="11661" y="2977"/>
                  <a:pt x="11640" y="2999"/>
                  <a:pt x="11640" y="3025"/>
                </a:cubicBezTo>
                <a:cubicBezTo>
                  <a:pt x="11640" y="3051"/>
                  <a:pt x="11661" y="3072"/>
                  <a:pt x="11688" y="3072"/>
                </a:cubicBezTo>
                <a:cubicBezTo>
                  <a:pt x="11714" y="3072"/>
                  <a:pt x="11735" y="3051"/>
                  <a:pt x="11735" y="3025"/>
                </a:cubicBezTo>
                <a:cubicBezTo>
                  <a:pt x="11735" y="2999"/>
                  <a:pt x="11714" y="2977"/>
                  <a:pt x="11688" y="2977"/>
                </a:cubicBezTo>
                <a:close/>
                <a:moveTo>
                  <a:pt x="11688" y="3113"/>
                </a:moveTo>
                <a:cubicBezTo>
                  <a:pt x="11661" y="3113"/>
                  <a:pt x="11640" y="3134"/>
                  <a:pt x="11640" y="3160"/>
                </a:cubicBezTo>
                <a:cubicBezTo>
                  <a:pt x="11640" y="3186"/>
                  <a:pt x="11661" y="3208"/>
                  <a:pt x="11688" y="3208"/>
                </a:cubicBezTo>
                <a:cubicBezTo>
                  <a:pt x="11714" y="3208"/>
                  <a:pt x="11735" y="3186"/>
                  <a:pt x="11735" y="3160"/>
                </a:cubicBezTo>
                <a:cubicBezTo>
                  <a:pt x="11735" y="3134"/>
                  <a:pt x="11714" y="3113"/>
                  <a:pt x="11688" y="3113"/>
                </a:cubicBezTo>
                <a:close/>
                <a:moveTo>
                  <a:pt x="11688" y="3248"/>
                </a:moveTo>
                <a:cubicBezTo>
                  <a:pt x="11661" y="3248"/>
                  <a:pt x="11640" y="3269"/>
                  <a:pt x="11640" y="3295"/>
                </a:cubicBezTo>
                <a:cubicBezTo>
                  <a:pt x="11640" y="3322"/>
                  <a:pt x="11661" y="3343"/>
                  <a:pt x="11688" y="3343"/>
                </a:cubicBezTo>
                <a:cubicBezTo>
                  <a:pt x="11714" y="3343"/>
                  <a:pt x="11735" y="3322"/>
                  <a:pt x="11735" y="3295"/>
                </a:cubicBezTo>
                <a:cubicBezTo>
                  <a:pt x="11735" y="3269"/>
                  <a:pt x="11714" y="3248"/>
                  <a:pt x="11688" y="3248"/>
                </a:cubicBezTo>
                <a:close/>
                <a:moveTo>
                  <a:pt x="11688" y="3383"/>
                </a:moveTo>
                <a:cubicBezTo>
                  <a:pt x="11661" y="3383"/>
                  <a:pt x="11640" y="3405"/>
                  <a:pt x="11640" y="3431"/>
                </a:cubicBezTo>
                <a:cubicBezTo>
                  <a:pt x="11640" y="3457"/>
                  <a:pt x="11661" y="3478"/>
                  <a:pt x="11688" y="3478"/>
                </a:cubicBezTo>
                <a:cubicBezTo>
                  <a:pt x="11714" y="3478"/>
                  <a:pt x="11735" y="3457"/>
                  <a:pt x="11735" y="3431"/>
                </a:cubicBezTo>
                <a:cubicBezTo>
                  <a:pt x="11735" y="3405"/>
                  <a:pt x="11714" y="3383"/>
                  <a:pt x="11688" y="3383"/>
                </a:cubicBezTo>
                <a:close/>
                <a:moveTo>
                  <a:pt x="11688" y="3519"/>
                </a:moveTo>
                <a:cubicBezTo>
                  <a:pt x="11661" y="3519"/>
                  <a:pt x="11640" y="3540"/>
                  <a:pt x="11640" y="3566"/>
                </a:cubicBezTo>
                <a:cubicBezTo>
                  <a:pt x="11640" y="3592"/>
                  <a:pt x="11661" y="3614"/>
                  <a:pt x="11688" y="3614"/>
                </a:cubicBezTo>
                <a:cubicBezTo>
                  <a:pt x="11714" y="3614"/>
                  <a:pt x="11735" y="3592"/>
                  <a:pt x="11735" y="3566"/>
                </a:cubicBezTo>
                <a:cubicBezTo>
                  <a:pt x="11735" y="3540"/>
                  <a:pt x="11714" y="3519"/>
                  <a:pt x="11688" y="3519"/>
                </a:cubicBezTo>
                <a:close/>
                <a:moveTo>
                  <a:pt x="11688" y="3654"/>
                </a:moveTo>
                <a:cubicBezTo>
                  <a:pt x="11661" y="3654"/>
                  <a:pt x="11640" y="3675"/>
                  <a:pt x="11640" y="3702"/>
                </a:cubicBezTo>
                <a:cubicBezTo>
                  <a:pt x="11640" y="3728"/>
                  <a:pt x="11661" y="3749"/>
                  <a:pt x="11688" y="3749"/>
                </a:cubicBezTo>
                <a:cubicBezTo>
                  <a:pt x="11714" y="3749"/>
                  <a:pt x="11735" y="3728"/>
                  <a:pt x="11735" y="3702"/>
                </a:cubicBezTo>
                <a:cubicBezTo>
                  <a:pt x="11735" y="3675"/>
                  <a:pt x="11714" y="3654"/>
                  <a:pt x="11688" y="3654"/>
                </a:cubicBezTo>
                <a:close/>
                <a:moveTo>
                  <a:pt x="11688" y="3789"/>
                </a:moveTo>
                <a:cubicBezTo>
                  <a:pt x="11661" y="3789"/>
                  <a:pt x="11640" y="3811"/>
                  <a:pt x="11640" y="3837"/>
                </a:cubicBezTo>
                <a:cubicBezTo>
                  <a:pt x="11640" y="3863"/>
                  <a:pt x="11661" y="3884"/>
                  <a:pt x="11688" y="3884"/>
                </a:cubicBezTo>
                <a:cubicBezTo>
                  <a:pt x="11714" y="3884"/>
                  <a:pt x="11735" y="3863"/>
                  <a:pt x="11735" y="3837"/>
                </a:cubicBezTo>
                <a:cubicBezTo>
                  <a:pt x="11735" y="3811"/>
                  <a:pt x="11714" y="3789"/>
                  <a:pt x="11688" y="3789"/>
                </a:cubicBezTo>
                <a:close/>
                <a:moveTo>
                  <a:pt x="11688" y="3925"/>
                </a:moveTo>
                <a:cubicBezTo>
                  <a:pt x="11661" y="3925"/>
                  <a:pt x="11640" y="3946"/>
                  <a:pt x="11640" y="3972"/>
                </a:cubicBezTo>
                <a:cubicBezTo>
                  <a:pt x="11640" y="3998"/>
                  <a:pt x="11661" y="4020"/>
                  <a:pt x="11688" y="4020"/>
                </a:cubicBezTo>
                <a:cubicBezTo>
                  <a:pt x="11714" y="4020"/>
                  <a:pt x="11735" y="3998"/>
                  <a:pt x="11735" y="3972"/>
                </a:cubicBezTo>
                <a:cubicBezTo>
                  <a:pt x="11735" y="3946"/>
                  <a:pt x="11714" y="3925"/>
                  <a:pt x="11688" y="3925"/>
                </a:cubicBezTo>
                <a:close/>
                <a:moveTo>
                  <a:pt x="11688" y="4060"/>
                </a:moveTo>
                <a:cubicBezTo>
                  <a:pt x="11661" y="4060"/>
                  <a:pt x="11640" y="4081"/>
                  <a:pt x="11640" y="4108"/>
                </a:cubicBezTo>
                <a:cubicBezTo>
                  <a:pt x="11640" y="4134"/>
                  <a:pt x="11661" y="4155"/>
                  <a:pt x="11688" y="4155"/>
                </a:cubicBezTo>
                <a:cubicBezTo>
                  <a:pt x="11714" y="4155"/>
                  <a:pt x="11735" y="4134"/>
                  <a:pt x="11735" y="4108"/>
                </a:cubicBezTo>
                <a:cubicBezTo>
                  <a:pt x="11735" y="4081"/>
                  <a:pt x="11714" y="4060"/>
                  <a:pt x="11688" y="4060"/>
                </a:cubicBezTo>
                <a:close/>
                <a:moveTo>
                  <a:pt x="11688" y="4195"/>
                </a:moveTo>
                <a:cubicBezTo>
                  <a:pt x="11661" y="4195"/>
                  <a:pt x="11640" y="4217"/>
                  <a:pt x="11640" y="4243"/>
                </a:cubicBezTo>
                <a:cubicBezTo>
                  <a:pt x="11640" y="4269"/>
                  <a:pt x="11661" y="4290"/>
                  <a:pt x="11688" y="4290"/>
                </a:cubicBezTo>
                <a:cubicBezTo>
                  <a:pt x="11714" y="4290"/>
                  <a:pt x="11735" y="4269"/>
                  <a:pt x="11735" y="4243"/>
                </a:cubicBezTo>
                <a:cubicBezTo>
                  <a:pt x="11735" y="4217"/>
                  <a:pt x="11714" y="4195"/>
                  <a:pt x="11688" y="4195"/>
                </a:cubicBezTo>
                <a:close/>
                <a:moveTo>
                  <a:pt x="11552" y="947"/>
                </a:moveTo>
                <a:cubicBezTo>
                  <a:pt x="11526" y="947"/>
                  <a:pt x="11505" y="968"/>
                  <a:pt x="11505" y="994"/>
                </a:cubicBezTo>
                <a:cubicBezTo>
                  <a:pt x="11505" y="1021"/>
                  <a:pt x="11526" y="1042"/>
                  <a:pt x="11552" y="1042"/>
                </a:cubicBezTo>
                <a:cubicBezTo>
                  <a:pt x="11579" y="1042"/>
                  <a:pt x="11600" y="1021"/>
                  <a:pt x="11600" y="994"/>
                </a:cubicBezTo>
                <a:cubicBezTo>
                  <a:pt x="11600" y="968"/>
                  <a:pt x="11579" y="947"/>
                  <a:pt x="11552" y="947"/>
                </a:cubicBezTo>
                <a:close/>
                <a:moveTo>
                  <a:pt x="11552" y="1082"/>
                </a:moveTo>
                <a:cubicBezTo>
                  <a:pt x="11526" y="1082"/>
                  <a:pt x="11505" y="1104"/>
                  <a:pt x="11505" y="1130"/>
                </a:cubicBezTo>
                <a:cubicBezTo>
                  <a:pt x="11505" y="1156"/>
                  <a:pt x="11526" y="1177"/>
                  <a:pt x="11552" y="1177"/>
                </a:cubicBezTo>
                <a:cubicBezTo>
                  <a:pt x="11579" y="1177"/>
                  <a:pt x="11600" y="1156"/>
                  <a:pt x="11600" y="1130"/>
                </a:cubicBezTo>
                <a:cubicBezTo>
                  <a:pt x="11600" y="1104"/>
                  <a:pt x="11579" y="1082"/>
                  <a:pt x="11552" y="1082"/>
                </a:cubicBezTo>
                <a:close/>
                <a:moveTo>
                  <a:pt x="11552" y="1218"/>
                </a:moveTo>
                <a:cubicBezTo>
                  <a:pt x="11526" y="1218"/>
                  <a:pt x="11505" y="1239"/>
                  <a:pt x="11505" y="1265"/>
                </a:cubicBezTo>
                <a:cubicBezTo>
                  <a:pt x="11505" y="1291"/>
                  <a:pt x="11526" y="1313"/>
                  <a:pt x="11552" y="1313"/>
                </a:cubicBezTo>
                <a:cubicBezTo>
                  <a:pt x="11579" y="1313"/>
                  <a:pt x="11600" y="1291"/>
                  <a:pt x="11600" y="1265"/>
                </a:cubicBezTo>
                <a:cubicBezTo>
                  <a:pt x="11600" y="1239"/>
                  <a:pt x="11579" y="1218"/>
                  <a:pt x="11552" y="1218"/>
                </a:cubicBezTo>
                <a:close/>
                <a:moveTo>
                  <a:pt x="11552" y="1353"/>
                </a:moveTo>
                <a:cubicBezTo>
                  <a:pt x="11526" y="1353"/>
                  <a:pt x="11505" y="1374"/>
                  <a:pt x="11505" y="1401"/>
                </a:cubicBezTo>
                <a:cubicBezTo>
                  <a:pt x="11505" y="1427"/>
                  <a:pt x="11526" y="1448"/>
                  <a:pt x="11552" y="1448"/>
                </a:cubicBezTo>
                <a:cubicBezTo>
                  <a:pt x="11579" y="1448"/>
                  <a:pt x="11600" y="1427"/>
                  <a:pt x="11600" y="1401"/>
                </a:cubicBezTo>
                <a:cubicBezTo>
                  <a:pt x="11600" y="1374"/>
                  <a:pt x="11579" y="1353"/>
                  <a:pt x="11552" y="1353"/>
                </a:cubicBezTo>
                <a:close/>
                <a:moveTo>
                  <a:pt x="11552" y="1488"/>
                </a:moveTo>
                <a:cubicBezTo>
                  <a:pt x="11526" y="1488"/>
                  <a:pt x="11505" y="1510"/>
                  <a:pt x="11505" y="1536"/>
                </a:cubicBezTo>
                <a:cubicBezTo>
                  <a:pt x="11505" y="1562"/>
                  <a:pt x="11526" y="1583"/>
                  <a:pt x="11552" y="1583"/>
                </a:cubicBezTo>
                <a:cubicBezTo>
                  <a:pt x="11579" y="1583"/>
                  <a:pt x="11600" y="1562"/>
                  <a:pt x="11600" y="1536"/>
                </a:cubicBezTo>
                <a:cubicBezTo>
                  <a:pt x="11600" y="1510"/>
                  <a:pt x="11579" y="1488"/>
                  <a:pt x="11552" y="1488"/>
                </a:cubicBezTo>
                <a:close/>
                <a:moveTo>
                  <a:pt x="11552" y="1624"/>
                </a:moveTo>
                <a:cubicBezTo>
                  <a:pt x="11526" y="1624"/>
                  <a:pt x="11505" y="1645"/>
                  <a:pt x="11505" y="1671"/>
                </a:cubicBezTo>
                <a:cubicBezTo>
                  <a:pt x="11505" y="1697"/>
                  <a:pt x="11526" y="1719"/>
                  <a:pt x="11552" y="1719"/>
                </a:cubicBezTo>
                <a:cubicBezTo>
                  <a:pt x="11579" y="1719"/>
                  <a:pt x="11600" y="1697"/>
                  <a:pt x="11600" y="1671"/>
                </a:cubicBezTo>
                <a:cubicBezTo>
                  <a:pt x="11600" y="1645"/>
                  <a:pt x="11579" y="1624"/>
                  <a:pt x="11552" y="1624"/>
                </a:cubicBezTo>
                <a:close/>
                <a:moveTo>
                  <a:pt x="11552" y="1759"/>
                </a:moveTo>
                <a:cubicBezTo>
                  <a:pt x="11526" y="1759"/>
                  <a:pt x="11505" y="1780"/>
                  <a:pt x="11505" y="1807"/>
                </a:cubicBezTo>
                <a:cubicBezTo>
                  <a:pt x="11505" y="1833"/>
                  <a:pt x="11526" y="1854"/>
                  <a:pt x="11552" y="1854"/>
                </a:cubicBezTo>
                <a:cubicBezTo>
                  <a:pt x="11579" y="1854"/>
                  <a:pt x="11600" y="1833"/>
                  <a:pt x="11600" y="1807"/>
                </a:cubicBezTo>
                <a:cubicBezTo>
                  <a:pt x="11600" y="1780"/>
                  <a:pt x="11579" y="1759"/>
                  <a:pt x="11552" y="1759"/>
                </a:cubicBezTo>
                <a:close/>
                <a:moveTo>
                  <a:pt x="11552" y="1894"/>
                </a:moveTo>
                <a:cubicBezTo>
                  <a:pt x="11526" y="1894"/>
                  <a:pt x="11505" y="1916"/>
                  <a:pt x="11505" y="1942"/>
                </a:cubicBezTo>
                <a:cubicBezTo>
                  <a:pt x="11505" y="1968"/>
                  <a:pt x="11526" y="1989"/>
                  <a:pt x="11552" y="1989"/>
                </a:cubicBezTo>
                <a:cubicBezTo>
                  <a:pt x="11579" y="1989"/>
                  <a:pt x="11600" y="1968"/>
                  <a:pt x="11600" y="1942"/>
                </a:cubicBezTo>
                <a:cubicBezTo>
                  <a:pt x="11600" y="1916"/>
                  <a:pt x="11579" y="1894"/>
                  <a:pt x="11552" y="1894"/>
                </a:cubicBezTo>
                <a:close/>
                <a:moveTo>
                  <a:pt x="11552" y="2030"/>
                </a:moveTo>
                <a:cubicBezTo>
                  <a:pt x="11526" y="2030"/>
                  <a:pt x="11505" y="2051"/>
                  <a:pt x="11505" y="2077"/>
                </a:cubicBezTo>
                <a:cubicBezTo>
                  <a:pt x="11505" y="2103"/>
                  <a:pt x="11526" y="2125"/>
                  <a:pt x="11552" y="2125"/>
                </a:cubicBezTo>
                <a:cubicBezTo>
                  <a:pt x="11579" y="2125"/>
                  <a:pt x="11600" y="2103"/>
                  <a:pt x="11600" y="2077"/>
                </a:cubicBezTo>
                <a:cubicBezTo>
                  <a:pt x="11600" y="2051"/>
                  <a:pt x="11579" y="2030"/>
                  <a:pt x="11552" y="2030"/>
                </a:cubicBezTo>
                <a:close/>
                <a:moveTo>
                  <a:pt x="11552" y="2165"/>
                </a:moveTo>
                <a:cubicBezTo>
                  <a:pt x="11526" y="2165"/>
                  <a:pt x="11505" y="2186"/>
                  <a:pt x="11505" y="2213"/>
                </a:cubicBezTo>
                <a:cubicBezTo>
                  <a:pt x="11505" y="2239"/>
                  <a:pt x="11526" y="2260"/>
                  <a:pt x="11552" y="2260"/>
                </a:cubicBezTo>
                <a:cubicBezTo>
                  <a:pt x="11579" y="2260"/>
                  <a:pt x="11600" y="2239"/>
                  <a:pt x="11600" y="2213"/>
                </a:cubicBezTo>
                <a:cubicBezTo>
                  <a:pt x="11600" y="2186"/>
                  <a:pt x="11579" y="2165"/>
                  <a:pt x="11552" y="2165"/>
                </a:cubicBezTo>
                <a:close/>
                <a:moveTo>
                  <a:pt x="11552" y="2300"/>
                </a:moveTo>
                <a:cubicBezTo>
                  <a:pt x="11526" y="2300"/>
                  <a:pt x="11505" y="2322"/>
                  <a:pt x="11505" y="2348"/>
                </a:cubicBezTo>
                <a:cubicBezTo>
                  <a:pt x="11505" y="2374"/>
                  <a:pt x="11526" y="2396"/>
                  <a:pt x="11552" y="2396"/>
                </a:cubicBezTo>
                <a:cubicBezTo>
                  <a:pt x="11579" y="2396"/>
                  <a:pt x="11600" y="2374"/>
                  <a:pt x="11600" y="2348"/>
                </a:cubicBezTo>
                <a:cubicBezTo>
                  <a:pt x="11600" y="2322"/>
                  <a:pt x="11579" y="2300"/>
                  <a:pt x="11552" y="2300"/>
                </a:cubicBezTo>
                <a:close/>
                <a:moveTo>
                  <a:pt x="11552" y="2436"/>
                </a:moveTo>
                <a:cubicBezTo>
                  <a:pt x="11526" y="2436"/>
                  <a:pt x="11505" y="2457"/>
                  <a:pt x="11505" y="2483"/>
                </a:cubicBezTo>
                <a:cubicBezTo>
                  <a:pt x="11505" y="2510"/>
                  <a:pt x="11526" y="2531"/>
                  <a:pt x="11552" y="2531"/>
                </a:cubicBezTo>
                <a:cubicBezTo>
                  <a:pt x="11579" y="2531"/>
                  <a:pt x="11600" y="2510"/>
                  <a:pt x="11600" y="2483"/>
                </a:cubicBezTo>
                <a:cubicBezTo>
                  <a:pt x="11600" y="2457"/>
                  <a:pt x="11579" y="2436"/>
                  <a:pt x="11552" y="2436"/>
                </a:cubicBezTo>
                <a:close/>
                <a:moveTo>
                  <a:pt x="11552" y="2571"/>
                </a:moveTo>
                <a:cubicBezTo>
                  <a:pt x="11526" y="2571"/>
                  <a:pt x="11505" y="2593"/>
                  <a:pt x="11505" y="2619"/>
                </a:cubicBezTo>
                <a:cubicBezTo>
                  <a:pt x="11505" y="2645"/>
                  <a:pt x="11526" y="2666"/>
                  <a:pt x="11552" y="2666"/>
                </a:cubicBezTo>
                <a:cubicBezTo>
                  <a:pt x="11579" y="2666"/>
                  <a:pt x="11600" y="2645"/>
                  <a:pt x="11600" y="2619"/>
                </a:cubicBezTo>
                <a:cubicBezTo>
                  <a:pt x="11600" y="2593"/>
                  <a:pt x="11579" y="2571"/>
                  <a:pt x="11552" y="2571"/>
                </a:cubicBezTo>
                <a:close/>
                <a:moveTo>
                  <a:pt x="11552" y="2707"/>
                </a:moveTo>
                <a:cubicBezTo>
                  <a:pt x="11526" y="2707"/>
                  <a:pt x="11505" y="2728"/>
                  <a:pt x="11505" y="2754"/>
                </a:cubicBezTo>
                <a:cubicBezTo>
                  <a:pt x="11505" y="2780"/>
                  <a:pt x="11526" y="2802"/>
                  <a:pt x="11552" y="2802"/>
                </a:cubicBezTo>
                <a:cubicBezTo>
                  <a:pt x="11579" y="2802"/>
                  <a:pt x="11600" y="2780"/>
                  <a:pt x="11600" y="2754"/>
                </a:cubicBezTo>
                <a:cubicBezTo>
                  <a:pt x="11600" y="2728"/>
                  <a:pt x="11579" y="2707"/>
                  <a:pt x="11552" y="2707"/>
                </a:cubicBezTo>
                <a:close/>
                <a:moveTo>
                  <a:pt x="11552" y="2842"/>
                </a:moveTo>
                <a:cubicBezTo>
                  <a:pt x="11526" y="2842"/>
                  <a:pt x="11505" y="2863"/>
                  <a:pt x="11505" y="2889"/>
                </a:cubicBezTo>
                <a:cubicBezTo>
                  <a:pt x="11505" y="2916"/>
                  <a:pt x="11526" y="2937"/>
                  <a:pt x="11552" y="2937"/>
                </a:cubicBezTo>
                <a:cubicBezTo>
                  <a:pt x="11579" y="2937"/>
                  <a:pt x="11600" y="2916"/>
                  <a:pt x="11600" y="2889"/>
                </a:cubicBezTo>
                <a:cubicBezTo>
                  <a:pt x="11600" y="2863"/>
                  <a:pt x="11579" y="2842"/>
                  <a:pt x="11552" y="2842"/>
                </a:cubicBezTo>
                <a:close/>
                <a:moveTo>
                  <a:pt x="11552" y="2977"/>
                </a:moveTo>
                <a:cubicBezTo>
                  <a:pt x="11526" y="2977"/>
                  <a:pt x="11505" y="2999"/>
                  <a:pt x="11505" y="3025"/>
                </a:cubicBezTo>
                <a:cubicBezTo>
                  <a:pt x="11505" y="3051"/>
                  <a:pt x="11526" y="3072"/>
                  <a:pt x="11552" y="3072"/>
                </a:cubicBezTo>
                <a:cubicBezTo>
                  <a:pt x="11579" y="3072"/>
                  <a:pt x="11600" y="3051"/>
                  <a:pt x="11600" y="3025"/>
                </a:cubicBezTo>
                <a:cubicBezTo>
                  <a:pt x="11600" y="2999"/>
                  <a:pt x="11579" y="2977"/>
                  <a:pt x="11552" y="2977"/>
                </a:cubicBezTo>
                <a:close/>
                <a:moveTo>
                  <a:pt x="11552" y="3113"/>
                </a:moveTo>
                <a:cubicBezTo>
                  <a:pt x="11526" y="3113"/>
                  <a:pt x="11505" y="3134"/>
                  <a:pt x="11505" y="3160"/>
                </a:cubicBezTo>
                <a:cubicBezTo>
                  <a:pt x="11505" y="3186"/>
                  <a:pt x="11526" y="3208"/>
                  <a:pt x="11552" y="3208"/>
                </a:cubicBezTo>
                <a:cubicBezTo>
                  <a:pt x="11579" y="3208"/>
                  <a:pt x="11600" y="3186"/>
                  <a:pt x="11600" y="3160"/>
                </a:cubicBezTo>
                <a:cubicBezTo>
                  <a:pt x="11600" y="3134"/>
                  <a:pt x="11579" y="3113"/>
                  <a:pt x="11552" y="3113"/>
                </a:cubicBezTo>
                <a:close/>
                <a:moveTo>
                  <a:pt x="11552" y="3248"/>
                </a:moveTo>
                <a:cubicBezTo>
                  <a:pt x="11526" y="3248"/>
                  <a:pt x="11505" y="3269"/>
                  <a:pt x="11505" y="3295"/>
                </a:cubicBezTo>
                <a:cubicBezTo>
                  <a:pt x="11505" y="3322"/>
                  <a:pt x="11526" y="3343"/>
                  <a:pt x="11552" y="3343"/>
                </a:cubicBezTo>
                <a:cubicBezTo>
                  <a:pt x="11579" y="3343"/>
                  <a:pt x="11600" y="3322"/>
                  <a:pt x="11600" y="3295"/>
                </a:cubicBezTo>
                <a:cubicBezTo>
                  <a:pt x="11600" y="3269"/>
                  <a:pt x="11579" y="3248"/>
                  <a:pt x="11552" y="3248"/>
                </a:cubicBezTo>
                <a:close/>
                <a:moveTo>
                  <a:pt x="11552" y="3383"/>
                </a:moveTo>
                <a:cubicBezTo>
                  <a:pt x="11526" y="3383"/>
                  <a:pt x="11505" y="3405"/>
                  <a:pt x="11505" y="3431"/>
                </a:cubicBezTo>
                <a:cubicBezTo>
                  <a:pt x="11505" y="3457"/>
                  <a:pt x="11526" y="3478"/>
                  <a:pt x="11552" y="3478"/>
                </a:cubicBezTo>
                <a:cubicBezTo>
                  <a:pt x="11579" y="3478"/>
                  <a:pt x="11600" y="3457"/>
                  <a:pt x="11600" y="3431"/>
                </a:cubicBezTo>
                <a:cubicBezTo>
                  <a:pt x="11600" y="3405"/>
                  <a:pt x="11579" y="3383"/>
                  <a:pt x="11552" y="3383"/>
                </a:cubicBezTo>
                <a:close/>
                <a:moveTo>
                  <a:pt x="11552" y="3519"/>
                </a:moveTo>
                <a:cubicBezTo>
                  <a:pt x="11526" y="3519"/>
                  <a:pt x="11505" y="3540"/>
                  <a:pt x="11505" y="3566"/>
                </a:cubicBezTo>
                <a:cubicBezTo>
                  <a:pt x="11505" y="3592"/>
                  <a:pt x="11526" y="3614"/>
                  <a:pt x="11552" y="3614"/>
                </a:cubicBezTo>
                <a:cubicBezTo>
                  <a:pt x="11579" y="3614"/>
                  <a:pt x="11600" y="3592"/>
                  <a:pt x="11600" y="3566"/>
                </a:cubicBezTo>
                <a:cubicBezTo>
                  <a:pt x="11600" y="3540"/>
                  <a:pt x="11579" y="3519"/>
                  <a:pt x="11552" y="3519"/>
                </a:cubicBezTo>
                <a:close/>
                <a:moveTo>
                  <a:pt x="11552" y="3654"/>
                </a:moveTo>
                <a:cubicBezTo>
                  <a:pt x="11526" y="3654"/>
                  <a:pt x="11505" y="3675"/>
                  <a:pt x="11505" y="3702"/>
                </a:cubicBezTo>
                <a:cubicBezTo>
                  <a:pt x="11505" y="3728"/>
                  <a:pt x="11526" y="3749"/>
                  <a:pt x="11552" y="3749"/>
                </a:cubicBezTo>
                <a:cubicBezTo>
                  <a:pt x="11579" y="3749"/>
                  <a:pt x="11600" y="3728"/>
                  <a:pt x="11600" y="3702"/>
                </a:cubicBezTo>
                <a:cubicBezTo>
                  <a:pt x="11600" y="3675"/>
                  <a:pt x="11579" y="3654"/>
                  <a:pt x="11552" y="3654"/>
                </a:cubicBezTo>
                <a:close/>
                <a:moveTo>
                  <a:pt x="11552" y="3789"/>
                </a:moveTo>
                <a:cubicBezTo>
                  <a:pt x="11526" y="3789"/>
                  <a:pt x="11505" y="3811"/>
                  <a:pt x="11505" y="3837"/>
                </a:cubicBezTo>
                <a:cubicBezTo>
                  <a:pt x="11505" y="3863"/>
                  <a:pt x="11526" y="3884"/>
                  <a:pt x="11552" y="3884"/>
                </a:cubicBezTo>
                <a:cubicBezTo>
                  <a:pt x="11579" y="3884"/>
                  <a:pt x="11600" y="3863"/>
                  <a:pt x="11600" y="3837"/>
                </a:cubicBezTo>
                <a:cubicBezTo>
                  <a:pt x="11600" y="3811"/>
                  <a:pt x="11579" y="3789"/>
                  <a:pt x="11552" y="3789"/>
                </a:cubicBezTo>
                <a:close/>
                <a:moveTo>
                  <a:pt x="11552" y="3925"/>
                </a:moveTo>
                <a:cubicBezTo>
                  <a:pt x="11526" y="3925"/>
                  <a:pt x="11505" y="3946"/>
                  <a:pt x="11505" y="3972"/>
                </a:cubicBezTo>
                <a:cubicBezTo>
                  <a:pt x="11505" y="3998"/>
                  <a:pt x="11526" y="4020"/>
                  <a:pt x="11552" y="4020"/>
                </a:cubicBezTo>
                <a:cubicBezTo>
                  <a:pt x="11579" y="4020"/>
                  <a:pt x="11600" y="3998"/>
                  <a:pt x="11600" y="3972"/>
                </a:cubicBezTo>
                <a:cubicBezTo>
                  <a:pt x="11600" y="3946"/>
                  <a:pt x="11579" y="3925"/>
                  <a:pt x="11552" y="3925"/>
                </a:cubicBezTo>
                <a:close/>
                <a:moveTo>
                  <a:pt x="11552" y="4060"/>
                </a:moveTo>
                <a:cubicBezTo>
                  <a:pt x="11526" y="4060"/>
                  <a:pt x="11505" y="4081"/>
                  <a:pt x="11505" y="4108"/>
                </a:cubicBezTo>
                <a:cubicBezTo>
                  <a:pt x="11505" y="4134"/>
                  <a:pt x="11526" y="4155"/>
                  <a:pt x="11552" y="4155"/>
                </a:cubicBezTo>
                <a:cubicBezTo>
                  <a:pt x="11579" y="4155"/>
                  <a:pt x="11600" y="4134"/>
                  <a:pt x="11600" y="4108"/>
                </a:cubicBezTo>
                <a:cubicBezTo>
                  <a:pt x="11600" y="4081"/>
                  <a:pt x="11579" y="4060"/>
                  <a:pt x="11552" y="4060"/>
                </a:cubicBezTo>
                <a:close/>
                <a:moveTo>
                  <a:pt x="11552" y="4195"/>
                </a:moveTo>
                <a:cubicBezTo>
                  <a:pt x="11526" y="4195"/>
                  <a:pt x="11505" y="4217"/>
                  <a:pt x="11505" y="4243"/>
                </a:cubicBezTo>
                <a:cubicBezTo>
                  <a:pt x="11505" y="4269"/>
                  <a:pt x="11526" y="4290"/>
                  <a:pt x="11552" y="4290"/>
                </a:cubicBezTo>
                <a:cubicBezTo>
                  <a:pt x="11579" y="4290"/>
                  <a:pt x="11600" y="4269"/>
                  <a:pt x="11600" y="4243"/>
                </a:cubicBezTo>
                <a:cubicBezTo>
                  <a:pt x="11600" y="4217"/>
                  <a:pt x="11579" y="4195"/>
                  <a:pt x="11552" y="4195"/>
                </a:cubicBezTo>
                <a:close/>
                <a:moveTo>
                  <a:pt x="11417" y="1082"/>
                </a:moveTo>
                <a:cubicBezTo>
                  <a:pt x="11391" y="1082"/>
                  <a:pt x="11369" y="1104"/>
                  <a:pt x="11369" y="1130"/>
                </a:cubicBezTo>
                <a:cubicBezTo>
                  <a:pt x="11369" y="1156"/>
                  <a:pt x="11391" y="1177"/>
                  <a:pt x="11417" y="1177"/>
                </a:cubicBezTo>
                <a:cubicBezTo>
                  <a:pt x="11443" y="1177"/>
                  <a:pt x="11464" y="1156"/>
                  <a:pt x="11464" y="1130"/>
                </a:cubicBezTo>
                <a:cubicBezTo>
                  <a:pt x="11464" y="1104"/>
                  <a:pt x="11443" y="1082"/>
                  <a:pt x="11417" y="1082"/>
                </a:cubicBezTo>
                <a:close/>
                <a:moveTo>
                  <a:pt x="11417" y="1218"/>
                </a:moveTo>
                <a:cubicBezTo>
                  <a:pt x="11391" y="1218"/>
                  <a:pt x="11369" y="1239"/>
                  <a:pt x="11369" y="1265"/>
                </a:cubicBezTo>
                <a:cubicBezTo>
                  <a:pt x="11369" y="1291"/>
                  <a:pt x="11391" y="1313"/>
                  <a:pt x="11417" y="1313"/>
                </a:cubicBezTo>
                <a:cubicBezTo>
                  <a:pt x="11443" y="1313"/>
                  <a:pt x="11464" y="1291"/>
                  <a:pt x="11464" y="1265"/>
                </a:cubicBezTo>
                <a:cubicBezTo>
                  <a:pt x="11464" y="1239"/>
                  <a:pt x="11443" y="1218"/>
                  <a:pt x="11417" y="1218"/>
                </a:cubicBezTo>
                <a:close/>
                <a:moveTo>
                  <a:pt x="11417" y="1353"/>
                </a:moveTo>
                <a:cubicBezTo>
                  <a:pt x="11391" y="1353"/>
                  <a:pt x="11369" y="1374"/>
                  <a:pt x="11369" y="1401"/>
                </a:cubicBezTo>
                <a:cubicBezTo>
                  <a:pt x="11369" y="1427"/>
                  <a:pt x="11391" y="1448"/>
                  <a:pt x="11417" y="1448"/>
                </a:cubicBezTo>
                <a:cubicBezTo>
                  <a:pt x="11443" y="1448"/>
                  <a:pt x="11464" y="1427"/>
                  <a:pt x="11464" y="1401"/>
                </a:cubicBezTo>
                <a:cubicBezTo>
                  <a:pt x="11464" y="1374"/>
                  <a:pt x="11443" y="1353"/>
                  <a:pt x="11417" y="1353"/>
                </a:cubicBezTo>
                <a:close/>
                <a:moveTo>
                  <a:pt x="11417" y="1488"/>
                </a:moveTo>
                <a:cubicBezTo>
                  <a:pt x="11391" y="1488"/>
                  <a:pt x="11369" y="1510"/>
                  <a:pt x="11369" y="1536"/>
                </a:cubicBezTo>
                <a:cubicBezTo>
                  <a:pt x="11369" y="1562"/>
                  <a:pt x="11391" y="1583"/>
                  <a:pt x="11417" y="1583"/>
                </a:cubicBezTo>
                <a:cubicBezTo>
                  <a:pt x="11443" y="1583"/>
                  <a:pt x="11464" y="1562"/>
                  <a:pt x="11464" y="1536"/>
                </a:cubicBezTo>
                <a:cubicBezTo>
                  <a:pt x="11464" y="1510"/>
                  <a:pt x="11443" y="1488"/>
                  <a:pt x="11417" y="1488"/>
                </a:cubicBezTo>
                <a:close/>
                <a:moveTo>
                  <a:pt x="11417" y="1624"/>
                </a:moveTo>
                <a:cubicBezTo>
                  <a:pt x="11391" y="1624"/>
                  <a:pt x="11369" y="1645"/>
                  <a:pt x="11369" y="1671"/>
                </a:cubicBezTo>
                <a:cubicBezTo>
                  <a:pt x="11369" y="1697"/>
                  <a:pt x="11391" y="1719"/>
                  <a:pt x="11417" y="1719"/>
                </a:cubicBezTo>
                <a:cubicBezTo>
                  <a:pt x="11443" y="1719"/>
                  <a:pt x="11464" y="1697"/>
                  <a:pt x="11464" y="1671"/>
                </a:cubicBezTo>
                <a:cubicBezTo>
                  <a:pt x="11464" y="1645"/>
                  <a:pt x="11443" y="1624"/>
                  <a:pt x="11417" y="1624"/>
                </a:cubicBezTo>
                <a:close/>
                <a:moveTo>
                  <a:pt x="11417" y="1759"/>
                </a:moveTo>
                <a:cubicBezTo>
                  <a:pt x="11391" y="1759"/>
                  <a:pt x="11369" y="1780"/>
                  <a:pt x="11369" y="1807"/>
                </a:cubicBezTo>
                <a:cubicBezTo>
                  <a:pt x="11369" y="1833"/>
                  <a:pt x="11391" y="1854"/>
                  <a:pt x="11417" y="1854"/>
                </a:cubicBezTo>
                <a:cubicBezTo>
                  <a:pt x="11443" y="1854"/>
                  <a:pt x="11464" y="1833"/>
                  <a:pt x="11464" y="1807"/>
                </a:cubicBezTo>
                <a:cubicBezTo>
                  <a:pt x="11464" y="1780"/>
                  <a:pt x="11443" y="1759"/>
                  <a:pt x="11417" y="1759"/>
                </a:cubicBezTo>
                <a:close/>
                <a:moveTo>
                  <a:pt x="11417" y="1894"/>
                </a:moveTo>
                <a:cubicBezTo>
                  <a:pt x="11391" y="1894"/>
                  <a:pt x="11369" y="1916"/>
                  <a:pt x="11369" y="1942"/>
                </a:cubicBezTo>
                <a:cubicBezTo>
                  <a:pt x="11369" y="1968"/>
                  <a:pt x="11391" y="1989"/>
                  <a:pt x="11417" y="1989"/>
                </a:cubicBezTo>
                <a:cubicBezTo>
                  <a:pt x="11443" y="1989"/>
                  <a:pt x="11464" y="1968"/>
                  <a:pt x="11464" y="1942"/>
                </a:cubicBezTo>
                <a:cubicBezTo>
                  <a:pt x="11464" y="1916"/>
                  <a:pt x="11443" y="1894"/>
                  <a:pt x="11417" y="1894"/>
                </a:cubicBezTo>
                <a:close/>
                <a:moveTo>
                  <a:pt x="11417" y="2030"/>
                </a:moveTo>
                <a:cubicBezTo>
                  <a:pt x="11391" y="2030"/>
                  <a:pt x="11369" y="2051"/>
                  <a:pt x="11369" y="2077"/>
                </a:cubicBezTo>
                <a:cubicBezTo>
                  <a:pt x="11369" y="2103"/>
                  <a:pt x="11391" y="2125"/>
                  <a:pt x="11417" y="2125"/>
                </a:cubicBezTo>
                <a:cubicBezTo>
                  <a:pt x="11443" y="2125"/>
                  <a:pt x="11464" y="2103"/>
                  <a:pt x="11464" y="2077"/>
                </a:cubicBezTo>
                <a:cubicBezTo>
                  <a:pt x="11464" y="2051"/>
                  <a:pt x="11443" y="2030"/>
                  <a:pt x="11417" y="2030"/>
                </a:cubicBezTo>
                <a:close/>
                <a:moveTo>
                  <a:pt x="11417" y="2165"/>
                </a:moveTo>
                <a:cubicBezTo>
                  <a:pt x="11391" y="2165"/>
                  <a:pt x="11369" y="2186"/>
                  <a:pt x="11369" y="2213"/>
                </a:cubicBezTo>
                <a:cubicBezTo>
                  <a:pt x="11369" y="2239"/>
                  <a:pt x="11391" y="2260"/>
                  <a:pt x="11417" y="2260"/>
                </a:cubicBezTo>
                <a:cubicBezTo>
                  <a:pt x="11443" y="2260"/>
                  <a:pt x="11464" y="2239"/>
                  <a:pt x="11464" y="2213"/>
                </a:cubicBezTo>
                <a:cubicBezTo>
                  <a:pt x="11464" y="2186"/>
                  <a:pt x="11443" y="2165"/>
                  <a:pt x="11417" y="2165"/>
                </a:cubicBezTo>
                <a:close/>
                <a:moveTo>
                  <a:pt x="11417" y="2300"/>
                </a:moveTo>
                <a:cubicBezTo>
                  <a:pt x="11391" y="2300"/>
                  <a:pt x="11369" y="2322"/>
                  <a:pt x="11369" y="2348"/>
                </a:cubicBezTo>
                <a:cubicBezTo>
                  <a:pt x="11369" y="2374"/>
                  <a:pt x="11391" y="2396"/>
                  <a:pt x="11417" y="2396"/>
                </a:cubicBezTo>
                <a:cubicBezTo>
                  <a:pt x="11443" y="2396"/>
                  <a:pt x="11464" y="2374"/>
                  <a:pt x="11464" y="2348"/>
                </a:cubicBezTo>
                <a:cubicBezTo>
                  <a:pt x="11464" y="2322"/>
                  <a:pt x="11443" y="2300"/>
                  <a:pt x="11417" y="2300"/>
                </a:cubicBezTo>
                <a:close/>
                <a:moveTo>
                  <a:pt x="11417" y="2436"/>
                </a:moveTo>
                <a:cubicBezTo>
                  <a:pt x="11391" y="2436"/>
                  <a:pt x="11369" y="2457"/>
                  <a:pt x="11369" y="2483"/>
                </a:cubicBezTo>
                <a:cubicBezTo>
                  <a:pt x="11369" y="2510"/>
                  <a:pt x="11391" y="2531"/>
                  <a:pt x="11417" y="2531"/>
                </a:cubicBezTo>
                <a:cubicBezTo>
                  <a:pt x="11443" y="2531"/>
                  <a:pt x="11464" y="2510"/>
                  <a:pt x="11464" y="2483"/>
                </a:cubicBezTo>
                <a:cubicBezTo>
                  <a:pt x="11464" y="2457"/>
                  <a:pt x="11443" y="2436"/>
                  <a:pt x="11417" y="2436"/>
                </a:cubicBezTo>
                <a:close/>
                <a:moveTo>
                  <a:pt x="11417" y="2571"/>
                </a:moveTo>
                <a:cubicBezTo>
                  <a:pt x="11391" y="2571"/>
                  <a:pt x="11369" y="2593"/>
                  <a:pt x="11369" y="2619"/>
                </a:cubicBezTo>
                <a:cubicBezTo>
                  <a:pt x="11369" y="2645"/>
                  <a:pt x="11391" y="2666"/>
                  <a:pt x="11417" y="2666"/>
                </a:cubicBezTo>
                <a:cubicBezTo>
                  <a:pt x="11443" y="2666"/>
                  <a:pt x="11464" y="2645"/>
                  <a:pt x="11464" y="2619"/>
                </a:cubicBezTo>
                <a:cubicBezTo>
                  <a:pt x="11464" y="2593"/>
                  <a:pt x="11443" y="2571"/>
                  <a:pt x="11417" y="2571"/>
                </a:cubicBezTo>
                <a:close/>
                <a:moveTo>
                  <a:pt x="11417" y="2707"/>
                </a:moveTo>
                <a:cubicBezTo>
                  <a:pt x="11391" y="2707"/>
                  <a:pt x="11369" y="2728"/>
                  <a:pt x="11369" y="2754"/>
                </a:cubicBezTo>
                <a:cubicBezTo>
                  <a:pt x="11369" y="2780"/>
                  <a:pt x="11391" y="2802"/>
                  <a:pt x="11417" y="2802"/>
                </a:cubicBezTo>
                <a:cubicBezTo>
                  <a:pt x="11443" y="2802"/>
                  <a:pt x="11464" y="2780"/>
                  <a:pt x="11464" y="2754"/>
                </a:cubicBezTo>
                <a:cubicBezTo>
                  <a:pt x="11464" y="2728"/>
                  <a:pt x="11443" y="2707"/>
                  <a:pt x="11417" y="2707"/>
                </a:cubicBezTo>
                <a:close/>
                <a:moveTo>
                  <a:pt x="11417" y="2842"/>
                </a:moveTo>
                <a:cubicBezTo>
                  <a:pt x="11391" y="2842"/>
                  <a:pt x="11369" y="2863"/>
                  <a:pt x="11369" y="2889"/>
                </a:cubicBezTo>
                <a:cubicBezTo>
                  <a:pt x="11369" y="2916"/>
                  <a:pt x="11391" y="2937"/>
                  <a:pt x="11417" y="2937"/>
                </a:cubicBezTo>
                <a:cubicBezTo>
                  <a:pt x="11443" y="2937"/>
                  <a:pt x="11464" y="2916"/>
                  <a:pt x="11464" y="2889"/>
                </a:cubicBezTo>
                <a:cubicBezTo>
                  <a:pt x="11464" y="2863"/>
                  <a:pt x="11443" y="2842"/>
                  <a:pt x="11417" y="2842"/>
                </a:cubicBezTo>
                <a:close/>
                <a:moveTo>
                  <a:pt x="11417" y="2977"/>
                </a:moveTo>
                <a:cubicBezTo>
                  <a:pt x="11391" y="2977"/>
                  <a:pt x="11369" y="2999"/>
                  <a:pt x="11369" y="3025"/>
                </a:cubicBezTo>
                <a:cubicBezTo>
                  <a:pt x="11369" y="3051"/>
                  <a:pt x="11391" y="3072"/>
                  <a:pt x="11417" y="3072"/>
                </a:cubicBezTo>
                <a:cubicBezTo>
                  <a:pt x="11443" y="3072"/>
                  <a:pt x="11464" y="3051"/>
                  <a:pt x="11464" y="3025"/>
                </a:cubicBezTo>
                <a:cubicBezTo>
                  <a:pt x="11464" y="2999"/>
                  <a:pt x="11443" y="2977"/>
                  <a:pt x="11417" y="2977"/>
                </a:cubicBezTo>
                <a:close/>
                <a:moveTo>
                  <a:pt x="11417" y="3113"/>
                </a:moveTo>
                <a:cubicBezTo>
                  <a:pt x="11391" y="3113"/>
                  <a:pt x="11369" y="3134"/>
                  <a:pt x="11369" y="3160"/>
                </a:cubicBezTo>
                <a:cubicBezTo>
                  <a:pt x="11369" y="3186"/>
                  <a:pt x="11391" y="3208"/>
                  <a:pt x="11417" y="3208"/>
                </a:cubicBezTo>
                <a:cubicBezTo>
                  <a:pt x="11443" y="3208"/>
                  <a:pt x="11464" y="3186"/>
                  <a:pt x="11464" y="3160"/>
                </a:cubicBezTo>
                <a:cubicBezTo>
                  <a:pt x="11464" y="3134"/>
                  <a:pt x="11443" y="3113"/>
                  <a:pt x="11417" y="3113"/>
                </a:cubicBezTo>
                <a:close/>
                <a:moveTo>
                  <a:pt x="11417" y="3248"/>
                </a:moveTo>
                <a:cubicBezTo>
                  <a:pt x="11391" y="3248"/>
                  <a:pt x="11369" y="3269"/>
                  <a:pt x="11369" y="3295"/>
                </a:cubicBezTo>
                <a:cubicBezTo>
                  <a:pt x="11369" y="3322"/>
                  <a:pt x="11391" y="3343"/>
                  <a:pt x="11417" y="3343"/>
                </a:cubicBezTo>
                <a:cubicBezTo>
                  <a:pt x="11443" y="3343"/>
                  <a:pt x="11464" y="3322"/>
                  <a:pt x="11464" y="3295"/>
                </a:cubicBezTo>
                <a:cubicBezTo>
                  <a:pt x="11464" y="3269"/>
                  <a:pt x="11443" y="3248"/>
                  <a:pt x="11417" y="3248"/>
                </a:cubicBezTo>
                <a:close/>
                <a:moveTo>
                  <a:pt x="11417" y="3383"/>
                </a:moveTo>
                <a:cubicBezTo>
                  <a:pt x="11391" y="3383"/>
                  <a:pt x="11369" y="3405"/>
                  <a:pt x="11369" y="3431"/>
                </a:cubicBezTo>
                <a:cubicBezTo>
                  <a:pt x="11369" y="3457"/>
                  <a:pt x="11391" y="3478"/>
                  <a:pt x="11417" y="3478"/>
                </a:cubicBezTo>
                <a:cubicBezTo>
                  <a:pt x="11443" y="3478"/>
                  <a:pt x="11464" y="3457"/>
                  <a:pt x="11464" y="3431"/>
                </a:cubicBezTo>
                <a:cubicBezTo>
                  <a:pt x="11464" y="3405"/>
                  <a:pt x="11443" y="3383"/>
                  <a:pt x="11417" y="3383"/>
                </a:cubicBezTo>
                <a:close/>
                <a:moveTo>
                  <a:pt x="11417" y="3519"/>
                </a:moveTo>
                <a:cubicBezTo>
                  <a:pt x="11391" y="3519"/>
                  <a:pt x="11369" y="3540"/>
                  <a:pt x="11369" y="3566"/>
                </a:cubicBezTo>
                <a:cubicBezTo>
                  <a:pt x="11369" y="3592"/>
                  <a:pt x="11391" y="3614"/>
                  <a:pt x="11417" y="3614"/>
                </a:cubicBezTo>
                <a:cubicBezTo>
                  <a:pt x="11443" y="3614"/>
                  <a:pt x="11464" y="3592"/>
                  <a:pt x="11464" y="3566"/>
                </a:cubicBezTo>
                <a:cubicBezTo>
                  <a:pt x="11464" y="3540"/>
                  <a:pt x="11443" y="3519"/>
                  <a:pt x="11417" y="3519"/>
                </a:cubicBezTo>
                <a:close/>
                <a:moveTo>
                  <a:pt x="11417" y="3654"/>
                </a:moveTo>
                <a:cubicBezTo>
                  <a:pt x="11391" y="3654"/>
                  <a:pt x="11369" y="3675"/>
                  <a:pt x="11369" y="3702"/>
                </a:cubicBezTo>
                <a:cubicBezTo>
                  <a:pt x="11369" y="3728"/>
                  <a:pt x="11391" y="3749"/>
                  <a:pt x="11417" y="3749"/>
                </a:cubicBezTo>
                <a:cubicBezTo>
                  <a:pt x="11443" y="3749"/>
                  <a:pt x="11464" y="3728"/>
                  <a:pt x="11464" y="3702"/>
                </a:cubicBezTo>
                <a:cubicBezTo>
                  <a:pt x="11464" y="3675"/>
                  <a:pt x="11443" y="3654"/>
                  <a:pt x="11417" y="3654"/>
                </a:cubicBezTo>
                <a:close/>
                <a:moveTo>
                  <a:pt x="11417" y="3789"/>
                </a:moveTo>
                <a:cubicBezTo>
                  <a:pt x="11391" y="3789"/>
                  <a:pt x="11369" y="3811"/>
                  <a:pt x="11369" y="3837"/>
                </a:cubicBezTo>
                <a:cubicBezTo>
                  <a:pt x="11369" y="3863"/>
                  <a:pt x="11391" y="3884"/>
                  <a:pt x="11417" y="3884"/>
                </a:cubicBezTo>
                <a:cubicBezTo>
                  <a:pt x="11443" y="3884"/>
                  <a:pt x="11464" y="3863"/>
                  <a:pt x="11464" y="3837"/>
                </a:cubicBezTo>
                <a:cubicBezTo>
                  <a:pt x="11464" y="3811"/>
                  <a:pt x="11443" y="3789"/>
                  <a:pt x="11417" y="3789"/>
                </a:cubicBezTo>
                <a:close/>
                <a:moveTo>
                  <a:pt x="11417" y="3925"/>
                </a:moveTo>
                <a:cubicBezTo>
                  <a:pt x="11391" y="3925"/>
                  <a:pt x="11369" y="3946"/>
                  <a:pt x="11369" y="3972"/>
                </a:cubicBezTo>
                <a:cubicBezTo>
                  <a:pt x="11369" y="3998"/>
                  <a:pt x="11391" y="4020"/>
                  <a:pt x="11417" y="4020"/>
                </a:cubicBezTo>
                <a:cubicBezTo>
                  <a:pt x="11443" y="4020"/>
                  <a:pt x="11464" y="3998"/>
                  <a:pt x="11464" y="3972"/>
                </a:cubicBezTo>
                <a:cubicBezTo>
                  <a:pt x="11464" y="3946"/>
                  <a:pt x="11443" y="3925"/>
                  <a:pt x="11417" y="3925"/>
                </a:cubicBezTo>
                <a:close/>
                <a:moveTo>
                  <a:pt x="11417" y="4060"/>
                </a:moveTo>
                <a:cubicBezTo>
                  <a:pt x="11391" y="4060"/>
                  <a:pt x="11369" y="4081"/>
                  <a:pt x="11369" y="4108"/>
                </a:cubicBezTo>
                <a:cubicBezTo>
                  <a:pt x="11369" y="4134"/>
                  <a:pt x="11391" y="4155"/>
                  <a:pt x="11417" y="4155"/>
                </a:cubicBezTo>
                <a:cubicBezTo>
                  <a:pt x="11443" y="4155"/>
                  <a:pt x="11464" y="4134"/>
                  <a:pt x="11464" y="4108"/>
                </a:cubicBezTo>
                <a:cubicBezTo>
                  <a:pt x="11464" y="4081"/>
                  <a:pt x="11443" y="4060"/>
                  <a:pt x="11417" y="4060"/>
                </a:cubicBezTo>
                <a:close/>
                <a:moveTo>
                  <a:pt x="11417" y="4195"/>
                </a:moveTo>
                <a:cubicBezTo>
                  <a:pt x="11391" y="4195"/>
                  <a:pt x="11369" y="4217"/>
                  <a:pt x="11369" y="4243"/>
                </a:cubicBezTo>
                <a:cubicBezTo>
                  <a:pt x="11369" y="4269"/>
                  <a:pt x="11391" y="4290"/>
                  <a:pt x="11417" y="4290"/>
                </a:cubicBezTo>
                <a:cubicBezTo>
                  <a:pt x="11443" y="4290"/>
                  <a:pt x="11464" y="4269"/>
                  <a:pt x="11464" y="4243"/>
                </a:cubicBezTo>
                <a:cubicBezTo>
                  <a:pt x="11464" y="4217"/>
                  <a:pt x="11443" y="4195"/>
                  <a:pt x="11417" y="4195"/>
                </a:cubicBezTo>
                <a:close/>
                <a:moveTo>
                  <a:pt x="11417" y="4331"/>
                </a:moveTo>
                <a:cubicBezTo>
                  <a:pt x="11391" y="4331"/>
                  <a:pt x="11369" y="4352"/>
                  <a:pt x="11369" y="4378"/>
                </a:cubicBezTo>
                <a:cubicBezTo>
                  <a:pt x="11369" y="4404"/>
                  <a:pt x="11391" y="4426"/>
                  <a:pt x="11417" y="4426"/>
                </a:cubicBezTo>
                <a:cubicBezTo>
                  <a:pt x="11443" y="4426"/>
                  <a:pt x="11464" y="4404"/>
                  <a:pt x="11464" y="4378"/>
                </a:cubicBezTo>
                <a:cubicBezTo>
                  <a:pt x="11464" y="4352"/>
                  <a:pt x="11443" y="4331"/>
                  <a:pt x="11417" y="4331"/>
                </a:cubicBezTo>
                <a:close/>
                <a:moveTo>
                  <a:pt x="11282" y="1082"/>
                </a:moveTo>
                <a:cubicBezTo>
                  <a:pt x="11255" y="1082"/>
                  <a:pt x="11234" y="1104"/>
                  <a:pt x="11234" y="1130"/>
                </a:cubicBezTo>
                <a:cubicBezTo>
                  <a:pt x="11234" y="1156"/>
                  <a:pt x="11255" y="1177"/>
                  <a:pt x="11282" y="1177"/>
                </a:cubicBezTo>
                <a:cubicBezTo>
                  <a:pt x="11308" y="1177"/>
                  <a:pt x="11329" y="1156"/>
                  <a:pt x="11329" y="1130"/>
                </a:cubicBezTo>
                <a:cubicBezTo>
                  <a:pt x="11329" y="1104"/>
                  <a:pt x="11308" y="1082"/>
                  <a:pt x="11282" y="1082"/>
                </a:cubicBezTo>
                <a:close/>
                <a:moveTo>
                  <a:pt x="11282" y="1218"/>
                </a:moveTo>
                <a:cubicBezTo>
                  <a:pt x="11255" y="1218"/>
                  <a:pt x="11234" y="1239"/>
                  <a:pt x="11234" y="1265"/>
                </a:cubicBezTo>
                <a:cubicBezTo>
                  <a:pt x="11234" y="1291"/>
                  <a:pt x="11255" y="1313"/>
                  <a:pt x="11282" y="1313"/>
                </a:cubicBezTo>
                <a:cubicBezTo>
                  <a:pt x="11308" y="1313"/>
                  <a:pt x="11329" y="1291"/>
                  <a:pt x="11329" y="1265"/>
                </a:cubicBezTo>
                <a:cubicBezTo>
                  <a:pt x="11329" y="1239"/>
                  <a:pt x="11308" y="1218"/>
                  <a:pt x="11282" y="1218"/>
                </a:cubicBezTo>
                <a:close/>
                <a:moveTo>
                  <a:pt x="11282" y="1353"/>
                </a:moveTo>
                <a:cubicBezTo>
                  <a:pt x="11255" y="1353"/>
                  <a:pt x="11234" y="1374"/>
                  <a:pt x="11234" y="1401"/>
                </a:cubicBezTo>
                <a:cubicBezTo>
                  <a:pt x="11234" y="1427"/>
                  <a:pt x="11255" y="1448"/>
                  <a:pt x="11282" y="1448"/>
                </a:cubicBezTo>
                <a:cubicBezTo>
                  <a:pt x="11308" y="1448"/>
                  <a:pt x="11329" y="1427"/>
                  <a:pt x="11329" y="1401"/>
                </a:cubicBezTo>
                <a:cubicBezTo>
                  <a:pt x="11329" y="1374"/>
                  <a:pt x="11308" y="1353"/>
                  <a:pt x="11282" y="1353"/>
                </a:cubicBezTo>
                <a:close/>
                <a:moveTo>
                  <a:pt x="11282" y="1488"/>
                </a:moveTo>
                <a:cubicBezTo>
                  <a:pt x="11255" y="1488"/>
                  <a:pt x="11234" y="1510"/>
                  <a:pt x="11234" y="1536"/>
                </a:cubicBezTo>
                <a:cubicBezTo>
                  <a:pt x="11234" y="1562"/>
                  <a:pt x="11255" y="1583"/>
                  <a:pt x="11282" y="1583"/>
                </a:cubicBezTo>
                <a:cubicBezTo>
                  <a:pt x="11308" y="1583"/>
                  <a:pt x="11329" y="1562"/>
                  <a:pt x="11329" y="1536"/>
                </a:cubicBezTo>
                <a:cubicBezTo>
                  <a:pt x="11329" y="1510"/>
                  <a:pt x="11308" y="1488"/>
                  <a:pt x="11282" y="1488"/>
                </a:cubicBezTo>
                <a:close/>
                <a:moveTo>
                  <a:pt x="11282" y="1624"/>
                </a:moveTo>
                <a:cubicBezTo>
                  <a:pt x="11255" y="1624"/>
                  <a:pt x="11234" y="1645"/>
                  <a:pt x="11234" y="1671"/>
                </a:cubicBezTo>
                <a:cubicBezTo>
                  <a:pt x="11234" y="1697"/>
                  <a:pt x="11255" y="1719"/>
                  <a:pt x="11282" y="1719"/>
                </a:cubicBezTo>
                <a:cubicBezTo>
                  <a:pt x="11308" y="1719"/>
                  <a:pt x="11329" y="1697"/>
                  <a:pt x="11329" y="1671"/>
                </a:cubicBezTo>
                <a:cubicBezTo>
                  <a:pt x="11329" y="1645"/>
                  <a:pt x="11308" y="1624"/>
                  <a:pt x="11282" y="1624"/>
                </a:cubicBezTo>
                <a:close/>
                <a:moveTo>
                  <a:pt x="11282" y="1759"/>
                </a:moveTo>
                <a:cubicBezTo>
                  <a:pt x="11255" y="1759"/>
                  <a:pt x="11234" y="1780"/>
                  <a:pt x="11234" y="1807"/>
                </a:cubicBezTo>
                <a:cubicBezTo>
                  <a:pt x="11234" y="1833"/>
                  <a:pt x="11255" y="1854"/>
                  <a:pt x="11282" y="1854"/>
                </a:cubicBezTo>
                <a:cubicBezTo>
                  <a:pt x="11308" y="1854"/>
                  <a:pt x="11329" y="1833"/>
                  <a:pt x="11329" y="1807"/>
                </a:cubicBezTo>
                <a:cubicBezTo>
                  <a:pt x="11329" y="1780"/>
                  <a:pt x="11308" y="1759"/>
                  <a:pt x="11282" y="1759"/>
                </a:cubicBezTo>
                <a:close/>
                <a:moveTo>
                  <a:pt x="11282" y="1894"/>
                </a:moveTo>
                <a:cubicBezTo>
                  <a:pt x="11255" y="1894"/>
                  <a:pt x="11234" y="1916"/>
                  <a:pt x="11234" y="1942"/>
                </a:cubicBezTo>
                <a:cubicBezTo>
                  <a:pt x="11234" y="1968"/>
                  <a:pt x="11255" y="1989"/>
                  <a:pt x="11282" y="1989"/>
                </a:cubicBezTo>
                <a:cubicBezTo>
                  <a:pt x="11308" y="1989"/>
                  <a:pt x="11329" y="1968"/>
                  <a:pt x="11329" y="1942"/>
                </a:cubicBezTo>
                <a:cubicBezTo>
                  <a:pt x="11329" y="1916"/>
                  <a:pt x="11308" y="1894"/>
                  <a:pt x="11282" y="1894"/>
                </a:cubicBezTo>
                <a:close/>
                <a:moveTo>
                  <a:pt x="11282" y="2030"/>
                </a:moveTo>
                <a:cubicBezTo>
                  <a:pt x="11255" y="2030"/>
                  <a:pt x="11234" y="2051"/>
                  <a:pt x="11234" y="2077"/>
                </a:cubicBezTo>
                <a:cubicBezTo>
                  <a:pt x="11234" y="2103"/>
                  <a:pt x="11255" y="2125"/>
                  <a:pt x="11282" y="2125"/>
                </a:cubicBezTo>
                <a:cubicBezTo>
                  <a:pt x="11308" y="2125"/>
                  <a:pt x="11329" y="2103"/>
                  <a:pt x="11329" y="2077"/>
                </a:cubicBezTo>
                <a:cubicBezTo>
                  <a:pt x="11329" y="2051"/>
                  <a:pt x="11308" y="2030"/>
                  <a:pt x="11282" y="2030"/>
                </a:cubicBezTo>
                <a:close/>
                <a:moveTo>
                  <a:pt x="11282" y="2165"/>
                </a:moveTo>
                <a:cubicBezTo>
                  <a:pt x="11255" y="2165"/>
                  <a:pt x="11234" y="2186"/>
                  <a:pt x="11234" y="2213"/>
                </a:cubicBezTo>
                <a:cubicBezTo>
                  <a:pt x="11234" y="2239"/>
                  <a:pt x="11255" y="2260"/>
                  <a:pt x="11282" y="2260"/>
                </a:cubicBezTo>
                <a:cubicBezTo>
                  <a:pt x="11308" y="2260"/>
                  <a:pt x="11329" y="2239"/>
                  <a:pt x="11329" y="2213"/>
                </a:cubicBezTo>
                <a:cubicBezTo>
                  <a:pt x="11329" y="2186"/>
                  <a:pt x="11308" y="2165"/>
                  <a:pt x="11282" y="2165"/>
                </a:cubicBezTo>
                <a:close/>
                <a:moveTo>
                  <a:pt x="11282" y="2300"/>
                </a:moveTo>
                <a:cubicBezTo>
                  <a:pt x="11255" y="2300"/>
                  <a:pt x="11234" y="2322"/>
                  <a:pt x="11234" y="2348"/>
                </a:cubicBezTo>
                <a:cubicBezTo>
                  <a:pt x="11234" y="2374"/>
                  <a:pt x="11255" y="2396"/>
                  <a:pt x="11282" y="2396"/>
                </a:cubicBezTo>
                <a:cubicBezTo>
                  <a:pt x="11308" y="2396"/>
                  <a:pt x="11329" y="2374"/>
                  <a:pt x="11329" y="2348"/>
                </a:cubicBezTo>
                <a:cubicBezTo>
                  <a:pt x="11329" y="2322"/>
                  <a:pt x="11308" y="2300"/>
                  <a:pt x="11282" y="2300"/>
                </a:cubicBezTo>
                <a:close/>
                <a:moveTo>
                  <a:pt x="11282" y="2436"/>
                </a:moveTo>
                <a:cubicBezTo>
                  <a:pt x="11255" y="2436"/>
                  <a:pt x="11234" y="2457"/>
                  <a:pt x="11234" y="2483"/>
                </a:cubicBezTo>
                <a:cubicBezTo>
                  <a:pt x="11234" y="2510"/>
                  <a:pt x="11255" y="2531"/>
                  <a:pt x="11282" y="2531"/>
                </a:cubicBezTo>
                <a:cubicBezTo>
                  <a:pt x="11308" y="2531"/>
                  <a:pt x="11329" y="2510"/>
                  <a:pt x="11329" y="2483"/>
                </a:cubicBezTo>
                <a:cubicBezTo>
                  <a:pt x="11329" y="2457"/>
                  <a:pt x="11308" y="2436"/>
                  <a:pt x="11282" y="2436"/>
                </a:cubicBezTo>
                <a:close/>
                <a:moveTo>
                  <a:pt x="11282" y="2571"/>
                </a:moveTo>
                <a:cubicBezTo>
                  <a:pt x="11255" y="2571"/>
                  <a:pt x="11234" y="2593"/>
                  <a:pt x="11234" y="2619"/>
                </a:cubicBezTo>
                <a:cubicBezTo>
                  <a:pt x="11234" y="2645"/>
                  <a:pt x="11255" y="2666"/>
                  <a:pt x="11282" y="2666"/>
                </a:cubicBezTo>
                <a:cubicBezTo>
                  <a:pt x="11308" y="2666"/>
                  <a:pt x="11329" y="2645"/>
                  <a:pt x="11329" y="2619"/>
                </a:cubicBezTo>
                <a:cubicBezTo>
                  <a:pt x="11329" y="2593"/>
                  <a:pt x="11308" y="2571"/>
                  <a:pt x="11282" y="2571"/>
                </a:cubicBezTo>
                <a:close/>
                <a:moveTo>
                  <a:pt x="11282" y="2707"/>
                </a:moveTo>
                <a:cubicBezTo>
                  <a:pt x="11255" y="2707"/>
                  <a:pt x="11234" y="2728"/>
                  <a:pt x="11234" y="2754"/>
                </a:cubicBezTo>
                <a:cubicBezTo>
                  <a:pt x="11234" y="2780"/>
                  <a:pt x="11255" y="2802"/>
                  <a:pt x="11282" y="2802"/>
                </a:cubicBezTo>
                <a:cubicBezTo>
                  <a:pt x="11308" y="2802"/>
                  <a:pt x="11329" y="2780"/>
                  <a:pt x="11329" y="2754"/>
                </a:cubicBezTo>
                <a:cubicBezTo>
                  <a:pt x="11329" y="2728"/>
                  <a:pt x="11308" y="2707"/>
                  <a:pt x="11282" y="2707"/>
                </a:cubicBezTo>
                <a:close/>
                <a:moveTo>
                  <a:pt x="11282" y="2842"/>
                </a:moveTo>
                <a:cubicBezTo>
                  <a:pt x="11255" y="2842"/>
                  <a:pt x="11234" y="2863"/>
                  <a:pt x="11234" y="2889"/>
                </a:cubicBezTo>
                <a:cubicBezTo>
                  <a:pt x="11234" y="2916"/>
                  <a:pt x="11255" y="2937"/>
                  <a:pt x="11282" y="2937"/>
                </a:cubicBezTo>
                <a:cubicBezTo>
                  <a:pt x="11308" y="2937"/>
                  <a:pt x="11329" y="2916"/>
                  <a:pt x="11329" y="2889"/>
                </a:cubicBezTo>
                <a:cubicBezTo>
                  <a:pt x="11329" y="2863"/>
                  <a:pt x="11308" y="2842"/>
                  <a:pt x="11282" y="2842"/>
                </a:cubicBezTo>
                <a:close/>
                <a:moveTo>
                  <a:pt x="11282" y="2977"/>
                </a:moveTo>
                <a:cubicBezTo>
                  <a:pt x="11255" y="2977"/>
                  <a:pt x="11234" y="2999"/>
                  <a:pt x="11234" y="3025"/>
                </a:cubicBezTo>
                <a:cubicBezTo>
                  <a:pt x="11234" y="3051"/>
                  <a:pt x="11255" y="3072"/>
                  <a:pt x="11282" y="3072"/>
                </a:cubicBezTo>
                <a:cubicBezTo>
                  <a:pt x="11308" y="3072"/>
                  <a:pt x="11329" y="3051"/>
                  <a:pt x="11329" y="3025"/>
                </a:cubicBezTo>
                <a:cubicBezTo>
                  <a:pt x="11329" y="2999"/>
                  <a:pt x="11308" y="2977"/>
                  <a:pt x="11282" y="2977"/>
                </a:cubicBezTo>
                <a:close/>
                <a:moveTo>
                  <a:pt x="11282" y="3113"/>
                </a:moveTo>
                <a:cubicBezTo>
                  <a:pt x="11255" y="3113"/>
                  <a:pt x="11234" y="3134"/>
                  <a:pt x="11234" y="3160"/>
                </a:cubicBezTo>
                <a:cubicBezTo>
                  <a:pt x="11234" y="3186"/>
                  <a:pt x="11255" y="3208"/>
                  <a:pt x="11282" y="3208"/>
                </a:cubicBezTo>
                <a:cubicBezTo>
                  <a:pt x="11308" y="3208"/>
                  <a:pt x="11329" y="3186"/>
                  <a:pt x="11329" y="3160"/>
                </a:cubicBezTo>
                <a:cubicBezTo>
                  <a:pt x="11329" y="3134"/>
                  <a:pt x="11308" y="3113"/>
                  <a:pt x="11282" y="3113"/>
                </a:cubicBezTo>
                <a:close/>
                <a:moveTo>
                  <a:pt x="11282" y="3248"/>
                </a:moveTo>
                <a:cubicBezTo>
                  <a:pt x="11255" y="3248"/>
                  <a:pt x="11234" y="3269"/>
                  <a:pt x="11234" y="3295"/>
                </a:cubicBezTo>
                <a:cubicBezTo>
                  <a:pt x="11234" y="3322"/>
                  <a:pt x="11255" y="3343"/>
                  <a:pt x="11282" y="3343"/>
                </a:cubicBezTo>
                <a:cubicBezTo>
                  <a:pt x="11308" y="3343"/>
                  <a:pt x="11329" y="3322"/>
                  <a:pt x="11329" y="3295"/>
                </a:cubicBezTo>
                <a:cubicBezTo>
                  <a:pt x="11329" y="3269"/>
                  <a:pt x="11308" y="3248"/>
                  <a:pt x="11282" y="3248"/>
                </a:cubicBezTo>
                <a:close/>
                <a:moveTo>
                  <a:pt x="11282" y="3383"/>
                </a:moveTo>
                <a:cubicBezTo>
                  <a:pt x="11255" y="3383"/>
                  <a:pt x="11234" y="3405"/>
                  <a:pt x="11234" y="3431"/>
                </a:cubicBezTo>
                <a:cubicBezTo>
                  <a:pt x="11234" y="3457"/>
                  <a:pt x="11255" y="3478"/>
                  <a:pt x="11282" y="3478"/>
                </a:cubicBezTo>
                <a:cubicBezTo>
                  <a:pt x="11308" y="3478"/>
                  <a:pt x="11329" y="3457"/>
                  <a:pt x="11329" y="3431"/>
                </a:cubicBezTo>
                <a:cubicBezTo>
                  <a:pt x="11329" y="3405"/>
                  <a:pt x="11308" y="3383"/>
                  <a:pt x="11282" y="3383"/>
                </a:cubicBezTo>
                <a:close/>
                <a:moveTo>
                  <a:pt x="11282" y="3519"/>
                </a:moveTo>
                <a:cubicBezTo>
                  <a:pt x="11255" y="3519"/>
                  <a:pt x="11234" y="3540"/>
                  <a:pt x="11234" y="3566"/>
                </a:cubicBezTo>
                <a:cubicBezTo>
                  <a:pt x="11234" y="3592"/>
                  <a:pt x="11255" y="3614"/>
                  <a:pt x="11282" y="3614"/>
                </a:cubicBezTo>
                <a:cubicBezTo>
                  <a:pt x="11308" y="3614"/>
                  <a:pt x="11329" y="3592"/>
                  <a:pt x="11329" y="3566"/>
                </a:cubicBezTo>
                <a:cubicBezTo>
                  <a:pt x="11329" y="3540"/>
                  <a:pt x="11308" y="3519"/>
                  <a:pt x="11282" y="3519"/>
                </a:cubicBezTo>
                <a:close/>
                <a:moveTo>
                  <a:pt x="11282" y="3654"/>
                </a:moveTo>
                <a:cubicBezTo>
                  <a:pt x="11255" y="3654"/>
                  <a:pt x="11234" y="3675"/>
                  <a:pt x="11234" y="3702"/>
                </a:cubicBezTo>
                <a:cubicBezTo>
                  <a:pt x="11234" y="3728"/>
                  <a:pt x="11255" y="3749"/>
                  <a:pt x="11282" y="3749"/>
                </a:cubicBezTo>
                <a:cubicBezTo>
                  <a:pt x="11308" y="3749"/>
                  <a:pt x="11329" y="3728"/>
                  <a:pt x="11329" y="3702"/>
                </a:cubicBezTo>
                <a:cubicBezTo>
                  <a:pt x="11329" y="3675"/>
                  <a:pt x="11308" y="3654"/>
                  <a:pt x="11282" y="3654"/>
                </a:cubicBezTo>
                <a:close/>
                <a:moveTo>
                  <a:pt x="11282" y="3789"/>
                </a:moveTo>
                <a:cubicBezTo>
                  <a:pt x="11255" y="3789"/>
                  <a:pt x="11234" y="3811"/>
                  <a:pt x="11234" y="3837"/>
                </a:cubicBezTo>
                <a:cubicBezTo>
                  <a:pt x="11234" y="3863"/>
                  <a:pt x="11255" y="3884"/>
                  <a:pt x="11282" y="3884"/>
                </a:cubicBezTo>
                <a:cubicBezTo>
                  <a:pt x="11308" y="3884"/>
                  <a:pt x="11329" y="3863"/>
                  <a:pt x="11329" y="3837"/>
                </a:cubicBezTo>
                <a:cubicBezTo>
                  <a:pt x="11329" y="3811"/>
                  <a:pt x="11308" y="3789"/>
                  <a:pt x="11282" y="3789"/>
                </a:cubicBezTo>
                <a:close/>
                <a:moveTo>
                  <a:pt x="11282" y="3925"/>
                </a:moveTo>
                <a:cubicBezTo>
                  <a:pt x="11255" y="3925"/>
                  <a:pt x="11234" y="3946"/>
                  <a:pt x="11234" y="3972"/>
                </a:cubicBezTo>
                <a:cubicBezTo>
                  <a:pt x="11234" y="3998"/>
                  <a:pt x="11255" y="4020"/>
                  <a:pt x="11282" y="4020"/>
                </a:cubicBezTo>
                <a:cubicBezTo>
                  <a:pt x="11308" y="4020"/>
                  <a:pt x="11329" y="3998"/>
                  <a:pt x="11329" y="3972"/>
                </a:cubicBezTo>
                <a:cubicBezTo>
                  <a:pt x="11329" y="3946"/>
                  <a:pt x="11308" y="3925"/>
                  <a:pt x="11282" y="3925"/>
                </a:cubicBezTo>
                <a:close/>
                <a:moveTo>
                  <a:pt x="11282" y="4060"/>
                </a:moveTo>
                <a:cubicBezTo>
                  <a:pt x="11255" y="4060"/>
                  <a:pt x="11234" y="4081"/>
                  <a:pt x="11234" y="4108"/>
                </a:cubicBezTo>
                <a:cubicBezTo>
                  <a:pt x="11234" y="4134"/>
                  <a:pt x="11255" y="4155"/>
                  <a:pt x="11282" y="4155"/>
                </a:cubicBezTo>
                <a:cubicBezTo>
                  <a:pt x="11308" y="4155"/>
                  <a:pt x="11329" y="4134"/>
                  <a:pt x="11329" y="4108"/>
                </a:cubicBezTo>
                <a:cubicBezTo>
                  <a:pt x="11329" y="4081"/>
                  <a:pt x="11308" y="4060"/>
                  <a:pt x="11282" y="4060"/>
                </a:cubicBezTo>
                <a:close/>
                <a:moveTo>
                  <a:pt x="11282" y="4195"/>
                </a:moveTo>
                <a:cubicBezTo>
                  <a:pt x="11255" y="4195"/>
                  <a:pt x="11234" y="4217"/>
                  <a:pt x="11234" y="4243"/>
                </a:cubicBezTo>
                <a:cubicBezTo>
                  <a:pt x="11234" y="4269"/>
                  <a:pt x="11255" y="4290"/>
                  <a:pt x="11282" y="4290"/>
                </a:cubicBezTo>
                <a:cubicBezTo>
                  <a:pt x="11308" y="4290"/>
                  <a:pt x="11329" y="4269"/>
                  <a:pt x="11329" y="4243"/>
                </a:cubicBezTo>
                <a:cubicBezTo>
                  <a:pt x="11329" y="4217"/>
                  <a:pt x="11308" y="4195"/>
                  <a:pt x="11282" y="4195"/>
                </a:cubicBezTo>
                <a:close/>
                <a:moveTo>
                  <a:pt x="11282" y="4331"/>
                </a:moveTo>
                <a:cubicBezTo>
                  <a:pt x="11255" y="4331"/>
                  <a:pt x="11234" y="4352"/>
                  <a:pt x="11234" y="4378"/>
                </a:cubicBezTo>
                <a:cubicBezTo>
                  <a:pt x="11234" y="4404"/>
                  <a:pt x="11255" y="4426"/>
                  <a:pt x="11282" y="4426"/>
                </a:cubicBezTo>
                <a:cubicBezTo>
                  <a:pt x="11308" y="4426"/>
                  <a:pt x="11329" y="4404"/>
                  <a:pt x="11329" y="4378"/>
                </a:cubicBezTo>
                <a:cubicBezTo>
                  <a:pt x="11329" y="4352"/>
                  <a:pt x="11308" y="4331"/>
                  <a:pt x="11282" y="4331"/>
                </a:cubicBezTo>
                <a:close/>
                <a:moveTo>
                  <a:pt x="11282" y="4466"/>
                </a:moveTo>
                <a:cubicBezTo>
                  <a:pt x="11255" y="4466"/>
                  <a:pt x="11234" y="4487"/>
                  <a:pt x="11234" y="4514"/>
                </a:cubicBezTo>
                <a:cubicBezTo>
                  <a:pt x="11234" y="4540"/>
                  <a:pt x="11255" y="4561"/>
                  <a:pt x="11282" y="4561"/>
                </a:cubicBezTo>
                <a:cubicBezTo>
                  <a:pt x="11308" y="4561"/>
                  <a:pt x="11329" y="4540"/>
                  <a:pt x="11329" y="4514"/>
                </a:cubicBezTo>
                <a:cubicBezTo>
                  <a:pt x="11329" y="4487"/>
                  <a:pt x="11308" y="4466"/>
                  <a:pt x="11282" y="4466"/>
                </a:cubicBezTo>
                <a:close/>
                <a:moveTo>
                  <a:pt x="11282" y="4601"/>
                </a:moveTo>
                <a:cubicBezTo>
                  <a:pt x="11255" y="4601"/>
                  <a:pt x="11234" y="4623"/>
                  <a:pt x="11234" y="4649"/>
                </a:cubicBezTo>
                <a:cubicBezTo>
                  <a:pt x="11234" y="4675"/>
                  <a:pt x="11255" y="4696"/>
                  <a:pt x="11282" y="4696"/>
                </a:cubicBezTo>
                <a:cubicBezTo>
                  <a:pt x="11308" y="4696"/>
                  <a:pt x="11329" y="4675"/>
                  <a:pt x="11329" y="4649"/>
                </a:cubicBezTo>
                <a:cubicBezTo>
                  <a:pt x="11329" y="4623"/>
                  <a:pt x="11308" y="4601"/>
                  <a:pt x="11282" y="4601"/>
                </a:cubicBezTo>
                <a:close/>
                <a:moveTo>
                  <a:pt x="11282" y="4872"/>
                </a:moveTo>
                <a:cubicBezTo>
                  <a:pt x="11255" y="4872"/>
                  <a:pt x="11234" y="4893"/>
                  <a:pt x="11234" y="4920"/>
                </a:cubicBezTo>
                <a:cubicBezTo>
                  <a:pt x="11234" y="4946"/>
                  <a:pt x="11255" y="4967"/>
                  <a:pt x="11282" y="4967"/>
                </a:cubicBezTo>
                <a:cubicBezTo>
                  <a:pt x="11308" y="4967"/>
                  <a:pt x="11329" y="4946"/>
                  <a:pt x="11329" y="4920"/>
                </a:cubicBezTo>
                <a:cubicBezTo>
                  <a:pt x="11329" y="4893"/>
                  <a:pt x="11308" y="4872"/>
                  <a:pt x="11282" y="4872"/>
                </a:cubicBezTo>
                <a:close/>
                <a:moveTo>
                  <a:pt x="11146" y="1082"/>
                </a:moveTo>
                <a:cubicBezTo>
                  <a:pt x="11120" y="1082"/>
                  <a:pt x="11099" y="1104"/>
                  <a:pt x="11099" y="1130"/>
                </a:cubicBezTo>
                <a:cubicBezTo>
                  <a:pt x="11099" y="1156"/>
                  <a:pt x="11120" y="1177"/>
                  <a:pt x="11146" y="1177"/>
                </a:cubicBezTo>
                <a:cubicBezTo>
                  <a:pt x="11172" y="1177"/>
                  <a:pt x="11194" y="1156"/>
                  <a:pt x="11194" y="1130"/>
                </a:cubicBezTo>
                <a:cubicBezTo>
                  <a:pt x="11194" y="1104"/>
                  <a:pt x="11172" y="1082"/>
                  <a:pt x="11146" y="1082"/>
                </a:cubicBezTo>
                <a:close/>
                <a:moveTo>
                  <a:pt x="11146" y="1218"/>
                </a:moveTo>
                <a:cubicBezTo>
                  <a:pt x="11120" y="1218"/>
                  <a:pt x="11099" y="1239"/>
                  <a:pt x="11099" y="1265"/>
                </a:cubicBezTo>
                <a:cubicBezTo>
                  <a:pt x="11099" y="1291"/>
                  <a:pt x="11120" y="1313"/>
                  <a:pt x="11146" y="1313"/>
                </a:cubicBezTo>
                <a:cubicBezTo>
                  <a:pt x="11172" y="1313"/>
                  <a:pt x="11194" y="1291"/>
                  <a:pt x="11194" y="1265"/>
                </a:cubicBezTo>
                <a:cubicBezTo>
                  <a:pt x="11194" y="1239"/>
                  <a:pt x="11172" y="1218"/>
                  <a:pt x="11146" y="1218"/>
                </a:cubicBezTo>
                <a:close/>
                <a:moveTo>
                  <a:pt x="11146" y="1353"/>
                </a:moveTo>
                <a:cubicBezTo>
                  <a:pt x="11120" y="1353"/>
                  <a:pt x="11099" y="1374"/>
                  <a:pt x="11099" y="1401"/>
                </a:cubicBezTo>
                <a:cubicBezTo>
                  <a:pt x="11099" y="1427"/>
                  <a:pt x="11120" y="1448"/>
                  <a:pt x="11146" y="1448"/>
                </a:cubicBezTo>
                <a:cubicBezTo>
                  <a:pt x="11172" y="1448"/>
                  <a:pt x="11194" y="1427"/>
                  <a:pt x="11194" y="1401"/>
                </a:cubicBezTo>
                <a:cubicBezTo>
                  <a:pt x="11194" y="1374"/>
                  <a:pt x="11172" y="1353"/>
                  <a:pt x="11146" y="1353"/>
                </a:cubicBezTo>
                <a:close/>
                <a:moveTo>
                  <a:pt x="11146" y="1488"/>
                </a:moveTo>
                <a:cubicBezTo>
                  <a:pt x="11120" y="1488"/>
                  <a:pt x="11099" y="1510"/>
                  <a:pt x="11099" y="1536"/>
                </a:cubicBezTo>
                <a:cubicBezTo>
                  <a:pt x="11099" y="1562"/>
                  <a:pt x="11120" y="1583"/>
                  <a:pt x="11146" y="1583"/>
                </a:cubicBezTo>
                <a:cubicBezTo>
                  <a:pt x="11172" y="1583"/>
                  <a:pt x="11194" y="1562"/>
                  <a:pt x="11194" y="1536"/>
                </a:cubicBezTo>
                <a:cubicBezTo>
                  <a:pt x="11194" y="1510"/>
                  <a:pt x="11172" y="1488"/>
                  <a:pt x="11146" y="1488"/>
                </a:cubicBezTo>
                <a:close/>
                <a:moveTo>
                  <a:pt x="11146" y="1624"/>
                </a:moveTo>
                <a:cubicBezTo>
                  <a:pt x="11120" y="1624"/>
                  <a:pt x="11099" y="1645"/>
                  <a:pt x="11099" y="1671"/>
                </a:cubicBezTo>
                <a:cubicBezTo>
                  <a:pt x="11099" y="1697"/>
                  <a:pt x="11120" y="1719"/>
                  <a:pt x="11146" y="1719"/>
                </a:cubicBezTo>
                <a:cubicBezTo>
                  <a:pt x="11172" y="1719"/>
                  <a:pt x="11194" y="1697"/>
                  <a:pt x="11194" y="1671"/>
                </a:cubicBezTo>
                <a:cubicBezTo>
                  <a:pt x="11194" y="1645"/>
                  <a:pt x="11172" y="1624"/>
                  <a:pt x="11146" y="1624"/>
                </a:cubicBezTo>
                <a:close/>
                <a:moveTo>
                  <a:pt x="11146" y="1759"/>
                </a:moveTo>
                <a:cubicBezTo>
                  <a:pt x="11120" y="1759"/>
                  <a:pt x="11099" y="1780"/>
                  <a:pt x="11099" y="1807"/>
                </a:cubicBezTo>
                <a:cubicBezTo>
                  <a:pt x="11099" y="1833"/>
                  <a:pt x="11120" y="1854"/>
                  <a:pt x="11146" y="1854"/>
                </a:cubicBezTo>
                <a:cubicBezTo>
                  <a:pt x="11172" y="1854"/>
                  <a:pt x="11194" y="1833"/>
                  <a:pt x="11194" y="1807"/>
                </a:cubicBezTo>
                <a:cubicBezTo>
                  <a:pt x="11194" y="1780"/>
                  <a:pt x="11172" y="1759"/>
                  <a:pt x="11146" y="1759"/>
                </a:cubicBezTo>
                <a:close/>
                <a:moveTo>
                  <a:pt x="11146" y="1894"/>
                </a:moveTo>
                <a:cubicBezTo>
                  <a:pt x="11120" y="1894"/>
                  <a:pt x="11099" y="1916"/>
                  <a:pt x="11099" y="1942"/>
                </a:cubicBezTo>
                <a:cubicBezTo>
                  <a:pt x="11099" y="1968"/>
                  <a:pt x="11120" y="1989"/>
                  <a:pt x="11146" y="1989"/>
                </a:cubicBezTo>
                <a:cubicBezTo>
                  <a:pt x="11172" y="1989"/>
                  <a:pt x="11194" y="1968"/>
                  <a:pt x="11194" y="1942"/>
                </a:cubicBezTo>
                <a:cubicBezTo>
                  <a:pt x="11194" y="1916"/>
                  <a:pt x="11172" y="1894"/>
                  <a:pt x="11146" y="1894"/>
                </a:cubicBezTo>
                <a:close/>
                <a:moveTo>
                  <a:pt x="11146" y="2030"/>
                </a:moveTo>
                <a:cubicBezTo>
                  <a:pt x="11120" y="2030"/>
                  <a:pt x="11099" y="2051"/>
                  <a:pt x="11099" y="2077"/>
                </a:cubicBezTo>
                <a:cubicBezTo>
                  <a:pt x="11099" y="2103"/>
                  <a:pt x="11120" y="2125"/>
                  <a:pt x="11146" y="2125"/>
                </a:cubicBezTo>
                <a:cubicBezTo>
                  <a:pt x="11172" y="2125"/>
                  <a:pt x="11194" y="2103"/>
                  <a:pt x="11194" y="2077"/>
                </a:cubicBezTo>
                <a:cubicBezTo>
                  <a:pt x="11194" y="2051"/>
                  <a:pt x="11172" y="2030"/>
                  <a:pt x="11146" y="2030"/>
                </a:cubicBezTo>
                <a:close/>
                <a:moveTo>
                  <a:pt x="11146" y="2165"/>
                </a:moveTo>
                <a:cubicBezTo>
                  <a:pt x="11120" y="2165"/>
                  <a:pt x="11099" y="2186"/>
                  <a:pt x="11099" y="2213"/>
                </a:cubicBezTo>
                <a:cubicBezTo>
                  <a:pt x="11099" y="2239"/>
                  <a:pt x="11120" y="2260"/>
                  <a:pt x="11146" y="2260"/>
                </a:cubicBezTo>
                <a:cubicBezTo>
                  <a:pt x="11172" y="2260"/>
                  <a:pt x="11194" y="2239"/>
                  <a:pt x="11194" y="2213"/>
                </a:cubicBezTo>
                <a:cubicBezTo>
                  <a:pt x="11194" y="2186"/>
                  <a:pt x="11172" y="2165"/>
                  <a:pt x="11146" y="2165"/>
                </a:cubicBezTo>
                <a:close/>
                <a:moveTo>
                  <a:pt x="11146" y="2300"/>
                </a:moveTo>
                <a:cubicBezTo>
                  <a:pt x="11120" y="2300"/>
                  <a:pt x="11099" y="2322"/>
                  <a:pt x="11099" y="2348"/>
                </a:cubicBezTo>
                <a:cubicBezTo>
                  <a:pt x="11099" y="2374"/>
                  <a:pt x="11120" y="2396"/>
                  <a:pt x="11146" y="2396"/>
                </a:cubicBezTo>
                <a:cubicBezTo>
                  <a:pt x="11172" y="2396"/>
                  <a:pt x="11194" y="2374"/>
                  <a:pt x="11194" y="2348"/>
                </a:cubicBezTo>
                <a:cubicBezTo>
                  <a:pt x="11194" y="2322"/>
                  <a:pt x="11172" y="2300"/>
                  <a:pt x="11146" y="2300"/>
                </a:cubicBezTo>
                <a:close/>
                <a:moveTo>
                  <a:pt x="11146" y="2436"/>
                </a:moveTo>
                <a:cubicBezTo>
                  <a:pt x="11120" y="2436"/>
                  <a:pt x="11099" y="2457"/>
                  <a:pt x="11099" y="2483"/>
                </a:cubicBezTo>
                <a:cubicBezTo>
                  <a:pt x="11099" y="2510"/>
                  <a:pt x="11120" y="2531"/>
                  <a:pt x="11146" y="2531"/>
                </a:cubicBezTo>
                <a:cubicBezTo>
                  <a:pt x="11172" y="2531"/>
                  <a:pt x="11194" y="2510"/>
                  <a:pt x="11194" y="2483"/>
                </a:cubicBezTo>
                <a:cubicBezTo>
                  <a:pt x="11194" y="2457"/>
                  <a:pt x="11172" y="2436"/>
                  <a:pt x="11146" y="2436"/>
                </a:cubicBezTo>
                <a:close/>
                <a:moveTo>
                  <a:pt x="11146" y="2571"/>
                </a:moveTo>
                <a:cubicBezTo>
                  <a:pt x="11120" y="2571"/>
                  <a:pt x="11099" y="2593"/>
                  <a:pt x="11099" y="2619"/>
                </a:cubicBezTo>
                <a:cubicBezTo>
                  <a:pt x="11099" y="2645"/>
                  <a:pt x="11120" y="2666"/>
                  <a:pt x="11146" y="2666"/>
                </a:cubicBezTo>
                <a:cubicBezTo>
                  <a:pt x="11172" y="2666"/>
                  <a:pt x="11194" y="2645"/>
                  <a:pt x="11194" y="2619"/>
                </a:cubicBezTo>
                <a:cubicBezTo>
                  <a:pt x="11194" y="2593"/>
                  <a:pt x="11172" y="2571"/>
                  <a:pt x="11146" y="2571"/>
                </a:cubicBezTo>
                <a:close/>
                <a:moveTo>
                  <a:pt x="11146" y="2707"/>
                </a:moveTo>
                <a:cubicBezTo>
                  <a:pt x="11120" y="2707"/>
                  <a:pt x="11099" y="2728"/>
                  <a:pt x="11099" y="2754"/>
                </a:cubicBezTo>
                <a:cubicBezTo>
                  <a:pt x="11099" y="2780"/>
                  <a:pt x="11120" y="2802"/>
                  <a:pt x="11146" y="2802"/>
                </a:cubicBezTo>
                <a:cubicBezTo>
                  <a:pt x="11172" y="2802"/>
                  <a:pt x="11194" y="2780"/>
                  <a:pt x="11194" y="2754"/>
                </a:cubicBezTo>
                <a:cubicBezTo>
                  <a:pt x="11194" y="2728"/>
                  <a:pt x="11172" y="2707"/>
                  <a:pt x="11146" y="2707"/>
                </a:cubicBezTo>
                <a:close/>
                <a:moveTo>
                  <a:pt x="11146" y="2842"/>
                </a:moveTo>
                <a:cubicBezTo>
                  <a:pt x="11120" y="2842"/>
                  <a:pt x="11099" y="2863"/>
                  <a:pt x="11099" y="2889"/>
                </a:cubicBezTo>
                <a:cubicBezTo>
                  <a:pt x="11099" y="2916"/>
                  <a:pt x="11120" y="2937"/>
                  <a:pt x="11146" y="2937"/>
                </a:cubicBezTo>
                <a:cubicBezTo>
                  <a:pt x="11172" y="2937"/>
                  <a:pt x="11194" y="2916"/>
                  <a:pt x="11194" y="2889"/>
                </a:cubicBezTo>
                <a:cubicBezTo>
                  <a:pt x="11194" y="2863"/>
                  <a:pt x="11172" y="2842"/>
                  <a:pt x="11146" y="2842"/>
                </a:cubicBezTo>
                <a:close/>
                <a:moveTo>
                  <a:pt x="11146" y="2977"/>
                </a:moveTo>
                <a:cubicBezTo>
                  <a:pt x="11120" y="2977"/>
                  <a:pt x="11099" y="2999"/>
                  <a:pt x="11099" y="3025"/>
                </a:cubicBezTo>
                <a:cubicBezTo>
                  <a:pt x="11099" y="3051"/>
                  <a:pt x="11120" y="3072"/>
                  <a:pt x="11146" y="3072"/>
                </a:cubicBezTo>
                <a:cubicBezTo>
                  <a:pt x="11172" y="3072"/>
                  <a:pt x="11194" y="3051"/>
                  <a:pt x="11194" y="3025"/>
                </a:cubicBezTo>
                <a:cubicBezTo>
                  <a:pt x="11194" y="2999"/>
                  <a:pt x="11172" y="2977"/>
                  <a:pt x="11146" y="2977"/>
                </a:cubicBezTo>
                <a:close/>
                <a:moveTo>
                  <a:pt x="11146" y="3113"/>
                </a:moveTo>
                <a:cubicBezTo>
                  <a:pt x="11120" y="3113"/>
                  <a:pt x="11099" y="3134"/>
                  <a:pt x="11099" y="3160"/>
                </a:cubicBezTo>
                <a:cubicBezTo>
                  <a:pt x="11099" y="3186"/>
                  <a:pt x="11120" y="3208"/>
                  <a:pt x="11146" y="3208"/>
                </a:cubicBezTo>
                <a:cubicBezTo>
                  <a:pt x="11172" y="3208"/>
                  <a:pt x="11194" y="3186"/>
                  <a:pt x="11194" y="3160"/>
                </a:cubicBezTo>
                <a:cubicBezTo>
                  <a:pt x="11194" y="3134"/>
                  <a:pt x="11172" y="3113"/>
                  <a:pt x="11146" y="3113"/>
                </a:cubicBezTo>
                <a:close/>
                <a:moveTo>
                  <a:pt x="11146" y="3248"/>
                </a:moveTo>
                <a:cubicBezTo>
                  <a:pt x="11120" y="3248"/>
                  <a:pt x="11099" y="3269"/>
                  <a:pt x="11099" y="3295"/>
                </a:cubicBezTo>
                <a:cubicBezTo>
                  <a:pt x="11099" y="3322"/>
                  <a:pt x="11120" y="3343"/>
                  <a:pt x="11146" y="3343"/>
                </a:cubicBezTo>
                <a:cubicBezTo>
                  <a:pt x="11172" y="3343"/>
                  <a:pt x="11194" y="3322"/>
                  <a:pt x="11194" y="3295"/>
                </a:cubicBezTo>
                <a:cubicBezTo>
                  <a:pt x="11194" y="3269"/>
                  <a:pt x="11172" y="3248"/>
                  <a:pt x="11146" y="3248"/>
                </a:cubicBezTo>
                <a:close/>
                <a:moveTo>
                  <a:pt x="11146" y="3383"/>
                </a:moveTo>
                <a:cubicBezTo>
                  <a:pt x="11120" y="3383"/>
                  <a:pt x="11099" y="3405"/>
                  <a:pt x="11099" y="3431"/>
                </a:cubicBezTo>
                <a:cubicBezTo>
                  <a:pt x="11099" y="3457"/>
                  <a:pt x="11120" y="3478"/>
                  <a:pt x="11146" y="3478"/>
                </a:cubicBezTo>
                <a:cubicBezTo>
                  <a:pt x="11172" y="3478"/>
                  <a:pt x="11194" y="3457"/>
                  <a:pt x="11194" y="3431"/>
                </a:cubicBezTo>
                <a:cubicBezTo>
                  <a:pt x="11194" y="3405"/>
                  <a:pt x="11172" y="3383"/>
                  <a:pt x="11146" y="3383"/>
                </a:cubicBezTo>
                <a:close/>
                <a:moveTo>
                  <a:pt x="11146" y="3519"/>
                </a:moveTo>
                <a:cubicBezTo>
                  <a:pt x="11120" y="3519"/>
                  <a:pt x="11099" y="3540"/>
                  <a:pt x="11099" y="3566"/>
                </a:cubicBezTo>
                <a:cubicBezTo>
                  <a:pt x="11099" y="3592"/>
                  <a:pt x="11120" y="3614"/>
                  <a:pt x="11146" y="3614"/>
                </a:cubicBezTo>
                <a:cubicBezTo>
                  <a:pt x="11172" y="3614"/>
                  <a:pt x="11194" y="3592"/>
                  <a:pt x="11194" y="3566"/>
                </a:cubicBezTo>
                <a:cubicBezTo>
                  <a:pt x="11194" y="3540"/>
                  <a:pt x="11172" y="3519"/>
                  <a:pt x="11146" y="3519"/>
                </a:cubicBezTo>
                <a:close/>
                <a:moveTo>
                  <a:pt x="11146" y="3654"/>
                </a:moveTo>
                <a:cubicBezTo>
                  <a:pt x="11120" y="3654"/>
                  <a:pt x="11099" y="3675"/>
                  <a:pt x="11099" y="3702"/>
                </a:cubicBezTo>
                <a:cubicBezTo>
                  <a:pt x="11099" y="3728"/>
                  <a:pt x="11120" y="3749"/>
                  <a:pt x="11146" y="3749"/>
                </a:cubicBezTo>
                <a:cubicBezTo>
                  <a:pt x="11172" y="3749"/>
                  <a:pt x="11194" y="3728"/>
                  <a:pt x="11194" y="3702"/>
                </a:cubicBezTo>
                <a:cubicBezTo>
                  <a:pt x="11194" y="3675"/>
                  <a:pt x="11172" y="3654"/>
                  <a:pt x="11146" y="3654"/>
                </a:cubicBezTo>
                <a:close/>
                <a:moveTo>
                  <a:pt x="11146" y="3789"/>
                </a:moveTo>
                <a:cubicBezTo>
                  <a:pt x="11120" y="3789"/>
                  <a:pt x="11099" y="3811"/>
                  <a:pt x="11099" y="3837"/>
                </a:cubicBezTo>
                <a:cubicBezTo>
                  <a:pt x="11099" y="3863"/>
                  <a:pt x="11120" y="3884"/>
                  <a:pt x="11146" y="3884"/>
                </a:cubicBezTo>
                <a:cubicBezTo>
                  <a:pt x="11172" y="3884"/>
                  <a:pt x="11194" y="3863"/>
                  <a:pt x="11194" y="3837"/>
                </a:cubicBezTo>
                <a:cubicBezTo>
                  <a:pt x="11194" y="3811"/>
                  <a:pt x="11172" y="3789"/>
                  <a:pt x="11146" y="3789"/>
                </a:cubicBezTo>
                <a:close/>
                <a:moveTo>
                  <a:pt x="11146" y="3925"/>
                </a:moveTo>
                <a:cubicBezTo>
                  <a:pt x="11120" y="3925"/>
                  <a:pt x="11099" y="3946"/>
                  <a:pt x="11099" y="3972"/>
                </a:cubicBezTo>
                <a:cubicBezTo>
                  <a:pt x="11099" y="3998"/>
                  <a:pt x="11120" y="4020"/>
                  <a:pt x="11146" y="4020"/>
                </a:cubicBezTo>
                <a:cubicBezTo>
                  <a:pt x="11172" y="4020"/>
                  <a:pt x="11194" y="3998"/>
                  <a:pt x="11194" y="3972"/>
                </a:cubicBezTo>
                <a:cubicBezTo>
                  <a:pt x="11194" y="3946"/>
                  <a:pt x="11172" y="3925"/>
                  <a:pt x="11146" y="3925"/>
                </a:cubicBezTo>
                <a:close/>
                <a:moveTo>
                  <a:pt x="11146" y="4060"/>
                </a:moveTo>
                <a:cubicBezTo>
                  <a:pt x="11120" y="4060"/>
                  <a:pt x="11099" y="4081"/>
                  <a:pt x="11099" y="4108"/>
                </a:cubicBezTo>
                <a:cubicBezTo>
                  <a:pt x="11099" y="4134"/>
                  <a:pt x="11120" y="4155"/>
                  <a:pt x="11146" y="4155"/>
                </a:cubicBezTo>
                <a:cubicBezTo>
                  <a:pt x="11172" y="4155"/>
                  <a:pt x="11194" y="4134"/>
                  <a:pt x="11194" y="4108"/>
                </a:cubicBezTo>
                <a:cubicBezTo>
                  <a:pt x="11194" y="4081"/>
                  <a:pt x="11172" y="4060"/>
                  <a:pt x="11146" y="4060"/>
                </a:cubicBezTo>
                <a:close/>
                <a:moveTo>
                  <a:pt x="11146" y="4195"/>
                </a:moveTo>
                <a:cubicBezTo>
                  <a:pt x="11120" y="4195"/>
                  <a:pt x="11099" y="4217"/>
                  <a:pt x="11099" y="4243"/>
                </a:cubicBezTo>
                <a:cubicBezTo>
                  <a:pt x="11099" y="4269"/>
                  <a:pt x="11120" y="4290"/>
                  <a:pt x="11146" y="4290"/>
                </a:cubicBezTo>
                <a:cubicBezTo>
                  <a:pt x="11172" y="4290"/>
                  <a:pt x="11194" y="4269"/>
                  <a:pt x="11194" y="4243"/>
                </a:cubicBezTo>
                <a:cubicBezTo>
                  <a:pt x="11194" y="4217"/>
                  <a:pt x="11172" y="4195"/>
                  <a:pt x="11146" y="4195"/>
                </a:cubicBezTo>
                <a:close/>
                <a:moveTo>
                  <a:pt x="11146" y="4331"/>
                </a:moveTo>
                <a:cubicBezTo>
                  <a:pt x="11120" y="4331"/>
                  <a:pt x="11099" y="4352"/>
                  <a:pt x="11099" y="4378"/>
                </a:cubicBezTo>
                <a:cubicBezTo>
                  <a:pt x="11099" y="4404"/>
                  <a:pt x="11120" y="4426"/>
                  <a:pt x="11146" y="4426"/>
                </a:cubicBezTo>
                <a:cubicBezTo>
                  <a:pt x="11172" y="4426"/>
                  <a:pt x="11194" y="4404"/>
                  <a:pt x="11194" y="4378"/>
                </a:cubicBezTo>
                <a:cubicBezTo>
                  <a:pt x="11194" y="4352"/>
                  <a:pt x="11172" y="4331"/>
                  <a:pt x="11146" y="4331"/>
                </a:cubicBezTo>
                <a:close/>
                <a:moveTo>
                  <a:pt x="11146" y="4466"/>
                </a:moveTo>
                <a:cubicBezTo>
                  <a:pt x="11120" y="4466"/>
                  <a:pt x="11099" y="4487"/>
                  <a:pt x="11099" y="4514"/>
                </a:cubicBezTo>
                <a:cubicBezTo>
                  <a:pt x="11099" y="4540"/>
                  <a:pt x="11120" y="4561"/>
                  <a:pt x="11146" y="4561"/>
                </a:cubicBezTo>
                <a:cubicBezTo>
                  <a:pt x="11172" y="4561"/>
                  <a:pt x="11194" y="4540"/>
                  <a:pt x="11194" y="4514"/>
                </a:cubicBezTo>
                <a:cubicBezTo>
                  <a:pt x="11194" y="4487"/>
                  <a:pt x="11172" y="4466"/>
                  <a:pt x="11146" y="4466"/>
                </a:cubicBezTo>
                <a:close/>
                <a:moveTo>
                  <a:pt x="11146" y="4601"/>
                </a:moveTo>
                <a:cubicBezTo>
                  <a:pt x="11120" y="4601"/>
                  <a:pt x="11099" y="4623"/>
                  <a:pt x="11099" y="4649"/>
                </a:cubicBezTo>
                <a:cubicBezTo>
                  <a:pt x="11099" y="4675"/>
                  <a:pt x="11120" y="4696"/>
                  <a:pt x="11146" y="4696"/>
                </a:cubicBezTo>
                <a:cubicBezTo>
                  <a:pt x="11172" y="4696"/>
                  <a:pt x="11194" y="4675"/>
                  <a:pt x="11194" y="4649"/>
                </a:cubicBezTo>
                <a:cubicBezTo>
                  <a:pt x="11194" y="4623"/>
                  <a:pt x="11172" y="4601"/>
                  <a:pt x="11146" y="4601"/>
                </a:cubicBezTo>
                <a:close/>
                <a:moveTo>
                  <a:pt x="11146" y="4737"/>
                </a:moveTo>
                <a:cubicBezTo>
                  <a:pt x="11120" y="4737"/>
                  <a:pt x="11099" y="4758"/>
                  <a:pt x="11099" y="4784"/>
                </a:cubicBezTo>
                <a:cubicBezTo>
                  <a:pt x="11099" y="4811"/>
                  <a:pt x="11120" y="4832"/>
                  <a:pt x="11146" y="4832"/>
                </a:cubicBezTo>
                <a:cubicBezTo>
                  <a:pt x="11172" y="4832"/>
                  <a:pt x="11194" y="4811"/>
                  <a:pt x="11194" y="4784"/>
                </a:cubicBezTo>
                <a:cubicBezTo>
                  <a:pt x="11194" y="4758"/>
                  <a:pt x="11172" y="4737"/>
                  <a:pt x="11146" y="4737"/>
                </a:cubicBezTo>
                <a:close/>
                <a:moveTo>
                  <a:pt x="11011" y="1082"/>
                </a:moveTo>
                <a:cubicBezTo>
                  <a:pt x="10985" y="1082"/>
                  <a:pt x="10963" y="1104"/>
                  <a:pt x="10963" y="1130"/>
                </a:cubicBezTo>
                <a:cubicBezTo>
                  <a:pt x="10963" y="1156"/>
                  <a:pt x="10985" y="1177"/>
                  <a:pt x="11011" y="1177"/>
                </a:cubicBezTo>
                <a:cubicBezTo>
                  <a:pt x="11037" y="1177"/>
                  <a:pt x="11058" y="1156"/>
                  <a:pt x="11058" y="1130"/>
                </a:cubicBezTo>
                <a:cubicBezTo>
                  <a:pt x="11058" y="1104"/>
                  <a:pt x="11037" y="1082"/>
                  <a:pt x="11011" y="1082"/>
                </a:cubicBezTo>
                <a:close/>
                <a:moveTo>
                  <a:pt x="11011" y="1218"/>
                </a:moveTo>
                <a:cubicBezTo>
                  <a:pt x="10985" y="1218"/>
                  <a:pt x="10963" y="1239"/>
                  <a:pt x="10963" y="1265"/>
                </a:cubicBezTo>
                <a:cubicBezTo>
                  <a:pt x="10963" y="1291"/>
                  <a:pt x="10985" y="1313"/>
                  <a:pt x="11011" y="1313"/>
                </a:cubicBezTo>
                <a:cubicBezTo>
                  <a:pt x="11037" y="1313"/>
                  <a:pt x="11058" y="1291"/>
                  <a:pt x="11058" y="1265"/>
                </a:cubicBezTo>
                <a:cubicBezTo>
                  <a:pt x="11058" y="1239"/>
                  <a:pt x="11037" y="1218"/>
                  <a:pt x="11011" y="1218"/>
                </a:cubicBezTo>
                <a:close/>
                <a:moveTo>
                  <a:pt x="11011" y="1353"/>
                </a:moveTo>
                <a:cubicBezTo>
                  <a:pt x="10985" y="1353"/>
                  <a:pt x="10963" y="1374"/>
                  <a:pt x="10963" y="1401"/>
                </a:cubicBezTo>
                <a:cubicBezTo>
                  <a:pt x="10963" y="1427"/>
                  <a:pt x="10985" y="1448"/>
                  <a:pt x="11011" y="1448"/>
                </a:cubicBezTo>
                <a:cubicBezTo>
                  <a:pt x="11037" y="1448"/>
                  <a:pt x="11058" y="1427"/>
                  <a:pt x="11058" y="1401"/>
                </a:cubicBezTo>
                <a:cubicBezTo>
                  <a:pt x="11058" y="1374"/>
                  <a:pt x="11037" y="1353"/>
                  <a:pt x="11011" y="1353"/>
                </a:cubicBezTo>
                <a:close/>
                <a:moveTo>
                  <a:pt x="11011" y="1488"/>
                </a:moveTo>
                <a:cubicBezTo>
                  <a:pt x="10985" y="1488"/>
                  <a:pt x="10963" y="1510"/>
                  <a:pt x="10963" y="1536"/>
                </a:cubicBezTo>
                <a:cubicBezTo>
                  <a:pt x="10963" y="1562"/>
                  <a:pt x="10985" y="1583"/>
                  <a:pt x="11011" y="1583"/>
                </a:cubicBezTo>
                <a:cubicBezTo>
                  <a:pt x="11037" y="1583"/>
                  <a:pt x="11058" y="1562"/>
                  <a:pt x="11058" y="1536"/>
                </a:cubicBezTo>
                <a:cubicBezTo>
                  <a:pt x="11058" y="1510"/>
                  <a:pt x="11037" y="1488"/>
                  <a:pt x="11011" y="1488"/>
                </a:cubicBezTo>
                <a:close/>
                <a:moveTo>
                  <a:pt x="11011" y="1624"/>
                </a:moveTo>
                <a:cubicBezTo>
                  <a:pt x="10985" y="1624"/>
                  <a:pt x="10963" y="1645"/>
                  <a:pt x="10963" y="1671"/>
                </a:cubicBezTo>
                <a:cubicBezTo>
                  <a:pt x="10963" y="1697"/>
                  <a:pt x="10985" y="1719"/>
                  <a:pt x="11011" y="1719"/>
                </a:cubicBezTo>
                <a:cubicBezTo>
                  <a:pt x="11037" y="1719"/>
                  <a:pt x="11058" y="1697"/>
                  <a:pt x="11058" y="1671"/>
                </a:cubicBezTo>
                <a:cubicBezTo>
                  <a:pt x="11058" y="1645"/>
                  <a:pt x="11037" y="1624"/>
                  <a:pt x="11011" y="1624"/>
                </a:cubicBezTo>
                <a:close/>
                <a:moveTo>
                  <a:pt x="11011" y="1759"/>
                </a:moveTo>
                <a:cubicBezTo>
                  <a:pt x="10985" y="1759"/>
                  <a:pt x="10963" y="1780"/>
                  <a:pt x="10963" y="1807"/>
                </a:cubicBezTo>
                <a:cubicBezTo>
                  <a:pt x="10963" y="1833"/>
                  <a:pt x="10985" y="1854"/>
                  <a:pt x="11011" y="1854"/>
                </a:cubicBezTo>
                <a:cubicBezTo>
                  <a:pt x="11037" y="1854"/>
                  <a:pt x="11058" y="1833"/>
                  <a:pt x="11058" y="1807"/>
                </a:cubicBezTo>
                <a:cubicBezTo>
                  <a:pt x="11058" y="1780"/>
                  <a:pt x="11037" y="1759"/>
                  <a:pt x="11011" y="1759"/>
                </a:cubicBezTo>
                <a:close/>
                <a:moveTo>
                  <a:pt x="11011" y="1894"/>
                </a:moveTo>
                <a:cubicBezTo>
                  <a:pt x="10985" y="1894"/>
                  <a:pt x="10963" y="1916"/>
                  <a:pt x="10963" y="1942"/>
                </a:cubicBezTo>
                <a:cubicBezTo>
                  <a:pt x="10963" y="1968"/>
                  <a:pt x="10985" y="1989"/>
                  <a:pt x="11011" y="1989"/>
                </a:cubicBezTo>
                <a:cubicBezTo>
                  <a:pt x="11037" y="1989"/>
                  <a:pt x="11058" y="1968"/>
                  <a:pt x="11058" y="1942"/>
                </a:cubicBezTo>
                <a:cubicBezTo>
                  <a:pt x="11058" y="1916"/>
                  <a:pt x="11037" y="1894"/>
                  <a:pt x="11011" y="1894"/>
                </a:cubicBezTo>
                <a:close/>
                <a:moveTo>
                  <a:pt x="11011" y="2030"/>
                </a:moveTo>
                <a:cubicBezTo>
                  <a:pt x="10985" y="2030"/>
                  <a:pt x="10963" y="2051"/>
                  <a:pt x="10963" y="2077"/>
                </a:cubicBezTo>
                <a:cubicBezTo>
                  <a:pt x="10963" y="2103"/>
                  <a:pt x="10985" y="2125"/>
                  <a:pt x="11011" y="2125"/>
                </a:cubicBezTo>
                <a:cubicBezTo>
                  <a:pt x="11037" y="2125"/>
                  <a:pt x="11058" y="2103"/>
                  <a:pt x="11058" y="2077"/>
                </a:cubicBezTo>
                <a:cubicBezTo>
                  <a:pt x="11058" y="2051"/>
                  <a:pt x="11037" y="2030"/>
                  <a:pt x="11011" y="2030"/>
                </a:cubicBezTo>
                <a:close/>
                <a:moveTo>
                  <a:pt x="11011" y="2165"/>
                </a:moveTo>
                <a:cubicBezTo>
                  <a:pt x="10985" y="2165"/>
                  <a:pt x="10963" y="2186"/>
                  <a:pt x="10963" y="2213"/>
                </a:cubicBezTo>
                <a:cubicBezTo>
                  <a:pt x="10963" y="2239"/>
                  <a:pt x="10985" y="2260"/>
                  <a:pt x="11011" y="2260"/>
                </a:cubicBezTo>
                <a:cubicBezTo>
                  <a:pt x="11037" y="2260"/>
                  <a:pt x="11058" y="2239"/>
                  <a:pt x="11058" y="2213"/>
                </a:cubicBezTo>
                <a:cubicBezTo>
                  <a:pt x="11058" y="2186"/>
                  <a:pt x="11037" y="2165"/>
                  <a:pt x="11011" y="2165"/>
                </a:cubicBezTo>
                <a:close/>
                <a:moveTo>
                  <a:pt x="11011" y="2300"/>
                </a:moveTo>
                <a:cubicBezTo>
                  <a:pt x="10985" y="2300"/>
                  <a:pt x="10963" y="2322"/>
                  <a:pt x="10963" y="2348"/>
                </a:cubicBezTo>
                <a:cubicBezTo>
                  <a:pt x="10963" y="2374"/>
                  <a:pt x="10985" y="2396"/>
                  <a:pt x="11011" y="2396"/>
                </a:cubicBezTo>
                <a:cubicBezTo>
                  <a:pt x="11037" y="2396"/>
                  <a:pt x="11058" y="2374"/>
                  <a:pt x="11058" y="2348"/>
                </a:cubicBezTo>
                <a:cubicBezTo>
                  <a:pt x="11058" y="2322"/>
                  <a:pt x="11037" y="2300"/>
                  <a:pt x="11011" y="2300"/>
                </a:cubicBezTo>
                <a:close/>
                <a:moveTo>
                  <a:pt x="11011" y="2436"/>
                </a:moveTo>
                <a:cubicBezTo>
                  <a:pt x="10985" y="2436"/>
                  <a:pt x="10963" y="2457"/>
                  <a:pt x="10963" y="2483"/>
                </a:cubicBezTo>
                <a:cubicBezTo>
                  <a:pt x="10963" y="2510"/>
                  <a:pt x="10985" y="2531"/>
                  <a:pt x="11011" y="2531"/>
                </a:cubicBezTo>
                <a:cubicBezTo>
                  <a:pt x="11037" y="2531"/>
                  <a:pt x="11058" y="2510"/>
                  <a:pt x="11058" y="2483"/>
                </a:cubicBezTo>
                <a:cubicBezTo>
                  <a:pt x="11058" y="2457"/>
                  <a:pt x="11037" y="2436"/>
                  <a:pt x="11011" y="2436"/>
                </a:cubicBezTo>
                <a:close/>
                <a:moveTo>
                  <a:pt x="11011" y="2571"/>
                </a:moveTo>
                <a:cubicBezTo>
                  <a:pt x="10985" y="2571"/>
                  <a:pt x="10963" y="2593"/>
                  <a:pt x="10963" y="2619"/>
                </a:cubicBezTo>
                <a:cubicBezTo>
                  <a:pt x="10963" y="2645"/>
                  <a:pt x="10985" y="2666"/>
                  <a:pt x="11011" y="2666"/>
                </a:cubicBezTo>
                <a:cubicBezTo>
                  <a:pt x="11037" y="2666"/>
                  <a:pt x="11058" y="2645"/>
                  <a:pt x="11058" y="2619"/>
                </a:cubicBezTo>
                <a:cubicBezTo>
                  <a:pt x="11058" y="2593"/>
                  <a:pt x="11037" y="2571"/>
                  <a:pt x="11011" y="2571"/>
                </a:cubicBezTo>
                <a:close/>
                <a:moveTo>
                  <a:pt x="11011" y="2707"/>
                </a:moveTo>
                <a:cubicBezTo>
                  <a:pt x="10985" y="2707"/>
                  <a:pt x="10963" y="2728"/>
                  <a:pt x="10963" y="2754"/>
                </a:cubicBezTo>
                <a:cubicBezTo>
                  <a:pt x="10963" y="2780"/>
                  <a:pt x="10985" y="2802"/>
                  <a:pt x="11011" y="2802"/>
                </a:cubicBezTo>
                <a:cubicBezTo>
                  <a:pt x="11037" y="2802"/>
                  <a:pt x="11058" y="2780"/>
                  <a:pt x="11058" y="2754"/>
                </a:cubicBezTo>
                <a:cubicBezTo>
                  <a:pt x="11058" y="2728"/>
                  <a:pt x="11037" y="2707"/>
                  <a:pt x="11011" y="2707"/>
                </a:cubicBezTo>
                <a:close/>
                <a:moveTo>
                  <a:pt x="11011" y="2842"/>
                </a:moveTo>
                <a:cubicBezTo>
                  <a:pt x="10985" y="2842"/>
                  <a:pt x="10963" y="2863"/>
                  <a:pt x="10963" y="2889"/>
                </a:cubicBezTo>
                <a:cubicBezTo>
                  <a:pt x="10963" y="2916"/>
                  <a:pt x="10985" y="2937"/>
                  <a:pt x="11011" y="2937"/>
                </a:cubicBezTo>
                <a:cubicBezTo>
                  <a:pt x="11037" y="2937"/>
                  <a:pt x="11058" y="2916"/>
                  <a:pt x="11058" y="2889"/>
                </a:cubicBezTo>
                <a:cubicBezTo>
                  <a:pt x="11058" y="2863"/>
                  <a:pt x="11037" y="2842"/>
                  <a:pt x="11011" y="2842"/>
                </a:cubicBezTo>
                <a:close/>
                <a:moveTo>
                  <a:pt x="11011" y="2977"/>
                </a:moveTo>
                <a:cubicBezTo>
                  <a:pt x="10985" y="2977"/>
                  <a:pt x="10963" y="2999"/>
                  <a:pt x="10963" y="3025"/>
                </a:cubicBezTo>
                <a:cubicBezTo>
                  <a:pt x="10963" y="3051"/>
                  <a:pt x="10985" y="3072"/>
                  <a:pt x="11011" y="3072"/>
                </a:cubicBezTo>
                <a:cubicBezTo>
                  <a:pt x="11037" y="3072"/>
                  <a:pt x="11058" y="3051"/>
                  <a:pt x="11058" y="3025"/>
                </a:cubicBezTo>
                <a:cubicBezTo>
                  <a:pt x="11058" y="2999"/>
                  <a:pt x="11037" y="2977"/>
                  <a:pt x="11011" y="2977"/>
                </a:cubicBezTo>
                <a:close/>
                <a:moveTo>
                  <a:pt x="11011" y="3113"/>
                </a:moveTo>
                <a:cubicBezTo>
                  <a:pt x="10985" y="3113"/>
                  <a:pt x="10963" y="3134"/>
                  <a:pt x="10963" y="3160"/>
                </a:cubicBezTo>
                <a:cubicBezTo>
                  <a:pt x="10963" y="3186"/>
                  <a:pt x="10985" y="3208"/>
                  <a:pt x="11011" y="3208"/>
                </a:cubicBezTo>
                <a:cubicBezTo>
                  <a:pt x="11037" y="3208"/>
                  <a:pt x="11058" y="3186"/>
                  <a:pt x="11058" y="3160"/>
                </a:cubicBezTo>
                <a:cubicBezTo>
                  <a:pt x="11058" y="3134"/>
                  <a:pt x="11037" y="3113"/>
                  <a:pt x="11011" y="3113"/>
                </a:cubicBezTo>
                <a:close/>
                <a:moveTo>
                  <a:pt x="11011" y="3248"/>
                </a:moveTo>
                <a:cubicBezTo>
                  <a:pt x="10985" y="3248"/>
                  <a:pt x="10963" y="3269"/>
                  <a:pt x="10963" y="3295"/>
                </a:cubicBezTo>
                <a:cubicBezTo>
                  <a:pt x="10963" y="3322"/>
                  <a:pt x="10985" y="3343"/>
                  <a:pt x="11011" y="3343"/>
                </a:cubicBezTo>
                <a:cubicBezTo>
                  <a:pt x="11037" y="3343"/>
                  <a:pt x="11058" y="3322"/>
                  <a:pt x="11058" y="3295"/>
                </a:cubicBezTo>
                <a:cubicBezTo>
                  <a:pt x="11058" y="3269"/>
                  <a:pt x="11037" y="3248"/>
                  <a:pt x="11011" y="3248"/>
                </a:cubicBezTo>
                <a:close/>
                <a:moveTo>
                  <a:pt x="11011" y="3383"/>
                </a:moveTo>
                <a:cubicBezTo>
                  <a:pt x="10985" y="3383"/>
                  <a:pt x="10963" y="3405"/>
                  <a:pt x="10963" y="3431"/>
                </a:cubicBezTo>
                <a:cubicBezTo>
                  <a:pt x="10963" y="3457"/>
                  <a:pt x="10985" y="3478"/>
                  <a:pt x="11011" y="3478"/>
                </a:cubicBezTo>
                <a:cubicBezTo>
                  <a:pt x="11037" y="3478"/>
                  <a:pt x="11058" y="3457"/>
                  <a:pt x="11058" y="3431"/>
                </a:cubicBezTo>
                <a:cubicBezTo>
                  <a:pt x="11058" y="3405"/>
                  <a:pt x="11037" y="3383"/>
                  <a:pt x="11011" y="3383"/>
                </a:cubicBezTo>
                <a:close/>
                <a:moveTo>
                  <a:pt x="11011" y="3519"/>
                </a:moveTo>
                <a:cubicBezTo>
                  <a:pt x="10985" y="3519"/>
                  <a:pt x="10963" y="3540"/>
                  <a:pt x="10963" y="3566"/>
                </a:cubicBezTo>
                <a:cubicBezTo>
                  <a:pt x="10963" y="3592"/>
                  <a:pt x="10985" y="3614"/>
                  <a:pt x="11011" y="3614"/>
                </a:cubicBezTo>
                <a:cubicBezTo>
                  <a:pt x="11037" y="3614"/>
                  <a:pt x="11058" y="3592"/>
                  <a:pt x="11058" y="3566"/>
                </a:cubicBezTo>
                <a:cubicBezTo>
                  <a:pt x="11058" y="3540"/>
                  <a:pt x="11037" y="3519"/>
                  <a:pt x="11011" y="3519"/>
                </a:cubicBezTo>
                <a:close/>
                <a:moveTo>
                  <a:pt x="11011" y="3654"/>
                </a:moveTo>
                <a:cubicBezTo>
                  <a:pt x="10985" y="3654"/>
                  <a:pt x="10963" y="3675"/>
                  <a:pt x="10963" y="3702"/>
                </a:cubicBezTo>
                <a:cubicBezTo>
                  <a:pt x="10963" y="3728"/>
                  <a:pt x="10985" y="3749"/>
                  <a:pt x="11011" y="3749"/>
                </a:cubicBezTo>
                <a:cubicBezTo>
                  <a:pt x="11037" y="3749"/>
                  <a:pt x="11058" y="3728"/>
                  <a:pt x="11058" y="3702"/>
                </a:cubicBezTo>
                <a:cubicBezTo>
                  <a:pt x="11058" y="3675"/>
                  <a:pt x="11037" y="3654"/>
                  <a:pt x="11011" y="3654"/>
                </a:cubicBezTo>
                <a:close/>
                <a:moveTo>
                  <a:pt x="11011" y="3789"/>
                </a:moveTo>
                <a:cubicBezTo>
                  <a:pt x="10985" y="3789"/>
                  <a:pt x="10963" y="3811"/>
                  <a:pt x="10963" y="3837"/>
                </a:cubicBezTo>
                <a:cubicBezTo>
                  <a:pt x="10963" y="3863"/>
                  <a:pt x="10985" y="3884"/>
                  <a:pt x="11011" y="3884"/>
                </a:cubicBezTo>
                <a:cubicBezTo>
                  <a:pt x="11037" y="3884"/>
                  <a:pt x="11058" y="3863"/>
                  <a:pt x="11058" y="3837"/>
                </a:cubicBezTo>
                <a:cubicBezTo>
                  <a:pt x="11058" y="3811"/>
                  <a:pt x="11037" y="3789"/>
                  <a:pt x="11011" y="3789"/>
                </a:cubicBezTo>
                <a:close/>
                <a:moveTo>
                  <a:pt x="11011" y="3925"/>
                </a:moveTo>
                <a:cubicBezTo>
                  <a:pt x="10985" y="3925"/>
                  <a:pt x="10963" y="3946"/>
                  <a:pt x="10963" y="3972"/>
                </a:cubicBezTo>
                <a:cubicBezTo>
                  <a:pt x="10963" y="3998"/>
                  <a:pt x="10985" y="4020"/>
                  <a:pt x="11011" y="4020"/>
                </a:cubicBezTo>
                <a:cubicBezTo>
                  <a:pt x="11037" y="4020"/>
                  <a:pt x="11058" y="3998"/>
                  <a:pt x="11058" y="3972"/>
                </a:cubicBezTo>
                <a:cubicBezTo>
                  <a:pt x="11058" y="3946"/>
                  <a:pt x="11037" y="3925"/>
                  <a:pt x="11011" y="3925"/>
                </a:cubicBezTo>
                <a:close/>
                <a:moveTo>
                  <a:pt x="11011" y="4060"/>
                </a:moveTo>
                <a:cubicBezTo>
                  <a:pt x="10985" y="4060"/>
                  <a:pt x="10963" y="4081"/>
                  <a:pt x="10963" y="4108"/>
                </a:cubicBezTo>
                <a:cubicBezTo>
                  <a:pt x="10963" y="4134"/>
                  <a:pt x="10985" y="4155"/>
                  <a:pt x="11011" y="4155"/>
                </a:cubicBezTo>
                <a:cubicBezTo>
                  <a:pt x="11037" y="4155"/>
                  <a:pt x="11058" y="4134"/>
                  <a:pt x="11058" y="4108"/>
                </a:cubicBezTo>
                <a:cubicBezTo>
                  <a:pt x="11058" y="4081"/>
                  <a:pt x="11037" y="4060"/>
                  <a:pt x="11011" y="4060"/>
                </a:cubicBezTo>
                <a:close/>
                <a:moveTo>
                  <a:pt x="11011" y="4195"/>
                </a:moveTo>
                <a:cubicBezTo>
                  <a:pt x="10985" y="4195"/>
                  <a:pt x="10963" y="4217"/>
                  <a:pt x="10963" y="4243"/>
                </a:cubicBezTo>
                <a:cubicBezTo>
                  <a:pt x="10963" y="4269"/>
                  <a:pt x="10985" y="4290"/>
                  <a:pt x="11011" y="4290"/>
                </a:cubicBezTo>
                <a:cubicBezTo>
                  <a:pt x="11037" y="4290"/>
                  <a:pt x="11058" y="4269"/>
                  <a:pt x="11058" y="4243"/>
                </a:cubicBezTo>
                <a:cubicBezTo>
                  <a:pt x="11058" y="4217"/>
                  <a:pt x="11037" y="4195"/>
                  <a:pt x="11011" y="4195"/>
                </a:cubicBezTo>
                <a:close/>
                <a:moveTo>
                  <a:pt x="11011" y="4331"/>
                </a:moveTo>
                <a:cubicBezTo>
                  <a:pt x="10985" y="4331"/>
                  <a:pt x="10963" y="4352"/>
                  <a:pt x="10963" y="4378"/>
                </a:cubicBezTo>
                <a:cubicBezTo>
                  <a:pt x="10963" y="4404"/>
                  <a:pt x="10985" y="4426"/>
                  <a:pt x="11011" y="4426"/>
                </a:cubicBezTo>
                <a:cubicBezTo>
                  <a:pt x="11037" y="4426"/>
                  <a:pt x="11058" y="4404"/>
                  <a:pt x="11058" y="4378"/>
                </a:cubicBezTo>
                <a:cubicBezTo>
                  <a:pt x="11058" y="4352"/>
                  <a:pt x="11037" y="4331"/>
                  <a:pt x="11011" y="4331"/>
                </a:cubicBezTo>
                <a:close/>
                <a:moveTo>
                  <a:pt x="11011" y="4466"/>
                </a:moveTo>
                <a:cubicBezTo>
                  <a:pt x="10985" y="4466"/>
                  <a:pt x="10963" y="4487"/>
                  <a:pt x="10963" y="4514"/>
                </a:cubicBezTo>
                <a:cubicBezTo>
                  <a:pt x="10963" y="4540"/>
                  <a:pt x="10985" y="4561"/>
                  <a:pt x="11011" y="4561"/>
                </a:cubicBezTo>
                <a:cubicBezTo>
                  <a:pt x="11037" y="4561"/>
                  <a:pt x="11058" y="4540"/>
                  <a:pt x="11058" y="4514"/>
                </a:cubicBezTo>
                <a:cubicBezTo>
                  <a:pt x="11058" y="4487"/>
                  <a:pt x="11037" y="4466"/>
                  <a:pt x="11011" y="4466"/>
                </a:cubicBezTo>
                <a:close/>
                <a:moveTo>
                  <a:pt x="11011" y="4601"/>
                </a:moveTo>
                <a:cubicBezTo>
                  <a:pt x="10985" y="4601"/>
                  <a:pt x="10963" y="4623"/>
                  <a:pt x="10963" y="4649"/>
                </a:cubicBezTo>
                <a:cubicBezTo>
                  <a:pt x="10963" y="4675"/>
                  <a:pt x="10985" y="4696"/>
                  <a:pt x="11011" y="4696"/>
                </a:cubicBezTo>
                <a:cubicBezTo>
                  <a:pt x="11037" y="4696"/>
                  <a:pt x="11058" y="4675"/>
                  <a:pt x="11058" y="4649"/>
                </a:cubicBezTo>
                <a:cubicBezTo>
                  <a:pt x="11058" y="4623"/>
                  <a:pt x="11037" y="4601"/>
                  <a:pt x="11011" y="4601"/>
                </a:cubicBezTo>
                <a:close/>
                <a:moveTo>
                  <a:pt x="10876" y="1082"/>
                </a:moveTo>
                <a:cubicBezTo>
                  <a:pt x="10849" y="1082"/>
                  <a:pt x="10828" y="1104"/>
                  <a:pt x="10828" y="1130"/>
                </a:cubicBezTo>
                <a:cubicBezTo>
                  <a:pt x="10828" y="1156"/>
                  <a:pt x="10849" y="1177"/>
                  <a:pt x="10876" y="1177"/>
                </a:cubicBezTo>
                <a:cubicBezTo>
                  <a:pt x="10902" y="1177"/>
                  <a:pt x="10923" y="1156"/>
                  <a:pt x="10923" y="1130"/>
                </a:cubicBezTo>
                <a:cubicBezTo>
                  <a:pt x="10923" y="1104"/>
                  <a:pt x="10902" y="1082"/>
                  <a:pt x="10876" y="1082"/>
                </a:cubicBezTo>
                <a:close/>
                <a:moveTo>
                  <a:pt x="10876" y="1218"/>
                </a:moveTo>
                <a:cubicBezTo>
                  <a:pt x="10849" y="1218"/>
                  <a:pt x="10828" y="1239"/>
                  <a:pt x="10828" y="1265"/>
                </a:cubicBezTo>
                <a:cubicBezTo>
                  <a:pt x="10828" y="1291"/>
                  <a:pt x="10849" y="1313"/>
                  <a:pt x="10876" y="1313"/>
                </a:cubicBezTo>
                <a:cubicBezTo>
                  <a:pt x="10902" y="1313"/>
                  <a:pt x="10923" y="1291"/>
                  <a:pt x="10923" y="1265"/>
                </a:cubicBezTo>
                <a:cubicBezTo>
                  <a:pt x="10923" y="1239"/>
                  <a:pt x="10902" y="1218"/>
                  <a:pt x="10876" y="1218"/>
                </a:cubicBezTo>
                <a:close/>
                <a:moveTo>
                  <a:pt x="10876" y="1353"/>
                </a:moveTo>
                <a:cubicBezTo>
                  <a:pt x="10849" y="1353"/>
                  <a:pt x="10828" y="1374"/>
                  <a:pt x="10828" y="1401"/>
                </a:cubicBezTo>
                <a:cubicBezTo>
                  <a:pt x="10828" y="1427"/>
                  <a:pt x="10849" y="1448"/>
                  <a:pt x="10876" y="1448"/>
                </a:cubicBezTo>
                <a:cubicBezTo>
                  <a:pt x="10902" y="1448"/>
                  <a:pt x="10923" y="1427"/>
                  <a:pt x="10923" y="1401"/>
                </a:cubicBezTo>
                <a:cubicBezTo>
                  <a:pt x="10923" y="1374"/>
                  <a:pt x="10902" y="1353"/>
                  <a:pt x="10876" y="1353"/>
                </a:cubicBezTo>
                <a:close/>
                <a:moveTo>
                  <a:pt x="10876" y="1488"/>
                </a:moveTo>
                <a:cubicBezTo>
                  <a:pt x="10849" y="1488"/>
                  <a:pt x="10828" y="1510"/>
                  <a:pt x="10828" y="1536"/>
                </a:cubicBezTo>
                <a:cubicBezTo>
                  <a:pt x="10828" y="1562"/>
                  <a:pt x="10849" y="1583"/>
                  <a:pt x="10876" y="1583"/>
                </a:cubicBezTo>
                <a:cubicBezTo>
                  <a:pt x="10902" y="1583"/>
                  <a:pt x="10923" y="1562"/>
                  <a:pt x="10923" y="1536"/>
                </a:cubicBezTo>
                <a:cubicBezTo>
                  <a:pt x="10923" y="1510"/>
                  <a:pt x="10902" y="1488"/>
                  <a:pt x="10876" y="1488"/>
                </a:cubicBezTo>
                <a:close/>
                <a:moveTo>
                  <a:pt x="10876" y="1624"/>
                </a:moveTo>
                <a:cubicBezTo>
                  <a:pt x="10849" y="1624"/>
                  <a:pt x="10828" y="1645"/>
                  <a:pt x="10828" y="1671"/>
                </a:cubicBezTo>
                <a:cubicBezTo>
                  <a:pt x="10828" y="1697"/>
                  <a:pt x="10849" y="1719"/>
                  <a:pt x="10876" y="1719"/>
                </a:cubicBezTo>
                <a:cubicBezTo>
                  <a:pt x="10902" y="1719"/>
                  <a:pt x="10923" y="1697"/>
                  <a:pt x="10923" y="1671"/>
                </a:cubicBezTo>
                <a:cubicBezTo>
                  <a:pt x="10923" y="1645"/>
                  <a:pt x="10902" y="1624"/>
                  <a:pt x="10876" y="1624"/>
                </a:cubicBezTo>
                <a:close/>
                <a:moveTo>
                  <a:pt x="10876" y="1759"/>
                </a:moveTo>
                <a:cubicBezTo>
                  <a:pt x="10849" y="1759"/>
                  <a:pt x="10828" y="1780"/>
                  <a:pt x="10828" y="1807"/>
                </a:cubicBezTo>
                <a:cubicBezTo>
                  <a:pt x="10828" y="1833"/>
                  <a:pt x="10849" y="1854"/>
                  <a:pt x="10876" y="1854"/>
                </a:cubicBezTo>
                <a:cubicBezTo>
                  <a:pt x="10902" y="1854"/>
                  <a:pt x="10923" y="1833"/>
                  <a:pt x="10923" y="1807"/>
                </a:cubicBezTo>
                <a:cubicBezTo>
                  <a:pt x="10923" y="1780"/>
                  <a:pt x="10902" y="1759"/>
                  <a:pt x="10876" y="1759"/>
                </a:cubicBezTo>
                <a:close/>
                <a:moveTo>
                  <a:pt x="10876" y="1894"/>
                </a:moveTo>
                <a:cubicBezTo>
                  <a:pt x="10849" y="1894"/>
                  <a:pt x="10828" y="1916"/>
                  <a:pt x="10828" y="1942"/>
                </a:cubicBezTo>
                <a:cubicBezTo>
                  <a:pt x="10828" y="1968"/>
                  <a:pt x="10849" y="1989"/>
                  <a:pt x="10876" y="1989"/>
                </a:cubicBezTo>
                <a:cubicBezTo>
                  <a:pt x="10902" y="1989"/>
                  <a:pt x="10923" y="1968"/>
                  <a:pt x="10923" y="1942"/>
                </a:cubicBezTo>
                <a:cubicBezTo>
                  <a:pt x="10923" y="1916"/>
                  <a:pt x="10902" y="1894"/>
                  <a:pt x="10876" y="1894"/>
                </a:cubicBezTo>
                <a:close/>
                <a:moveTo>
                  <a:pt x="10876" y="2030"/>
                </a:moveTo>
                <a:cubicBezTo>
                  <a:pt x="10849" y="2030"/>
                  <a:pt x="10828" y="2051"/>
                  <a:pt x="10828" y="2077"/>
                </a:cubicBezTo>
                <a:cubicBezTo>
                  <a:pt x="10828" y="2103"/>
                  <a:pt x="10849" y="2125"/>
                  <a:pt x="10876" y="2125"/>
                </a:cubicBezTo>
                <a:cubicBezTo>
                  <a:pt x="10902" y="2125"/>
                  <a:pt x="10923" y="2103"/>
                  <a:pt x="10923" y="2077"/>
                </a:cubicBezTo>
                <a:cubicBezTo>
                  <a:pt x="10923" y="2051"/>
                  <a:pt x="10902" y="2030"/>
                  <a:pt x="10876" y="2030"/>
                </a:cubicBezTo>
                <a:close/>
                <a:moveTo>
                  <a:pt x="10876" y="2165"/>
                </a:moveTo>
                <a:cubicBezTo>
                  <a:pt x="10849" y="2165"/>
                  <a:pt x="10828" y="2186"/>
                  <a:pt x="10828" y="2213"/>
                </a:cubicBezTo>
                <a:cubicBezTo>
                  <a:pt x="10828" y="2239"/>
                  <a:pt x="10849" y="2260"/>
                  <a:pt x="10876" y="2260"/>
                </a:cubicBezTo>
                <a:cubicBezTo>
                  <a:pt x="10902" y="2260"/>
                  <a:pt x="10923" y="2239"/>
                  <a:pt x="10923" y="2213"/>
                </a:cubicBezTo>
                <a:cubicBezTo>
                  <a:pt x="10923" y="2186"/>
                  <a:pt x="10902" y="2165"/>
                  <a:pt x="10876" y="2165"/>
                </a:cubicBezTo>
                <a:close/>
                <a:moveTo>
                  <a:pt x="10876" y="2300"/>
                </a:moveTo>
                <a:cubicBezTo>
                  <a:pt x="10849" y="2300"/>
                  <a:pt x="10828" y="2322"/>
                  <a:pt x="10828" y="2348"/>
                </a:cubicBezTo>
                <a:cubicBezTo>
                  <a:pt x="10828" y="2374"/>
                  <a:pt x="10849" y="2396"/>
                  <a:pt x="10876" y="2396"/>
                </a:cubicBezTo>
                <a:cubicBezTo>
                  <a:pt x="10902" y="2396"/>
                  <a:pt x="10923" y="2374"/>
                  <a:pt x="10923" y="2348"/>
                </a:cubicBezTo>
                <a:cubicBezTo>
                  <a:pt x="10923" y="2322"/>
                  <a:pt x="10902" y="2300"/>
                  <a:pt x="10876" y="2300"/>
                </a:cubicBezTo>
                <a:close/>
                <a:moveTo>
                  <a:pt x="10876" y="2436"/>
                </a:moveTo>
                <a:cubicBezTo>
                  <a:pt x="10849" y="2436"/>
                  <a:pt x="10828" y="2457"/>
                  <a:pt x="10828" y="2483"/>
                </a:cubicBezTo>
                <a:cubicBezTo>
                  <a:pt x="10828" y="2510"/>
                  <a:pt x="10849" y="2531"/>
                  <a:pt x="10876" y="2531"/>
                </a:cubicBezTo>
                <a:cubicBezTo>
                  <a:pt x="10902" y="2531"/>
                  <a:pt x="10923" y="2510"/>
                  <a:pt x="10923" y="2483"/>
                </a:cubicBezTo>
                <a:cubicBezTo>
                  <a:pt x="10923" y="2457"/>
                  <a:pt x="10902" y="2436"/>
                  <a:pt x="10876" y="2436"/>
                </a:cubicBezTo>
                <a:close/>
                <a:moveTo>
                  <a:pt x="10876" y="2571"/>
                </a:moveTo>
                <a:cubicBezTo>
                  <a:pt x="10849" y="2571"/>
                  <a:pt x="10828" y="2593"/>
                  <a:pt x="10828" y="2619"/>
                </a:cubicBezTo>
                <a:cubicBezTo>
                  <a:pt x="10828" y="2645"/>
                  <a:pt x="10849" y="2666"/>
                  <a:pt x="10876" y="2666"/>
                </a:cubicBezTo>
                <a:cubicBezTo>
                  <a:pt x="10902" y="2666"/>
                  <a:pt x="10923" y="2645"/>
                  <a:pt x="10923" y="2619"/>
                </a:cubicBezTo>
                <a:cubicBezTo>
                  <a:pt x="10923" y="2593"/>
                  <a:pt x="10902" y="2571"/>
                  <a:pt x="10876" y="2571"/>
                </a:cubicBezTo>
                <a:close/>
                <a:moveTo>
                  <a:pt x="10876" y="2707"/>
                </a:moveTo>
                <a:cubicBezTo>
                  <a:pt x="10849" y="2707"/>
                  <a:pt x="10828" y="2728"/>
                  <a:pt x="10828" y="2754"/>
                </a:cubicBezTo>
                <a:cubicBezTo>
                  <a:pt x="10828" y="2780"/>
                  <a:pt x="10849" y="2802"/>
                  <a:pt x="10876" y="2802"/>
                </a:cubicBezTo>
                <a:cubicBezTo>
                  <a:pt x="10902" y="2802"/>
                  <a:pt x="10923" y="2780"/>
                  <a:pt x="10923" y="2754"/>
                </a:cubicBezTo>
                <a:cubicBezTo>
                  <a:pt x="10923" y="2728"/>
                  <a:pt x="10902" y="2707"/>
                  <a:pt x="10876" y="2707"/>
                </a:cubicBezTo>
                <a:close/>
                <a:moveTo>
                  <a:pt x="10876" y="2842"/>
                </a:moveTo>
                <a:cubicBezTo>
                  <a:pt x="10849" y="2842"/>
                  <a:pt x="10828" y="2863"/>
                  <a:pt x="10828" y="2889"/>
                </a:cubicBezTo>
                <a:cubicBezTo>
                  <a:pt x="10828" y="2916"/>
                  <a:pt x="10849" y="2937"/>
                  <a:pt x="10876" y="2937"/>
                </a:cubicBezTo>
                <a:cubicBezTo>
                  <a:pt x="10902" y="2937"/>
                  <a:pt x="10923" y="2916"/>
                  <a:pt x="10923" y="2889"/>
                </a:cubicBezTo>
                <a:cubicBezTo>
                  <a:pt x="10923" y="2863"/>
                  <a:pt x="10902" y="2842"/>
                  <a:pt x="10876" y="2842"/>
                </a:cubicBezTo>
                <a:close/>
                <a:moveTo>
                  <a:pt x="10876" y="2977"/>
                </a:moveTo>
                <a:cubicBezTo>
                  <a:pt x="10849" y="2977"/>
                  <a:pt x="10828" y="2999"/>
                  <a:pt x="10828" y="3025"/>
                </a:cubicBezTo>
                <a:cubicBezTo>
                  <a:pt x="10828" y="3051"/>
                  <a:pt x="10849" y="3072"/>
                  <a:pt x="10876" y="3072"/>
                </a:cubicBezTo>
                <a:cubicBezTo>
                  <a:pt x="10902" y="3072"/>
                  <a:pt x="10923" y="3051"/>
                  <a:pt x="10923" y="3025"/>
                </a:cubicBezTo>
                <a:cubicBezTo>
                  <a:pt x="10923" y="2999"/>
                  <a:pt x="10902" y="2977"/>
                  <a:pt x="10876" y="2977"/>
                </a:cubicBezTo>
                <a:close/>
                <a:moveTo>
                  <a:pt x="10876" y="3113"/>
                </a:moveTo>
                <a:cubicBezTo>
                  <a:pt x="10849" y="3113"/>
                  <a:pt x="10828" y="3134"/>
                  <a:pt x="10828" y="3160"/>
                </a:cubicBezTo>
                <a:cubicBezTo>
                  <a:pt x="10828" y="3186"/>
                  <a:pt x="10849" y="3208"/>
                  <a:pt x="10876" y="3208"/>
                </a:cubicBezTo>
                <a:cubicBezTo>
                  <a:pt x="10902" y="3208"/>
                  <a:pt x="10923" y="3186"/>
                  <a:pt x="10923" y="3160"/>
                </a:cubicBezTo>
                <a:cubicBezTo>
                  <a:pt x="10923" y="3134"/>
                  <a:pt x="10902" y="3113"/>
                  <a:pt x="10876" y="3113"/>
                </a:cubicBezTo>
                <a:close/>
                <a:moveTo>
                  <a:pt x="10876" y="3248"/>
                </a:moveTo>
                <a:cubicBezTo>
                  <a:pt x="10849" y="3248"/>
                  <a:pt x="10828" y="3269"/>
                  <a:pt x="10828" y="3295"/>
                </a:cubicBezTo>
                <a:cubicBezTo>
                  <a:pt x="10828" y="3322"/>
                  <a:pt x="10849" y="3343"/>
                  <a:pt x="10876" y="3343"/>
                </a:cubicBezTo>
                <a:cubicBezTo>
                  <a:pt x="10902" y="3343"/>
                  <a:pt x="10923" y="3322"/>
                  <a:pt x="10923" y="3295"/>
                </a:cubicBezTo>
                <a:cubicBezTo>
                  <a:pt x="10923" y="3269"/>
                  <a:pt x="10902" y="3248"/>
                  <a:pt x="10876" y="3248"/>
                </a:cubicBezTo>
                <a:close/>
                <a:moveTo>
                  <a:pt x="10876" y="3383"/>
                </a:moveTo>
                <a:cubicBezTo>
                  <a:pt x="10849" y="3383"/>
                  <a:pt x="10828" y="3405"/>
                  <a:pt x="10828" y="3431"/>
                </a:cubicBezTo>
                <a:cubicBezTo>
                  <a:pt x="10828" y="3457"/>
                  <a:pt x="10849" y="3478"/>
                  <a:pt x="10876" y="3478"/>
                </a:cubicBezTo>
                <a:cubicBezTo>
                  <a:pt x="10902" y="3478"/>
                  <a:pt x="10923" y="3457"/>
                  <a:pt x="10923" y="3431"/>
                </a:cubicBezTo>
                <a:cubicBezTo>
                  <a:pt x="10923" y="3405"/>
                  <a:pt x="10902" y="3383"/>
                  <a:pt x="10876" y="3383"/>
                </a:cubicBezTo>
                <a:close/>
                <a:moveTo>
                  <a:pt x="10876" y="3519"/>
                </a:moveTo>
                <a:cubicBezTo>
                  <a:pt x="10849" y="3519"/>
                  <a:pt x="10828" y="3540"/>
                  <a:pt x="10828" y="3566"/>
                </a:cubicBezTo>
                <a:cubicBezTo>
                  <a:pt x="10828" y="3592"/>
                  <a:pt x="10849" y="3614"/>
                  <a:pt x="10876" y="3614"/>
                </a:cubicBezTo>
                <a:cubicBezTo>
                  <a:pt x="10902" y="3614"/>
                  <a:pt x="10923" y="3592"/>
                  <a:pt x="10923" y="3566"/>
                </a:cubicBezTo>
                <a:cubicBezTo>
                  <a:pt x="10923" y="3540"/>
                  <a:pt x="10902" y="3519"/>
                  <a:pt x="10876" y="3519"/>
                </a:cubicBezTo>
                <a:close/>
                <a:moveTo>
                  <a:pt x="10876" y="3654"/>
                </a:moveTo>
                <a:cubicBezTo>
                  <a:pt x="10849" y="3654"/>
                  <a:pt x="10828" y="3675"/>
                  <a:pt x="10828" y="3702"/>
                </a:cubicBezTo>
                <a:cubicBezTo>
                  <a:pt x="10828" y="3728"/>
                  <a:pt x="10849" y="3749"/>
                  <a:pt x="10876" y="3749"/>
                </a:cubicBezTo>
                <a:cubicBezTo>
                  <a:pt x="10902" y="3749"/>
                  <a:pt x="10923" y="3728"/>
                  <a:pt x="10923" y="3702"/>
                </a:cubicBezTo>
                <a:cubicBezTo>
                  <a:pt x="10923" y="3675"/>
                  <a:pt x="10902" y="3654"/>
                  <a:pt x="10876" y="3654"/>
                </a:cubicBezTo>
                <a:close/>
                <a:moveTo>
                  <a:pt x="10876" y="3789"/>
                </a:moveTo>
                <a:cubicBezTo>
                  <a:pt x="10849" y="3789"/>
                  <a:pt x="10828" y="3811"/>
                  <a:pt x="10828" y="3837"/>
                </a:cubicBezTo>
                <a:cubicBezTo>
                  <a:pt x="10828" y="3863"/>
                  <a:pt x="10849" y="3884"/>
                  <a:pt x="10876" y="3884"/>
                </a:cubicBezTo>
                <a:cubicBezTo>
                  <a:pt x="10902" y="3884"/>
                  <a:pt x="10923" y="3863"/>
                  <a:pt x="10923" y="3837"/>
                </a:cubicBezTo>
                <a:cubicBezTo>
                  <a:pt x="10923" y="3811"/>
                  <a:pt x="10902" y="3789"/>
                  <a:pt x="10876" y="3789"/>
                </a:cubicBezTo>
                <a:close/>
                <a:moveTo>
                  <a:pt x="10876" y="3925"/>
                </a:moveTo>
                <a:cubicBezTo>
                  <a:pt x="10849" y="3925"/>
                  <a:pt x="10828" y="3946"/>
                  <a:pt x="10828" y="3972"/>
                </a:cubicBezTo>
                <a:cubicBezTo>
                  <a:pt x="10828" y="3998"/>
                  <a:pt x="10849" y="4020"/>
                  <a:pt x="10876" y="4020"/>
                </a:cubicBezTo>
                <a:cubicBezTo>
                  <a:pt x="10902" y="4020"/>
                  <a:pt x="10923" y="3998"/>
                  <a:pt x="10923" y="3972"/>
                </a:cubicBezTo>
                <a:cubicBezTo>
                  <a:pt x="10923" y="3946"/>
                  <a:pt x="10902" y="3925"/>
                  <a:pt x="10876" y="3925"/>
                </a:cubicBezTo>
                <a:close/>
                <a:moveTo>
                  <a:pt x="10876" y="4060"/>
                </a:moveTo>
                <a:cubicBezTo>
                  <a:pt x="10849" y="4060"/>
                  <a:pt x="10828" y="4081"/>
                  <a:pt x="10828" y="4108"/>
                </a:cubicBezTo>
                <a:cubicBezTo>
                  <a:pt x="10828" y="4134"/>
                  <a:pt x="10849" y="4155"/>
                  <a:pt x="10876" y="4155"/>
                </a:cubicBezTo>
                <a:cubicBezTo>
                  <a:pt x="10902" y="4155"/>
                  <a:pt x="10923" y="4134"/>
                  <a:pt x="10923" y="4108"/>
                </a:cubicBezTo>
                <a:cubicBezTo>
                  <a:pt x="10923" y="4081"/>
                  <a:pt x="10902" y="4060"/>
                  <a:pt x="10876" y="4060"/>
                </a:cubicBezTo>
                <a:close/>
                <a:moveTo>
                  <a:pt x="10876" y="4195"/>
                </a:moveTo>
                <a:cubicBezTo>
                  <a:pt x="10849" y="4195"/>
                  <a:pt x="10828" y="4217"/>
                  <a:pt x="10828" y="4243"/>
                </a:cubicBezTo>
                <a:cubicBezTo>
                  <a:pt x="10828" y="4269"/>
                  <a:pt x="10849" y="4290"/>
                  <a:pt x="10876" y="4290"/>
                </a:cubicBezTo>
                <a:cubicBezTo>
                  <a:pt x="10902" y="4290"/>
                  <a:pt x="10923" y="4269"/>
                  <a:pt x="10923" y="4243"/>
                </a:cubicBezTo>
                <a:cubicBezTo>
                  <a:pt x="10923" y="4217"/>
                  <a:pt x="10902" y="4195"/>
                  <a:pt x="10876" y="4195"/>
                </a:cubicBezTo>
                <a:close/>
                <a:moveTo>
                  <a:pt x="10740" y="812"/>
                </a:moveTo>
                <a:cubicBezTo>
                  <a:pt x="10714" y="812"/>
                  <a:pt x="10693" y="833"/>
                  <a:pt x="10693" y="859"/>
                </a:cubicBezTo>
                <a:cubicBezTo>
                  <a:pt x="10693" y="885"/>
                  <a:pt x="10714" y="907"/>
                  <a:pt x="10740" y="907"/>
                </a:cubicBezTo>
                <a:cubicBezTo>
                  <a:pt x="10766" y="907"/>
                  <a:pt x="10788" y="885"/>
                  <a:pt x="10788" y="859"/>
                </a:cubicBezTo>
                <a:cubicBezTo>
                  <a:pt x="10788" y="833"/>
                  <a:pt x="10766" y="812"/>
                  <a:pt x="10740" y="812"/>
                </a:cubicBezTo>
                <a:close/>
                <a:moveTo>
                  <a:pt x="10740" y="1082"/>
                </a:moveTo>
                <a:cubicBezTo>
                  <a:pt x="10714" y="1082"/>
                  <a:pt x="10693" y="1104"/>
                  <a:pt x="10693" y="1130"/>
                </a:cubicBezTo>
                <a:cubicBezTo>
                  <a:pt x="10693" y="1156"/>
                  <a:pt x="10714" y="1177"/>
                  <a:pt x="10740" y="1177"/>
                </a:cubicBezTo>
                <a:cubicBezTo>
                  <a:pt x="10766" y="1177"/>
                  <a:pt x="10788" y="1156"/>
                  <a:pt x="10788" y="1130"/>
                </a:cubicBezTo>
                <a:cubicBezTo>
                  <a:pt x="10788" y="1104"/>
                  <a:pt x="10766" y="1082"/>
                  <a:pt x="10740" y="1082"/>
                </a:cubicBezTo>
                <a:close/>
                <a:moveTo>
                  <a:pt x="10740" y="1218"/>
                </a:moveTo>
                <a:cubicBezTo>
                  <a:pt x="10714" y="1218"/>
                  <a:pt x="10693" y="1239"/>
                  <a:pt x="10693" y="1265"/>
                </a:cubicBezTo>
                <a:cubicBezTo>
                  <a:pt x="10693" y="1291"/>
                  <a:pt x="10714" y="1313"/>
                  <a:pt x="10740" y="1313"/>
                </a:cubicBezTo>
                <a:cubicBezTo>
                  <a:pt x="10766" y="1313"/>
                  <a:pt x="10788" y="1291"/>
                  <a:pt x="10788" y="1265"/>
                </a:cubicBezTo>
                <a:cubicBezTo>
                  <a:pt x="10788" y="1239"/>
                  <a:pt x="10766" y="1218"/>
                  <a:pt x="10740" y="1218"/>
                </a:cubicBezTo>
                <a:close/>
                <a:moveTo>
                  <a:pt x="10740" y="1353"/>
                </a:moveTo>
                <a:cubicBezTo>
                  <a:pt x="10714" y="1353"/>
                  <a:pt x="10693" y="1374"/>
                  <a:pt x="10693" y="1401"/>
                </a:cubicBezTo>
                <a:cubicBezTo>
                  <a:pt x="10693" y="1427"/>
                  <a:pt x="10714" y="1448"/>
                  <a:pt x="10740" y="1448"/>
                </a:cubicBezTo>
                <a:cubicBezTo>
                  <a:pt x="10766" y="1448"/>
                  <a:pt x="10788" y="1427"/>
                  <a:pt x="10788" y="1401"/>
                </a:cubicBezTo>
                <a:cubicBezTo>
                  <a:pt x="10788" y="1374"/>
                  <a:pt x="10766" y="1353"/>
                  <a:pt x="10740" y="1353"/>
                </a:cubicBezTo>
                <a:close/>
                <a:moveTo>
                  <a:pt x="10470" y="406"/>
                </a:moveTo>
                <a:cubicBezTo>
                  <a:pt x="10443" y="406"/>
                  <a:pt x="10422" y="427"/>
                  <a:pt x="10422" y="453"/>
                </a:cubicBezTo>
                <a:cubicBezTo>
                  <a:pt x="10422" y="479"/>
                  <a:pt x="10443" y="501"/>
                  <a:pt x="10470" y="501"/>
                </a:cubicBezTo>
                <a:cubicBezTo>
                  <a:pt x="10496" y="501"/>
                  <a:pt x="10517" y="479"/>
                  <a:pt x="10517" y="453"/>
                </a:cubicBezTo>
                <a:cubicBezTo>
                  <a:pt x="10517" y="427"/>
                  <a:pt x="10496" y="406"/>
                  <a:pt x="10470" y="406"/>
                </a:cubicBezTo>
                <a:close/>
                <a:moveTo>
                  <a:pt x="10605" y="406"/>
                </a:moveTo>
                <a:cubicBezTo>
                  <a:pt x="10579" y="406"/>
                  <a:pt x="10557" y="427"/>
                  <a:pt x="10557" y="453"/>
                </a:cubicBezTo>
                <a:cubicBezTo>
                  <a:pt x="10557" y="479"/>
                  <a:pt x="10579" y="501"/>
                  <a:pt x="10605" y="501"/>
                </a:cubicBezTo>
                <a:cubicBezTo>
                  <a:pt x="10631" y="501"/>
                  <a:pt x="10652" y="479"/>
                  <a:pt x="10652" y="453"/>
                </a:cubicBezTo>
                <a:cubicBezTo>
                  <a:pt x="10652" y="427"/>
                  <a:pt x="10631" y="406"/>
                  <a:pt x="10605" y="406"/>
                </a:cubicBezTo>
                <a:close/>
                <a:moveTo>
                  <a:pt x="10334" y="270"/>
                </a:moveTo>
                <a:cubicBezTo>
                  <a:pt x="10308" y="270"/>
                  <a:pt x="10287" y="292"/>
                  <a:pt x="10287" y="318"/>
                </a:cubicBezTo>
                <a:cubicBezTo>
                  <a:pt x="10287" y="344"/>
                  <a:pt x="10308" y="365"/>
                  <a:pt x="10334" y="365"/>
                </a:cubicBezTo>
                <a:cubicBezTo>
                  <a:pt x="10360" y="365"/>
                  <a:pt x="10382" y="344"/>
                  <a:pt x="10382" y="318"/>
                </a:cubicBezTo>
                <a:cubicBezTo>
                  <a:pt x="10382" y="292"/>
                  <a:pt x="10360" y="270"/>
                  <a:pt x="10334" y="270"/>
                </a:cubicBezTo>
                <a:close/>
                <a:moveTo>
                  <a:pt x="10334" y="406"/>
                </a:moveTo>
                <a:cubicBezTo>
                  <a:pt x="10308" y="406"/>
                  <a:pt x="10287" y="427"/>
                  <a:pt x="10287" y="453"/>
                </a:cubicBezTo>
                <a:cubicBezTo>
                  <a:pt x="10287" y="479"/>
                  <a:pt x="10308" y="501"/>
                  <a:pt x="10334" y="501"/>
                </a:cubicBezTo>
                <a:cubicBezTo>
                  <a:pt x="10360" y="501"/>
                  <a:pt x="10382" y="479"/>
                  <a:pt x="10382" y="453"/>
                </a:cubicBezTo>
                <a:cubicBezTo>
                  <a:pt x="10382" y="427"/>
                  <a:pt x="10360" y="406"/>
                  <a:pt x="10334" y="406"/>
                </a:cubicBezTo>
                <a:close/>
                <a:moveTo>
                  <a:pt x="10199" y="270"/>
                </a:moveTo>
                <a:cubicBezTo>
                  <a:pt x="10173" y="270"/>
                  <a:pt x="10151" y="292"/>
                  <a:pt x="10151" y="318"/>
                </a:cubicBezTo>
                <a:cubicBezTo>
                  <a:pt x="10151" y="344"/>
                  <a:pt x="10173" y="365"/>
                  <a:pt x="10199" y="365"/>
                </a:cubicBezTo>
                <a:cubicBezTo>
                  <a:pt x="10225" y="365"/>
                  <a:pt x="10246" y="344"/>
                  <a:pt x="10246" y="318"/>
                </a:cubicBezTo>
                <a:cubicBezTo>
                  <a:pt x="10246" y="292"/>
                  <a:pt x="10225" y="270"/>
                  <a:pt x="10199" y="270"/>
                </a:cubicBezTo>
                <a:close/>
                <a:moveTo>
                  <a:pt x="10199" y="406"/>
                </a:moveTo>
                <a:cubicBezTo>
                  <a:pt x="10173" y="406"/>
                  <a:pt x="10151" y="427"/>
                  <a:pt x="10151" y="453"/>
                </a:cubicBezTo>
                <a:cubicBezTo>
                  <a:pt x="10151" y="479"/>
                  <a:pt x="10173" y="501"/>
                  <a:pt x="10199" y="501"/>
                </a:cubicBezTo>
                <a:cubicBezTo>
                  <a:pt x="10225" y="501"/>
                  <a:pt x="10246" y="479"/>
                  <a:pt x="10246" y="453"/>
                </a:cubicBezTo>
                <a:cubicBezTo>
                  <a:pt x="10246" y="427"/>
                  <a:pt x="10225" y="406"/>
                  <a:pt x="10199" y="406"/>
                </a:cubicBezTo>
                <a:close/>
                <a:moveTo>
                  <a:pt x="10063" y="406"/>
                </a:moveTo>
                <a:cubicBezTo>
                  <a:pt x="10037" y="406"/>
                  <a:pt x="10016" y="427"/>
                  <a:pt x="10016" y="453"/>
                </a:cubicBezTo>
                <a:cubicBezTo>
                  <a:pt x="10016" y="479"/>
                  <a:pt x="10037" y="501"/>
                  <a:pt x="10063" y="501"/>
                </a:cubicBezTo>
                <a:cubicBezTo>
                  <a:pt x="10090" y="501"/>
                  <a:pt x="10111" y="479"/>
                  <a:pt x="10111" y="453"/>
                </a:cubicBezTo>
                <a:cubicBezTo>
                  <a:pt x="10111" y="427"/>
                  <a:pt x="10090" y="406"/>
                  <a:pt x="10063" y="406"/>
                </a:cubicBezTo>
                <a:close/>
                <a:moveTo>
                  <a:pt x="9793" y="406"/>
                </a:moveTo>
                <a:cubicBezTo>
                  <a:pt x="9767" y="406"/>
                  <a:pt x="9745" y="427"/>
                  <a:pt x="9745" y="453"/>
                </a:cubicBezTo>
                <a:cubicBezTo>
                  <a:pt x="9745" y="479"/>
                  <a:pt x="9767" y="501"/>
                  <a:pt x="9793" y="501"/>
                </a:cubicBezTo>
                <a:cubicBezTo>
                  <a:pt x="9819" y="501"/>
                  <a:pt x="9840" y="479"/>
                  <a:pt x="9840" y="453"/>
                </a:cubicBezTo>
                <a:cubicBezTo>
                  <a:pt x="9840" y="427"/>
                  <a:pt x="9819" y="406"/>
                  <a:pt x="9793" y="406"/>
                </a:cubicBezTo>
                <a:close/>
                <a:moveTo>
                  <a:pt x="9657" y="270"/>
                </a:moveTo>
                <a:cubicBezTo>
                  <a:pt x="9631" y="270"/>
                  <a:pt x="9610" y="292"/>
                  <a:pt x="9610" y="318"/>
                </a:cubicBezTo>
                <a:cubicBezTo>
                  <a:pt x="9610" y="344"/>
                  <a:pt x="9631" y="365"/>
                  <a:pt x="9657" y="365"/>
                </a:cubicBezTo>
                <a:cubicBezTo>
                  <a:pt x="9684" y="365"/>
                  <a:pt x="9705" y="344"/>
                  <a:pt x="9705" y="318"/>
                </a:cubicBezTo>
                <a:cubicBezTo>
                  <a:pt x="9705" y="292"/>
                  <a:pt x="9684" y="270"/>
                  <a:pt x="9657" y="270"/>
                </a:cubicBezTo>
                <a:close/>
                <a:moveTo>
                  <a:pt x="9657" y="406"/>
                </a:moveTo>
                <a:cubicBezTo>
                  <a:pt x="9631" y="406"/>
                  <a:pt x="9610" y="427"/>
                  <a:pt x="9610" y="453"/>
                </a:cubicBezTo>
                <a:cubicBezTo>
                  <a:pt x="9610" y="479"/>
                  <a:pt x="9631" y="501"/>
                  <a:pt x="9657" y="501"/>
                </a:cubicBezTo>
                <a:cubicBezTo>
                  <a:pt x="9684" y="501"/>
                  <a:pt x="9705" y="479"/>
                  <a:pt x="9705" y="453"/>
                </a:cubicBezTo>
                <a:cubicBezTo>
                  <a:pt x="9705" y="427"/>
                  <a:pt x="9684" y="406"/>
                  <a:pt x="9657" y="406"/>
                </a:cubicBezTo>
                <a:close/>
                <a:moveTo>
                  <a:pt x="9522" y="270"/>
                </a:moveTo>
                <a:cubicBezTo>
                  <a:pt x="9496" y="270"/>
                  <a:pt x="9475" y="292"/>
                  <a:pt x="9475" y="318"/>
                </a:cubicBezTo>
                <a:cubicBezTo>
                  <a:pt x="9475" y="344"/>
                  <a:pt x="9496" y="365"/>
                  <a:pt x="9522" y="365"/>
                </a:cubicBezTo>
                <a:cubicBezTo>
                  <a:pt x="9548" y="365"/>
                  <a:pt x="9570" y="344"/>
                  <a:pt x="9570" y="318"/>
                </a:cubicBezTo>
                <a:cubicBezTo>
                  <a:pt x="9570" y="292"/>
                  <a:pt x="9548" y="270"/>
                  <a:pt x="9522" y="270"/>
                </a:cubicBezTo>
                <a:close/>
                <a:moveTo>
                  <a:pt x="10740" y="1488"/>
                </a:moveTo>
                <a:cubicBezTo>
                  <a:pt x="10714" y="1488"/>
                  <a:pt x="10693" y="1510"/>
                  <a:pt x="10693" y="1536"/>
                </a:cubicBezTo>
                <a:cubicBezTo>
                  <a:pt x="10693" y="1562"/>
                  <a:pt x="10714" y="1583"/>
                  <a:pt x="10740" y="1583"/>
                </a:cubicBezTo>
                <a:cubicBezTo>
                  <a:pt x="10766" y="1583"/>
                  <a:pt x="10788" y="1562"/>
                  <a:pt x="10788" y="1536"/>
                </a:cubicBezTo>
                <a:cubicBezTo>
                  <a:pt x="10788" y="1510"/>
                  <a:pt x="10766" y="1488"/>
                  <a:pt x="10740" y="1488"/>
                </a:cubicBezTo>
                <a:close/>
                <a:moveTo>
                  <a:pt x="10740" y="1624"/>
                </a:moveTo>
                <a:cubicBezTo>
                  <a:pt x="10714" y="1624"/>
                  <a:pt x="10693" y="1645"/>
                  <a:pt x="10693" y="1671"/>
                </a:cubicBezTo>
                <a:cubicBezTo>
                  <a:pt x="10693" y="1697"/>
                  <a:pt x="10714" y="1719"/>
                  <a:pt x="10740" y="1719"/>
                </a:cubicBezTo>
                <a:cubicBezTo>
                  <a:pt x="10766" y="1719"/>
                  <a:pt x="10788" y="1697"/>
                  <a:pt x="10788" y="1671"/>
                </a:cubicBezTo>
                <a:cubicBezTo>
                  <a:pt x="10788" y="1645"/>
                  <a:pt x="10766" y="1624"/>
                  <a:pt x="10740" y="1624"/>
                </a:cubicBezTo>
                <a:close/>
                <a:moveTo>
                  <a:pt x="10740" y="1759"/>
                </a:moveTo>
                <a:cubicBezTo>
                  <a:pt x="10714" y="1759"/>
                  <a:pt x="10693" y="1780"/>
                  <a:pt x="10693" y="1807"/>
                </a:cubicBezTo>
                <a:cubicBezTo>
                  <a:pt x="10693" y="1833"/>
                  <a:pt x="10714" y="1854"/>
                  <a:pt x="10740" y="1854"/>
                </a:cubicBezTo>
                <a:cubicBezTo>
                  <a:pt x="10766" y="1854"/>
                  <a:pt x="10788" y="1833"/>
                  <a:pt x="10788" y="1807"/>
                </a:cubicBezTo>
                <a:cubicBezTo>
                  <a:pt x="10788" y="1780"/>
                  <a:pt x="10766" y="1759"/>
                  <a:pt x="10740" y="1759"/>
                </a:cubicBezTo>
                <a:close/>
                <a:moveTo>
                  <a:pt x="10740" y="1894"/>
                </a:moveTo>
                <a:cubicBezTo>
                  <a:pt x="10714" y="1894"/>
                  <a:pt x="10693" y="1916"/>
                  <a:pt x="10693" y="1942"/>
                </a:cubicBezTo>
                <a:cubicBezTo>
                  <a:pt x="10693" y="1968"/>
                  <a:pt x="10714" y="1989"/>
                  <a:pt x="10740" y="1989"/>
                </a:cubicBezTo>
                <a:cubicBezTo>
                  <a:pt x="10766" y="1989"/>
                  <a:pt x="10788" y="1968"/>
                  <a:pt x="10788" y="1942"/>
                </a:cubicBezTo>
                <a:cubicBezTo>
                  <a:pt x="10788" y="1916"/>
                  <a:pt x="10766" y="1894"/>
                  <a:pt x="10740" y="1894"/>
                </a:cubicBezTo>
                <a:close/>
                <a:moveTo>
                  <a:pt x="10740" y="2030"/>
                </a:moveTo>
                <a:cubicBezTo>
                  <a:pt x="10714" y="2030"/>
                  <a:pt x="10693" y="2051"/>
                  <a:pt x="10693" y="2077"/>
                </a:cubicBezTo>
                <a:cubicBezTo>
                  <a:pt x="10693" y="2103"/>
                  <a:pt x="10714" y="2125"/>
                  <a:pt x="10740" y="2125"/>
                </a:cubicBezTo>
                <a:cubicBezTo>
                  <a:pt x="10766" y="2125"/>
                  <a:pt x="10788" y="2103"/>
                  <a:pt x="10788" y="2077"/>
                </a:cubicBezTo>
                <a:cubicBezTo>
                  <a:pt x="10788" y="2051"/>
                  <a:pt x="10766" y="2030"/>
                  <a:pt x="10740" y="2030"/>
                </a:cubicBezTo>
                <a:close/>
                <a:moveTo>
                  <a:pt x="10740" y="2165"/>
                </a:moveTo>
                <a:cubicBezTo>
                  <a:pt x="10714" y="2165"/>
                  <a:pt x="10693" y="2186"/>
                  <a:pt x="10693" y="2213"/>
                </a:cubicBezTo>
                <a:cubicBezTo>
                  <a:pt x="10693" y="2239"/>
                  <a:pt x="10714" y="2260"/>
                  <a:pt x="10740" y="2260"/>
                </a:cubicBezTo>
                <a:cubicBezTo>
                  <a:pt x="10766" y="2260"/>
                  <a:pt x="10788" y="2239"/>
                  <a:pt x="10788" y="2213"/>
                </a:cubicBezTo>
                <a:cubicBezTo>
                  <a:pt x="10788" y="2186"/>
                  <a:pt x="10766" y="2165"/>
                  <a:pt x="10740" y="2165"/>
                </a:cubicBezTo>
                <a:close/>
                <a:moveTo>
                  <a:pt x="10740" y="2300"/>
                </a:moveTo>
                <a:cubicBezTo>
                  <a:pt x="10714" y="2300"/>
                  <a:pt x="10693" y="2322"/>
                  <a:pt x="10693" y="2348"/>
                </a:cubicBezTo>
                <a:cubicBezTo>
                  <a:pt x="10693" y="2374"/>
                  <a:pt x="10714" y="2396"/>
                  <a:pt x="10740" y="2396"/>
                </a:cubicBezTo>
                <a:cubicBezTo>
                  <a:pt x="10766" y="2396"/>
                  <a:pt x="10788" y="2374"/>
                  <a:pt x="10788" y="2348"/>
                </a:cubicBezTo>
                <a:cubicBezTo>
                  <a:pt x="10788" y="2322"/>
                  <a:pt x="10766" y="2300"/>
                  <a:pt x="10740" y="2300"/>
                </a:cubicBezTo>
                <a:close/>
                <a:moveTo>
                  <a:pt x="10740" y="2436"/>
                </a:moveTo>
                <a:cubicBezTo>
                  <a:pt x="10714" y="2436"/>
                  <a:pt x="10693" y="2457"/>
                  <a:pt x="10693" y="2483"/>
                </a:cubicBezTo>
                <a:cubicBezTo>
                  <a:pt x="10693" y="2510"/>
                  <a:pt x="10714" y="2531"/>
                  <a:pt x="10740" y="2531"/>
                </a:cubicBezTo>
                <a:cubicBezTo>
                  <a:pt x="10766" y="2531"/>
                  <a:pt x="10788" y="2510"/>
                  <a:pt x="10788" y="2483"/>
                </a:cubicBezTo>
                <a:cubicBezTo>
                  <a:pt x="10788" y="2457"/>
                  <a:pt x="10766" y="2436"/>
                  <a:pt x="10740" y="2436"/>
                </a:cubicBezTo>
                <a:close/>
                <a:moveTo>
                  <a:pt x="10740" y="2571"/>
                </a:moveTo>
                <a:cubicBezTo>
                  <a:pt x="10714" y="2571"/>
                  <a:pt x="10693" y="2593"/>
                  <a:pt x="10693" y="2619"/>
                </a:cubicBezTo>
                <a:cubicBezTo>
                  <a:pt x="10693" y="2645"/>
                  <a:pt x="10714" y="2666"/>
                  <a:pt x="10740" y="2666"/>
                </a:cubicBezTo>
                <a:cubicBezTo>
                  <a:pt x="10766" y="2666"/>
                  <a:pt x="10788" y="2645"/>
                  <a:pt x="10788" y="2619"/>
                </a:cubicBezTo>
                <a:cubicBezTo>
                  <a:pt x="10788" y="2593"/>
                  <a:pt x="10766" y="2571"/>
                  <a:pt x="10740" y="2571"/>
                </a:cubicBezTo>
                <a:close/>
                <a:moveTo>
                  <a:pt x="10740" y="2707"/>
                </a:moveTo>
                <a:cubicBezTo>
                  <a:pt x="10714" y="2707"/>
                  <a:pt x="10693" y="2728"/>
                  <a:pt x="10693" y="2754"/>
                </a:cubicBezTo>
                <a:cubicBezTo>
                  <a:pt x="10693" y="2780"/>
                  <a:pt x="10714" y="2802"/>
                  <a:pt x="10740" y="2802"/>
                </a:cubicBezTo>
                <a:cubicBezTo>
                  <a:pt x="10766" y="2802"/>
                  <a:pt x="10788" y="2780"/>
                  <a:pt x="10788" y="2754"/>
                </a:cubicBezTo>
                <a:cubicBezTo>
                  <a:pt x="10788" y="2728"/>
                  <a:pt x="10766" y="2707"/>
                  <a:pt x="10740" y="2707"/>
                </a:cubicBezTo>
                <a:close/>
                <a:moveTo>
                  <a:pt x="10740" y="2842"/>
                </a:moveTo>
                <a:cubicBezTo>
                  <a:pt x="10714" y="2842"/>
                  <a:pt x="10693" y="2863"/>
                  <a:pt x="10693" y="2889"/>
                </a:cubicBezTo>
                <a:cubicBezTo>
                  <a:pt x="10693" y="2916"/>
                  <a:pt x="10714" y="2937"/>
                  <a:pt x="10740" y="2937"/>
                </a:cubicBezTo>
                <a:cubicBezTo>
                  <a:pt x="10766" y="2937"/>
                  <a:pt x="10788" y="2916"/>
                  <a:pt x="10788" y="2889"/>
                </a:cubicBezTo>
                <a:cubicBezTo>
                  <a:pt x="10788" y="2863"/>
                  <a:pt x="10766" y="2842"/>
                  <a:pt x="10740" y="2842"/>
                </a:cubicBezTo>
                <a:close/>
                <a:moveTo>
                  <a:pt x="10740" y="2977"/>
                </a:moveTo>
                <a:cubicBezTo>
                  <a:pt x="10714" y="2977"/>
                  <a:pt x="10693" y="2999"/>
                  <a:pt x="10693" y="3025"/>
                </a:cubicBezTo>
                <a:cubicBezTo>
                  <a:pt x="10693" y="3051"/>
                  <a:pt x="10714" y="3072"/>
                  <a:pt x="10740" y="3072"/>
                </a:cubicBezTo>
                <a:cubicBezTo>
                  <a:pt x="10766" y="3072"/>
                  <a:pt x="10788" y="3051"/>
                  <a:pt x="10788" y="3025"/>
                </a:cubicBezTo>
                <a:cubicBezTo>
                  <a:pt x="10788" y="2999"/>
                  <a:pt x="10766" y="2977"/>
                  <a:pt x="10740" y="2977"/>
                </a:cubicBezTo>
                <a:close/>
                <a:moveTo>
                  <a:pt x="10740" y="3113"/>
                </a:moveTo>
                <a:cubicBezTo>
                  <a:pt x="10714" y="3113"/>
                  <a:pt x="10693" y="3134"/>
                  <a:pt x="10693" y="3160"/>
                </a:cubicBezTo>
                <a:cubicBezTo>
                  <a:pt x="10693" y="3186"/>
                  <a:pt x="10714" y="3208"/>
                  <a:pt x="10740" y="3208"/>
                </a:cubicBezTo>
                <a:cubicBezTo>
                  <a:pt x="10766" y="3208"/>
                  <a:pt x="10788" y="3186"/>
                  <a:pt x="10788" y="3160"/>
                </a:cubicBezTo>
                <a:cubicBezTo>
                  <a:pt x="10788" y="3134"/>
                  <a:pt x="10766" y="3113"/>
                  <a:pt x="10740" y="3113"/>
                </a:cubicBezTo>
                <a:close/>
                <a:moveTo>
                  <a:pt x="10740" y="3248"/>
                </a:moveTo>
                <a:cubicBezTo>
                  <a:pt x="10714" y="3248"/>
                  <a:pt x="10693" y="3269"/>
                  <a:pt x="10693" y="3295"/>
                </a:cubicBezTo>
                <a:cubicBezTo>
                  <a:pt x="10693" y="3322"/>
                  <a:pt x="10714" y="3343"/>
                  <a:pt x="10740" y="3343"/>
                </a:cubicBezTo>
                <a:cubicBezTo>
                  <a:pt x="10766" y="3343"/>
                  <a:pt x="10788" y="3322"/>
                  <a:pt x="10788" y="3295"/>
                </a:cubicBezTo>
                <a:cubicBezTo>
                  <a:pt x="10788" y="3269"/>
                  <a:pt x="10766" y="3248"/>
                  <a:pt x="10740" y="3248"/>
                </a:cubicBezTo>
                <a:close/>
                <a:moveTo>
                  <a:pt x="10740" y="3383"/>
                </a:moveTo>
                <a:cubicBezTo>
                  <a:pt x="10714" y="3383"/>
                  <a:pt x="10693" y="3405"/>
                  <a:pt x="10693" y="3431"/>
                </a:cubicBezTo>
                <a:cubicBezTo>
                  <a:pt x="10693" y="3457"/>
                  <a:pt x="10714" y="3478"/>
                  <a:pt x="10740" y="3478"/>
                </a:cubicBezTo>
                <a:cubicBezTo>
                  <a:pt x="10766" y="3478"/>
                  <a:pt x="10788" y="3457"/>
                  <a:pt x="10788" y="3431"/>
                </a:cubicBezTo>
                <a:cubicBezTo>
                  <a:pt x="10788" y="3405"/>
                  <a:pt x="10766" y="3383"/>
                  <a:pt x="10740" y="3383"/>
                </a:cubicBezTo>
                <a:close/>
                <a:moveTo>
                  <a:pt x="10740" y="3519"/>
                </a:moveTo>
                <a:cubicBezTo>
                  <a:pt x="10714" y="3519"/>
                  <a:pt x="10693" y="3540"/>
                  <a:pt x="10693" y="3566"/>
                </a:cubicBezTo>
                <a:cubicBezTo>
                  <a:pt x="10693" y="3592"/>
                  <a:pt x="10714" y="3614"/>
                  <a:pt x="10740" y="3614"/>
                </a:cubicBezTo>
                <a:cubicBezTo>
                  <a:pt x="10766" y="3614"/>
                  <a:pt x="10788" y="3592"/>
                  <a:pt x="10788" y="3566"/>
                </a:cubicBezTo>
                <a:cubicBezTo>
                  <a:pt x="10788" y="3540"/>
                  <a:pt x="10766" y="3519"/>
                  <a:pt x="10740" y="3519"/>
                </a:cubicBezTo>
                <a:close/>
                <a:moveTo>
                  <a:pt x="10740" y="3654"/>
                </a:moveTo>
                <a:cubicBezTo>
                  <a:pt x="10714" y="3654"/>
                  <a:pt x="10693" y="3675"/>
                  <a:pt x="10693" y="3702"/>
                </a:cubicBezTo>
                <a:cubicBezTo>
                  <a:pt x="10693" y="3728"/>
                  <a:pt x="10714" y="3749"/>
                  <a:pt x="10740" y="3749"/>
                </a:cubicBezTo>
                <a:cubicBezTo>
                  <a:pt x="10766" y="3749"/>
                  <a:pt x="10788" y="3728"/>
                  <a:pt x="10788" y="3702"/>
                </a:cubicBezTo>
                <a:cubicBezTo>
                  <a:pt x="10788" y="3675"/>
                  <a:pt x="10766" y="3654"/>
                  <a:pt x="10740" y="3654"/>
                </a:cubicBezTo>
                <a:close/>
                <a:moveTo>
                  <a:pt x="10740" y="3789"/>
                </a:moveTo>
                <a:cubicBezTo>
                  <a:pt x="10714" y="3789"/>
                  <a:pt x="10693" y="3811"/>
                  <a:pt x="10693" y="3837"/>
                </a:cubicBezTo>
                <a:cubicBezTo>
                  <a:pt x="10693" y="3863"/>
                  <a:pt x="10714" y="3884"/>
                  <a:pt x="10740" y="3884"/>
                </a:cubicBezTo>
                <a:cubicBezTo>
                  <a:pt x="10766" y="3884"/>
                  <a:pt x="10788" y="3863"/>
                  <a:pt x="10788" y="3837"/>
                </a:cubicBezTo>
                <a:cubicBezTo>
                  <a:pt x="10788" y="3811"/>
                  <a:pt x="10766" y="3789"/>
                  <a:pt x="10740" y="3789"/>
                </a:cubicBezTo>
                <a:close/>
                <a:moveTo>
                  <a:pt x="10740" y="3925"/>
                </a:moveTo>
                <a:cubicBezTo>
                  <a:pt x="10714" y="3925"/>
                  <a:pt x="10693" y="3946"/>
                  <a:pt x="10693" y="3972"/>
                </a:cubicBezTo>
                <a:cubicBezTo>
                  <a:pt x="10693" y="3998"/>
                  <a:pt x="10714" y="4020"/>
                  <a:pt x="10740" y="4020"/>
                </a:cubicBezTo>
                <a:cubicBezTo>
                  <a:pt x="10766" y="4020"/>
                  <a:pt x="10788" y="3998"/>
                  <a:pt x="10788" y="3972"/>
                </a:cubicBezTo>
                <a:cubicBezTo>
                  <a:pt x="10788" y="3946"/>
                  <a:pt x="10766" y="3925"/>
                  <a:pt x="10740" y="3925"/>
                </a:cubicBezTo>
                <a:close/>
                <a:moveTo>
                  <a:pt x="10740" y="4060"/>
                </a:moveTo>
                <a:cubicBezTo>
                  <a:pt x="10714" y="4060"/>
                  <a:pt x="10693" y="4081"/>
                  <a:pt x="10693" y="4108"/>
                </a:cubicBezTo>
                <a:cubicBezTo>
                  <a:pt x="10693" y="4134"/>
                  <a:pt x="10714" y="4155"/>
                  <a:pt x="10740" y="4155"/>
                </a:cubicBezTo>
                <a:cubicBezTo>
                  <a:pt x="10766" y="4155"/>
                  <a:pt x="10788" y="4134"/>
                  <a:pt x="10788" y="4108"/>
                </a:cubicBezTo>
                <a:cubicBezTo>
                  <a:pt x="10788" y="4081"/>
                  <a:pt x="10766" y="4060"/>
                  <a:pt x="10740" y="4060"/>
                </a:cubicBezTo>
                <a:close/>
                <a:moveTo>
                  <a:pt x="10740" y="4195"/>
                </a:moveTo>
                <a:cubicBezTo>
                  <a:pt x="10714" y="4195"/>
                  <a:pt x="10693" y="4217"/>
                  <a:pt x="10693" y="4243"/>
                </a:cubicBezTo>
                <a:cubicBezTo>
                  <a:pt x="10693" y="4269"/>
                  <a:pt x="10714" y="4290"/>
                  <a:pt x="10740" y="4290"/>
                </a:cubicBezTo>
                <a:cubicBezTo>
                  <a:pt x="10766" y="4290"/>
                  <a:pt x="10788" y="4269"/>
                  <a:pt x="10788" y="4243"/>
                </a:cubicBezTo>
                <a:cubicBezTo>
                  <a:pt x="10788" y="4217"/>
                  <a:pt x="10766" y="4195"/>
                  <a:pt x="10740" y="4195"/>
                </a:cubicBezTo>
                <a:close/>
                <a:moveTo>
                  <a:pt x="10605" y="812"/>
                </a:moveTo>
                <a:cubicBezTo>
                  <a:pt x="10579" y="812"/>
                  <a:pt x="10557" y="833"/>
                  <a:pt x="10557" y="859"/>
                </a:cubicBezTo>
                <a:cubicBezTo>
                  <a:pt x="10557" y="885"/>
                  <a:pt x="10579" y="907"/>
                  <a:pt x="10605" y="907"/>
                </a:cubicBezTo>
                <a:cubicBezTo>
                  <a:pt x="10631" y="907"/>
                  <a:pt x="10652" y="885"/>
                  <a:pt x="10652" y="859"/>
                </a:cubicBezTo>
                <a:cubicBezTo>
                  <a:pt x="10652" y="833"/>
                  <a:pt x="10631" y="812"/>
                  <a:pt x="10605" y="812"/>
                </a:cubicBezTo>
                <a:close/>
                <a:moveTo>
                  <a:pt x="10605" y="1218"/>
                </a:moveTo>
                <a:cubicBezTo>
                  <a:pt x="10579" y="1218"/>
                  <a:pt x="10557" y="1239"/>
                  <a:pt x="10557" y="1265"/>
                </a:cubicBezTo>
                <a:cubicBezTo>
                  <a:pt x="10557" y="1291"/>
                  <a:pt x="10579" y="1313"/>
                  <a:pt x="10605" y="1313"/>
                </a:cubicBezTo>
                <a:cubicBezTo>
                  <a:pt x="10631" y="1313"/>
                  <a:pt x="10652" y="1291"/>
                  <a:pt x="10652" y="1265"/>
                </a:cubicBezTo>
                <a:cubicBezTo>
                  <a:pt x="10652" y="1239"/>
                  <a:pt x="10631" y="1218"/>
                  <a:pt x="10605" y="1218"/>
                </a:cubicBezTo>
                <a:close/>
                <a:moveTo>
                  <a:pt x="10605" y="1353"/>
                </a:moveTo>
                <a:cubicBezTo>
                  <a:pt x="10579" y="1353"/>
                  <a:pt x="10557" y="1374"/>
                  <a:pt x="10557" y="1401"/>
                </a:cubicBezTo>
                <a:cubicBezTo>
                  <a:pt x="10557" y="1427"/>
                  <a:pt x="10579" y="1448"/>
                  <a:pt x="10605" y="1448"/>
                </a:cubicBezTo>
                <a:cubicBezTo>
                  <a:pt x="10631" y="1448"/>
                  <a:pt x="10652" y="1427"/>
                  <a:pt x="10652" y="1401"/>
                </a:cubicBezTo>
                <a:cubicBezTo>
                  <a:pt x="10652" y="1374"/>
                  <a:pt x="10631" y="1353"/>
                  <a:pt x="10605" y="1353"/>
                </a:cubicBezTo>
                <a:close/>
                <a:moveTo>
                  <a:pt x="10605" y="1488"/>
                </a:moveTo>
                <a:cubicBezTo>
                  <a:pt x="10579" y="1488"/>
                  <a:pt x="10557" y="1510"/>
                  <a:pt x="10557" y="1536"/>
                </a:cubicBezTo>
                <a:cubicBezTo>
                  <a:pt x="10557" y="1562"/>
                  <a:pt x="10579" y="1583"/>
                  <a:pt x="10605" y="1583"/>
                </a:cubicBezTo>
                <a:cubicBezTo>
                  <a:pt x="10631" y="1583"/>
                  <a:pt x="10652" y="1562"/>
                  <a:pt x="10652" y="1536"/>
                </a:cubicBezTo>
                <a:cubicBezTo>
                  <a:pt x="10652" y="1510"/>
                  <a:pt x="10631" y="1488"/>
                  <a:pt x="10605" y="1488"/>
                </a:cubicBezTo>
                <a:close/>
                <a:moveTo>
                  <a:pt x="10605" y="1624"/>
                </a:moveTo>
                <a:cubicBezTo>
                  <a:pt x="10579" y="1624"/>
                  <a:pt x="10557" y="1645"/>
                  <a:pt x="10557" y="1671"/>
                </a:cubicBezTo>
                <a:cubicBezTo>
                  <a:pt x="10557" y="1697"/>
                  <a:pt x="10579" y="1719"/>
                  <a:pt x="10605" y="1719"/>
                </a:cubicBezTo>
                <a:cubicBezTo>
                  <a:pt x="10631" y="1719"/>
                  <a:pt x="10652" y="1697"/>
                  <a:pt x="10652" y="1671"/>
                </a:cubicBezTo>
                <a:cubicBezTo>
                  <a:pt x="10652" y="1645"/>
                  <a:pt x="10631" y="1624"/>
                  <a:pt x="10605" y="1624"/>
                </a:cubicBezTo>
                <a:close/>
                <a:moveTo>
                  <a:pt x="10605" y="1759"/>
                </a:moveTo>
                <a:cubicBezTo>
                  <a:pt x="10579" y="1759"/>
                  <a:pt x="10557" y="1780"/>
                  <a:pt x="10557" y="1807"/>
                </a:cubicBezTo>
                <a:cubicBezTo>
                  <a:pt x="10557" y="1833"/>
                  <a:pt x="10579" y="1854"/>
                  <a:pt x="10605" y="1854"/>
                </a:cubicBezTo>
                <a:cubicBezTo>
                  <a:pt x="10631" y="1854"/>
                  <a:pt x="10652" y="1833"/>
                  <a:pt x="10652" y="1807"/>
                </a:cubicBezTo>
                <a:cubicBezTo>
                  <a:pt x="10652" y="1780"/>
                  <a:pt x="10631" y="1759"/>
                  <a:pt x="10605" y="1759"/>
                </a:cubicBezTo>
                <a:close/>
                <a:moveTo>
                  <a:pt x="10605" y="1894"/>
                </a:moveTo>
                <a:cubicBezTo>
                  <a:pt x="10579" y="1894"/>
                  <a:pt x="10557" y="1916"/>
                  <a:pt x="10557" y="1942"/>
                </a:cubicBezTo>
                <a:cubicBezTo>
                  <a:pt x="10557" y="1968"/>
                  <a:pt x="10579" y="1989"/>
                  <a:pt x="10605" y="1989"/>
                </a:cubicBezTo>
                <a:cubicBezTo>
                  <a:pt x="10631" y="1989"/>
                  <a:pt x="10652" y="1968"/>
                  <a:pt x="10652" y="1942"/>
                </a:cubicBezTo>
                <a:cubicBezTo>
                  <a:pt x="10652" y="1916"/>
                  <a:pt x="10631" y="1894"/>
                  <a:pt x="10605" y="1894"/>
                </a:cubicBezTo>
                <a:close/>
                <a:moveTo>
                  <a:pt x="10605" y="2030"/>
                </a:moveTo>
                <a:cubicBezTo>
                  <a:pt x="10579" y="2030"/>
                  <a:pt x="10557" y="2051"/>
                  <a:pt x="10557" y="2077"/>
                </a:cubicBezTo>
                <a:cubicBezTo>
                  <a:pt x="10557" y="2103"/>
                  <a:pt x="10579" y="2125"/>
                  <a:pt x="10605" y="2125"/>
                </a:cubicBezTo>
                <a:cubicBezTo>
                  <a:pt x="10631" y="2125"/>
                  <a:pt x="10652" y="2103"/>
                  <a:pt x="10652" y="2077"/>
                </a:cubicBezTo>
                <a:cubicBezTo>
                  <a:pt x="10652" y="2051"/>
                  <a:pt x="10631" y="2030"/>
                  <a:pt x="10605" y="2030"/>
                </a:cubicBezTo>
                <a:close/>
                <a:moveTo>
                  <a:pt x="10605" y="2165"/>
                </a:moveTo>
                <a:cubicBezTo>
                  <a:pt x="10579" y="2165"/>
                  <a:pt x="10557" y="2186"/>
                  <a:pt x="10557" y="2213"/>
                </a:cubicBezTo>
                <a:cubicBezTo>
                  <a:pt x="10557" y="2239"/>
                  <a:pt x="10579" y="2260"/>
                  <a:pt x="10605" y="2260"/>
                </a:cubicBezTo>
                <a:cubicBezTo>
                  <a:pt x="10631" y="2260"/>
                  <a:pt x="10652" y="2239"/>
                  <a:pt x="10652" y="2213"/>
                </a:cubicBezTo>
                <a:cubicBezTo>
                  <a:pt x="10652" y="2186"/>
                  <a:pt x="10631" y="2165"/>
                  <a:pt x="10605" y="2165"/>
                </a:cubicBezTo>
                <a:close/>
                <a:moveTo>
                  <a:pt x="10605" y="2300"/>
                </a:moveTo>
                <a:cubicBezTo>
                  <a:pt x="10579" y="2300"/>
                  <a:pt x="10557" y="2322"/>
                  <a:pt x="10557" y="2348"/>
                </a:cubicBezTo>
                <a:cubicBezTo>
                  <a:pt x="10557" y="2374"/>
                  <a:pt x="10579" y="2396"/>
                  <a:pt x="10605" y="2396"/>
                </a:cubicBezTo>
                <a:cubicBezTo>
                  <a:pt x="10631" y="2396"/>
                  <a:pt x="10652" y="2374"/>
                  <a:pt x="10652" y="2348"/>
                </a:cubicBezTo>
                <a:cubicBezTo>
                  <a:pt x="10652" y="2322"/>
                  <a:pt x="10631" y="2300"/>
                  <a:pt x="10605" y="2300"/>
                </a:cubicBezTo>
                <a:close/>
                <a:moveTo>
                  <a:pt x="10605" y="2436"/>
                </a:moveTo>
                <a:cubicBezTo>
                  <a:pt x="10579" y="2436"/>
                  <a:pt x="10557" y="2457"/>
                  <a:pt x="10557" y="2483"/>
                </a:cubicBezTo>
                <a:cubicBezTo>
                  <a:pt x="10557" y="2510"/>
                  <a:pt x="10579" y="2531"/>
                  <a:pt x="10605" y="2531"/>
                </a:cubicBezTo>
                <a:cubicBezTo>
                  <a:pt x="10631" y="2531"/>
                  <a:pt x="10652" y="2510"/>
                  <a:pt x="10652" y="2483"/>
                </a:cubicBezTo>
                <a:cubicBezTo>
                  <a:pt x="10652" y="2457"/>
                  <a:pt x="10631" y="2436"/>
                  <a:pt x="10605" y="2436"/>
                </a:cubicBezTo>
                <a:close/>
                <a:moveTo>
                  <a:pt x="10605" y="2571"/>
                </a:moveTo>
                <a:cubicBezTo>
                  <a:pt x="10579" y="2571"/>
                  <a:pt x="10557" y="2593"/>
                  <a:pt x="10557" y="2619"/>
                </a:cubicBezTo>
                <a:cubicBezTo>
                  <a:pt x="10557" y="2645"/>
                  <a:pt x="10579" y="2666"/>
                  <a:pt x="10605" y="2666"/>
                </a:cubicBezTo>
                <a:cubicBezTo>
                  <a:pt x="10631" y="2666"/>
                  <a:pt x="10652" y="2645"/>
                  <a:pt x="10652" y="2619"/>
                </a:cubicBezTo>
                <a:cubicBezTo>
                  <a:pt x="10652" y="2593"/>
                  <a:pt x="10631" y="2571"/>
                  <a:pt x="10605" y="2571"/>
                </a:cubicBezTo>
                <a:close/>
                <a:moveTo>
                  <a:pt x="10605" y="2707"/>
                </a:moveTo>
                <a:cubicBezTo>
                  <a:pt x="10579" y="2707"/>
                  <a:pt x="10557" y="2728"/>
                  <a:pt x="10557" y="2754"/>
                </a:cubicBezTo>
                <a:cubicBezTo>
                  <a:pt x="10557" y="2780"/>
                  <a:pt x="10579" y="2802"/>
                  <a:pt x="10605" y="2802"/>
                </a:cubicBezTo>
                <a:cubicBezTo>
                  <a:pt x="10631" y="2802"/>
                  <a:pt x="10652" y="2780"/>
                  <a:pt x="10652" y="2754"/>
                </a:cubicBezTo>
                <a:cubicBezTo>
                  <a:pt x="10652" y="2728"/>
                  <a:pt x="10631" y="2707"/>
                  <a:pt x="10605" y="2707"/>
                </a:cubicBezTo>
                <a:close/>
                <a:moveTo>
                  <a:pt x="10605" y="2842"/>
                </a:moveTo>
                <a:cubicBezTo>
                  <a:pt x="10579" y="2842"/>
                  <a:pt x="10557" y="2863"/>
                  <a:pt x="10557" y="2889"/>
                </a:cubicBezTo>
                <a:cubicBezTo>
                  <a:pt x="10557" y="2916"/>
                  <a:pt x="10579" y="2937"/>
                  <a:pt x="10605" y="2937"/>
                </a:cubicBezTo>
                <a:cubicBezTo>
                  <a:pt x="10631" y="2937"/>
                  <a:pt x="10652" y="2916"/>
                  <a:pt x="10652" y="2889"/>
                </a:cubicBezTo>
                <a:cubicBezTo>
                  <a:pt x="10652" y="2863"/>
                  <a:pt x="10631" y="2842"/>
                  <a:pt x="10605" y="2842"/>
                </a:cubicBezTo>
                <a:close/>
                <a:moveTo>
                  <a:pt x="10605" y="2977"/>
                </a:moveTo>
                <a:cubicBezTo>
                  <a:pt x="10579" y="2977"/>
                  <a:pt x="10557" y="2999"/>
                  <a:pt x="10557" y="3025"/>
                </a:cubicBezTo>
                <a:cubicBezTo>
                  <a:pt x="10557" y="3051"/>
                  <a:pt x="10579" y="3072"/>
                  <a:pt x="10605" y="3072"/>
                </a:cubicBezTo>
                <a:cubicBezTo>
                  <a:pt x="10631" y="3072"/>
                  <a:pt x="10652" y="3051"/>
                  <a:pt x="10652" y="3025"/>
                </a:cubicBezTo>
                <a:cubicBezTo>
                  <a:pt x="10652" y="2999"/>
                  <a:pt x="10631" y="2977"/>
                  <a:pt x="10605" y="2977"/>
                </a:cubicBezTo>
                <a:close/>
                <a:moveTo>
                  <a:pt x="10605" y="3113"/>
                </a:moveTo>
                <a:cubicBezTo>
                  <a:pt x="10579" y="3113"/>
                  <a:pt x="10557" y="3134"/>
                  <a:pt x="10557" y="3160"/>
                </a:cubicBezTo>
                <a:cubicBezTo>
                  <a:pt x="10557" y="3186"/>
                  <a:pt x="10579" y="3208"/>
                  <a:pt x="10605" y="3208"/>
                </a:cubicBezTo>
                <a:cubicBezTo>
                  <a:pt x="10631" y="3208"/>
                  <a:pt x="10652" y="3186"/>
                  <a:pt x="10652" y="3160"/>
                </a:cubicBezTo>
                <a:cubicBezTo>
                  <a:pt x="10652" y="3134"/>
                  <a:pt x="10631" y="3113"/>
                  <a:pt x="10605" y="3113"/>
                </a:cubicBezTo>
                <a:close/>
                <a:moveTo>
                  <a:pt x="10605" y="3248"/>
                </a:moveTo>
                <a:cubicBezTo>
                  <a:pt x="10579" y="3248"/>
                  <a:pt x="10557" y="3269"/>
                  <a:pt x="10557" y="3295"/>
                </a:cubicBezTo>
                <a:cubicBezTo>
                  <a:pt x="10557" y="3322"/>
                  <a:pt x="10579" y="3343"/>
                  <a:pt x="10605" y="3343"/>
                </a:cubicBezTo>
                <a:cubicBezTo>
                  <a:pt x="10631" y="3343"/>
                  <a:pt x="10652" y="3322"/>
                  <a:pt x="10652" y="3295"/>
                </a:cubicBezTo>
                <a:cubicBezTo>
                  <a:pt x="10652" y="3269"/>
                  <a:pt x="10631" y="3248"/>
                  <a:pt x="10605" y="3248"/>
                </a:cubicBezTo>
                <a:close/>
                <a:moveTo>
                  <a:pt x="10605" y="3383"/>
                </a:moveTo>
                <a:cubicBezTo>
                  <a:pt x="10579" y="3383"/>
                  <a:pt x="10557" y="3405"/>
                  <a:pt x="10557" y="3431"/>
                </a:cubicBezTo>
                <a:cubicBezTo>
                  <a:pt x="10557" y="3457"/>
                  <a:pt x="10579" y="3478"/>
                  <a:pt x="10605" y="3478"/>
                </a:cubicBezTo>
                <a:cubicBezTo>
                  <a:pt x="10631" y="3478"/>
                  <a:pt x="10652" y="3457"/>
                  <a:pt x="10652" y="3431"/>
                </a:cubicBezTo>
                <a:cubicBezTo>
                  <a:pt x="10652" y="3405"/>
                  <a:pt x="10631" y="3383"/>
                  <a:pt x="10605" y="3383"/>
                </a:cubicBezTo>
                <a:close/>
                <a:moveTo>
                  <a:pt x="10605" y="3519"/>
                </a:moveTo>
                <a:cubicBezTo>
                  <a:pt x="10579" y="3519"/>
                  <a:pt x="10557" y="3540"/>
                  <a:pt x="10557" y="3566"/>
                </a:cubicBezTo>
                <a:cubicBezTo>
                  <a:pt x="10557" y="3592"/>
                  <a:pt x="10579" y="3614"/>
                  <a:pt x="10605" y="3614"/>
                </a:cubicBezTo>
                <a:cubicBezTo>
                  <a:pt x="10631" y="3614"/>
                  <a:pt x="10652" y="3592"/>
                  <a:pt x="10652" y="3566"/>
                </a:cubicBezTo>
                <a:cubicBezTo>
                  <a:pt x="10652" y="3540"/>
                  <a:pt x="10631" y="3519"/>
                  <a:pt x="10605" y="3519"/>
                </a:cubicBezTo>
                <a:close/>
                <a:moveTo>
                  <a:pt x="10605" y="3654"/>
                </a:moveTo>
                <a:cubicBezTo>
                  <a:pt x="10579" y="3654"/>
                  <a:pt x="10557" y="3675"/>
                  <a:pt x="10557" y="3702"/>
                </a:cubicBezTo>
                <a:cubicBezTo>
                  <a:pt x="10557" y="3728"/>
                  <a:pt x="10579" y="3749"/>
                  <a:pt x="10605" y="3749"/>
                </a:cubicBezTo>
                <a:cubicBezTo>
                  <a:pt x="10631" y="3749"/>
                  <a:pt x="10652" y="3728"/>
                  <a:pt x="10652" y="3702"/>
                </a:cubicBezTo>
                <a:cubicBezTo>
                  <a:pt x="10652" y="3675"/>
                  <a:pt x="10631" y="3654"/>
                  <a:pt x="10605" y="3654"/>
                </a:cubicBezTo>
                <a:close/>
                <a:moveTo>
                  <a:pt x="10605" y="3789"/>
                </a:moveTo>
                <a:cubicBezTo>
                  <a:pt x="10579" y="3789"/>
                  <a:pt x="10557" y="3811"/>
                  <a:pt x="10557" y="3837"/>
                </a:cubicBezTo>
                <a:cubicBezTo>
                  <a:pt x="10557" y="3863"/>
                  <a:pt x="10579" y="3884"/>
                  <a:pt x="10605" y="3884"/>
                </a:cubicBezTo>
                <a:cubicBezTo>
                  <a:pt x="10631" y="3884"/>
                  <a:pt x="10652" y="3863"/>
                  <a:pt x="10652" y="3837"/>
                </a:cubicBezTo>
                <a:cubicBezTo>
                  <a:pt x="10652" y="3811"/>
                  <a:pt x="10631" y="3789"/>
                  <a:pt x="10605" y="3789"/>
                </a:cubicBezTo>
                <a:close/>
                <a:moveTo>
                  <a:pt x="10605" y="3925"/>
                </a:moveTo>
                <a:cubicBezTo>
                  <a:pt x="10579" y="3925"/>
                  <a:pt x="10557" y="3946"/>
                  <a:pt x="10557" y="3972"/>
                </a:cubicBezTo>
                <a:cubicBezTo>
                  <a:pt x="10557" y="3998"/>
                  <a:pt x="10579" y="4020"/>
                  <a:pt x="10605" y="4020"/>
                </a:cubicBezTo>
                <a:cubicBezTo>
                  <a:pt x="10631" y="4020"/>
                  <a:pt x="10652" y="3998"/>
                  <a:pt x="10652" y="3972"/>
                </a:cubicBezTo>
                <a:cubicBezTo>
                  <a:pt x="10652" y="3946"/>
                  <a:pt x="10631" y="3925"/>
                  <a:pt x="10605" y="3925"/>
                </a:cubicBezTo>
                <a:close/>
                <a:moveTo>
                  <a:pt x="10470" y="812"/>
                </a:moveTo>
                <a:cubicBezTo>
                  <a:pt x="10443" y="812"/>
                  <a:pt x="10422" y="833"/>
                  <a:pt x="10422" y="859"/>
                </a:cubicBezTo>
                <a:cubicBezTo>
                  <a:pt x="10422" y="885"/>
                  <a:pt x="10443" y="907"/>
                  <a:pt x="10470" y="907"/>
                </a:cubicBezTo>
                <a:cubicBezTo>
                  <a:pt x="10496" y="907"/>
                  <a:pt x="10517" y="885"/>
                  <a:pt x="10517" y="859"/>
                </a:cubicBezTo>
                <a:cubicBezTo>
                  <a:pt x="10517" y="833"/>
                  <a:pt x="10496" y="812"/>
                  <a:pt x="10470" y="812"/>
                </a:cubicBezTo>
                <a:close/>
                <a:moveTo>
                  <a:pt x="10470" y="1353"/>
                </a:moveTo>
                <a:cubicBezTo>
                  <a:pt x="10443" y="1353"/>
                  <a:pt x="10422" y="1374"/>
                  <a:pt x="10422" y="1401"/>
                </a:cubicBezTo>
                <a:cubicBezTo>
                  <a:pt x="10422" y="1427"/>
                  <a:pt x="10443" y="1448"/>
                  <a:pt x="10470" y="1448"/>
                </a:cubicBezTo>
                <a:cubicBezTo>
                  <a:pt x="10496" y="1448"/>
                  <a:pt x="10517" y="1427"/>
                  <a:pt x="10517" y="1401"/>
                </a:cubicBezTo>
                <a:cubicBezTo>
                  <a:pt x="10517" y="1374"/>
                  <a:pt x="10496" y="1353"/>
                  <a:pt x="10470" y="1353"/>
                </a:cubicBezTo>
                <a:close/>
                <a:moveTo>
                  <a:pt x="10470" y="1488"/>
                </a:moveTo>
                <a:cubicBezTo>
                  <a:pt x="10443" y="1488"/>
                  <a:pt x="10422" y="1510"/>
                  <a:pt x="10422" y="1536"/>
                </a:cubicBezTo>
                <a:cubicBezTo>
                  <a:pt x="10422" y="1562"/>
                  <a:pt x="10443" y="1583"/>
                  <a:pt x="10470" y="1583"/>
                </a:cubicBezTo>
                <a:cubicBezTo>
                  <a:pt x="10496" y="1583"/>
                  <a:pt x="10517" y="1562"/>
                  <a:pt x="10517" y="1536"/>
                </a:cubicBezTo>
                <a:cubicBezTo>
                  <a:pt x="10517" y="1510"/>
                  <a:pt x="10496" y="1488"/>
                  <a:pt x="10470" y="1488"/>
                </a:cubicBezTo>
                <a:close/>
                <a:moveTo>
                  <a:pt x="10470" y="1624"/>
                </a:moveTo>
                <a:cubicBezTo>
                  <a:pt x="10443" y="1624"/>
                  <a:pt x="10422" y="1645"/>
                  <a:pt x="10422" y="1671"/>
                </a:cubicBezTo>
                <a:cubicBezTo>
                  <a:pt x="10422" y="1697"/>
                  <a:pt x="10443" y="1719"/>
                  <a:pt x="10470" y="1719"/>
                </a:cubicBezTo>
                <a:cubicBezTo>
                  <a:pt x="10496" y="1719"/>
                  <a:pt x="10517" y="1697"/>
                  <a:pt x="10517" y="1671"/>
                </a:cubicBezTo>
                <a:cubicBezTo>
                  <a:pt x="10517" y="1645"/>
                  <a:pt x="10496" y="1624"/>
                  <a:pt x="10470" y="1624"/>
                </a:cubicBezTo>
                <a:close/>
                <a:moveTo>
                  <a:pt x="10470" y="1759"/>
                </a:moveTo>
                <a:cubicBezTo>
                  <a:pt x="10443" y="1759"/>
                  <a:pt x="10422" y="1780"/>
                  <a:pt x="10422" y="1807"/>
                </a:cubicBezTo>
                <a:cubicBezTo>
                  <a:pt x="10422" y="1833"/>
                  <a:pt x="10443" y="1854"/>
                  <a:pt x="10470" y="1854"/>
                </a:cubicBezTo>
                <a:cubicBezTo>
                  <a:pt x="10496" y="1854"/>
                  <a:pt x="10517" y="1833"/>
                  <a:pt x="10517" y="1807"/>
                </a:cubicBezTo>
                <a:cubicBezTo>
                  <a:pt x="10517" y="1780"/>
                  <a:pt x="10496" y="1759"/>
                  <a:pt x="10470" y="1759"/>
                </a:cubicBezTo>
                <a:close/>
                <a:moveTo>
                  <a:pt x="10470" y="1894"/>
                </a:moveTo>
                <a:cubicBezTo>
                  <a:pt x="10443" y="1894"/>
                  <a:pt x="10422" y="1916"/>
                  <a:pt x="10422" y="1942"/>
                </a:cubicBezTo>
                <a:cubicBezTo>
                  <a:pt x="10422" y="1968"/>
                  <a:pt x="10443" y="1989"/>
                  <a:pt x="10470" y="1989"/>
                </a:cubicBezTo>
                <a:cubicBezTo>
                  <a:pt x="10496" y="1989"/>
                  <a:pt x="10517" y="1968"/>
                  <a:pt x="10517" y="1942"/>
                </a:cubicBezTo>
                <a:cubicBezTo>
                  <a:pt x="10517" y="1916"/>
                  <a:pt x="10496" y="1894"/>
                  <a:pt x="10470" y="1894"/>
                </a:cubicBezTo>
                <a:close/>
                <a:moveTo>
                  <a:pt x="10470" y="2030"/>
                </a:moveTo>
                <a:cubicBezTo>
                  <a:pt x="10443" y="2030"/>
                  <a:pt x="10422" y="2051"/>
                  <a:pt x="10422" y="2077"/>
                </a:cubicBezTo>
                <a:cubicBezTo>
                  <a:pt x="10422" y="2103"/>
                  <a:pt x="10443" y="2125"/>
                  <a:pt x="10470" y="2125"/>
                </a:cubicBezTo>
                <a:cubicBezTo>
                  <a:pt x="10496" y="2125"/>
                  <a:pt x="10517" y="2103"/>
                  <a:pt x="10517" y="2077"/>
                </a:cubicBezTo>
                <a:cubicBezTo>
                  <a:pt x="10517" y="2051"/>
                  <a:pt x="10496" y="2030"/>
                  <a:pt x="10470" y="2030"/>
                </a:cubicBezTo>
                <a:close/>
                <a:moveTo>
                  <a:pt x="10470" y="2165"/>
                </a:moveTo>
                <a:cubicBezTo>
                  <a:pt x="10443" y="2165"/>
                  <a:pt x="10422" y="2186"/>
                  <a:pt x="10422" y="2213"/>
                </a:cubicBezTo>
                <a:cubicBezTo>
                  <a:pt x="10422" y="2239"/>
                  <a:pt x="10443" y="2260"/>
                  <a:pt x="10470" y="2260"/>
                </a:cubicBezTo>
                <a:cubicBezTo>
                  <a:pt x="10496" y="2260"/>
                  <a:pt x="10517" y="2239"/>
                  <a:pt x="10517" y="2213"/>
                </a:cubicBezTo>
                <a:cubicBezTo>
                  <a:pt x="10517" y="2186"/>
                  <a:pt x="10496" y="2165"/>
                  <a:pt x="10470" y="2165"/>
                </a:cubicBezTo>
                <a:close/>
                <a:moveTo>
                  <a:pt x="10470" y="2300"/>
                </a:moveTo>
                <a:cubicBezTo>
                  <a:pt x="10443" y="2300"/>
                  <a:pt x="10422" y="2322"/>
                  <a:pt x="10422" y="2348"/>
                </a:cubicBezTo>
                <a:cubicBezTo>
                  <a:pt x="10422" y="2374"/>
                  <a:pt x="10443" y="2396"/>
                  <a:pt x="10470" y="2396"/>
                </a:cubicBezTo>
                <a:cubicBezTo>
                  <a:pt x="10496" y="2396"/>
                  <a:pt x="10517" y="2374"/>
                  <a:pt x="10517" y="2348"/>
                </a:cubicBezTo>
                <a:cubicBezTo>
                  <a:pt x="10517" y="2322"/>
                  <a:pt x="10496" y="2300"/>
                  <a:pt x="10470" y="2300"/>
                </a:cubicBezTo>
                <a:close/>
                <a:moveTo>
                  <a:pt x="10470" y="2436"/>
                </a:moveTo>
                <a:cubicBezTo>
                  <a:pt x="10443" y="2436"/>
                  <a:pt x="10422" y="2457"/>
                  <a:pt x="10422" y="2483"/>
                </a:cubicBezTo>
                <a:cubicBezTo>
                  <a:pt x="10422" y="2510"/>
                  <a:pt x="10443" y="2531"/>
                  <a:pt x="10470" y="2531"/>
                </a:cubicBezTo>
                <a:cubicBezTo>
                  <a:pt x="10496" y="2531"/>
                  <a:pt x="10517" y="2510"/>
                  <a:pt x="10517" y="2483"/>
                </a:cubicBezTo>
                <a:cubicBezTo>
                  <a:pt x="10517" y="2457"/>
                  <a:pt x="10496" y="2436"/>
                  <a:pt x="10470" y="2436"/>
                </a:cubicBezTo>
                <a:close/>
                <a:moveTo>
                  <a:pt x="10470" y="2571"/>
                </a:moveTo>
                <a:cubicBezTo>
                  <a:pt x="10443" y="2571"/>
                  <a:pt x="10422" y="2593"/>
                  <a:pt x="10422" y="2619"/>
                </a:cubicBezTo>
                <a:cubicBezTo>
                  <a:pt x="10422" y="2645"/>
                  <a:pt x="10443" y="2666"/>
                  <a:pt x="10470" y="2666"/>
                </a:cubicBezTo>
                <a:cubicBezTo>
                  <a:pt x="10496" y="2666"/>
                  <a:pt x="10517" y="2645"/>
                  <a:pt x="10517" y="2619"/>
                </a:cubicBezTo>
                <a:cubicBezTo>
                  <a:pt x="10517" y="2593"/>
                  <a:pt x="10496" y="2571"/>
                  <a:pt x="10470" y="2571"/>
                </a:cubicBezTo>
                <a:close/>
                <a:moveTo>
                  <a:pt x="10470" y="2707"/>
                </a:moveTo>
                <a:cubicBezTo>
                  <a:pt x="10443" y="2707"/>
                  <a:pt x="10422" y="2728"/>
                  <a:pt x="10422" y="2754"/>
                </a:cubicBezTo>
                <a:cubicBezTo>
                  <a:pt x="10422" y="2780"/>
                  <a:pt x="10443" y="2802"/>
                  <a:pt x="10470" y="2802"/>
                </a:cubicBezTo>
                <a:cubicBezTo>
                  <a:pt x="10496" y="2802"/>
                  <a:pt x="10517" y="2780"/>
                  <a:pt x="10517" y="2754"/>
                </a:cubicBezTo>
                <a:cubicBezTo>
                  <a:pt x="10517" y="2728"/>
                  <a:pt x="10496" y="2707"/>
                  <a:pt x="10470" y="2707"/>
                </a:cubicBezTo>
                <a:close/>
                <a:moveTo>
                  <a:pt x="10470" y="2842"/>
                </a:moveTo>
                <a:cubicBezTo>
                  <a:pt x="10443" y="2842"/>
                  <a:pt x="10422" y="2863"/>
                  <a:pt x="10422" y="2889"/>
                </a:cubicBezTo>
                <a:cubicBezTo>
                  <a:pt x="10422" y="2916"/>
                  <a:pt x="10443" y="2937"/>
                  <a:pt x="10470" y="2937"/>
                </a:cubicBezTo>
                <a:cubicBezTo>
                  <a:pt x="10496" y="2937"/>
                  <a:pt x="10517" y="2916"/>
                  <a:pt x="10517" y="2889"/>
                </a:cubicBezTo>
                <a:cubicBezTo>
                  <a:pt x="10517" y="2863"/>
                  <a:pt x="10496" y="2842"/>
                  <a:pt x="10470" y="2842"/>
                </a:cubicBezTo>
                <a:close/>
                <a:moveTo>
                  <a:pt x="10470" y="2977"/>
                </a:moveTo>
                <a:cubicBezTo>
                  <a:pt x="10443" y="2977"/>
                  <a:pt x="10422" y="2999"/>
                  <a:pt x="10422" y="3025"/>
                </a:cubicBezTo>
                <a:cubicBezTo>
                  <a:pt x="10422" y="3051"/>
                  <a:pt x="10443" y="3072"/>
                  <a:pt x="10470" y="3072"/>
                </a:cubicBezTo>
                <a:cubicBezTo>
                  <a:pt x="10496" y="3072"/>
                  <a:pt x="10517" y="3051"/>
                  <a:pt x="10517" y="3025"/>
                </a:cubicBezTo>
                <a:cubicBezTo>
                  <a:pt x="10517" y="2999"/>
                  <a:pt x="10496" y="2977"/>
                  <a:pt x="10470" y="2977"/>
                </a:cubicBezTo>
                <a:close/>
                <a:moveTo>
                  <a:pt x="10470" y="3113"/>
                </a:moveTo>
                <a:cubicBezTo>
                  <a:pt x="10443" y="3113"/>
                  <a:pt x="10422" y="3134"/>
                  <a:pt x="10422" y="3160"/>
                </a:cubicBezTo>
                <a:cubicBezTo>
                  <a:pt x="10422" y="3186"/>
                  <a:pt x="10443" y="3208"/>
                  <a:pt x="10470" y="3208"/>
                </a:cubicBezTo>
                <a:cubicBezTo>
                  <a:pt x="10496" y="3208"/>
                  <a:pt x="10517" y="3186"/>
                  <a:pt x="10517" y="3160"/>
                </a:cubicBezTo>
                <a:cubicBezTo>
                  <a:pt x="10517" y="3134"/>
                  <a:pt x="10496" y="3113"/>
                  <a:pt x="10470" y="3113"/>
                </a:cubicBezTo>
                <a:close/>
                <a:moveTo>
                  <a:pt x="10470" y="3248"/>
                </a:moveTo>
                <a:cubicBezTo>
                  <a:pt x="10443" y="3248"/>
                  <a:pt x="10422" y="3269"/>
                  <a:pt x="10422" y="3295"/>
                </a:cubicBezTo>
                <a:cubicBezTo>
                  <a:pt x="10422" y="3322"/>
                  <a:pt x="10443" y="3343"/>
                  <a:pt x="10470" y="3343"/>
                </a:cubicBezTo>
                <a:cubicBezTo>
                  <a:pt x="10496" y="3343"/>
                  <a:pt x="10517" y="3322"/>
                  <a:pt x="10517" y="3295"/>
                </a:cubicBezTo>
                <a:cubicBezTo>
                  <a:pt x="10517" y="3269"/>
                  <a:pt x="10496" y="3248"/>
                  <a:pt x="10470" y="3248"/>
                </a:cubicBezTo>
                <a:close/>
                <a:moveTo>
                  <a:pt x="10470" y="3383"/>
                </a:moveTo>
                <a:cubicBezTo>
                  <a:pt x="10443" y="3383"/>
                  <a:pt x="10422" y="3405"/>
                  <a:pt x="10422" y="3431"/>
                </a:cubicBezTo>
                <a:cubicBezTo>
                  <a:pt x="10422" y="3457"/>
                  <a:pt x="10443" y="3478"/>
                  <a:pt x="10470" y="3478"/>
                </a:cubicBezTo>
                <a:cubicBezTo>
                  <a:pt x="10496" y="3478"/>
                  <a:pt x="10517" y="3457"/>
                  <a:pt x="10517" y="3431"/>
                </a:cubicBezTo>
                <a:cubicBezTo>
                  <a:pt x="10517" y="3405"/>
                  <a:pt x="10496" y="3383"/>
                  <a:pt x="10470" y="3383"/>
                </a:cubicBezTo>
                <a:close/>
                <a:moveTo>
                  <a:pt x="10470" y="3519"/>
                </a:moveTo>
                <a:cubicBezTo>
                  <a:pt x="10443" y="3519"/>
                  <a:pt x="10422" y="3540"/>
                  <a:pt x="10422" y="3566"/>
                </a:cubicBezTo>
                <a:cubicBezTo>
                  <a:pt x="10422" y="3592"/>
                  <a:pt x="10443" y="3614"/>
                  <a:pt x="10470" y="3614"/>
                </a:cubicBezTo>
                <a:cubicBezTo>
                  <a:pt x="10496" y="3614"/>
                  <a:pt x="10517" y="3592"/>
                  <a:pt x="10517" y="3566"/>
                </a:cubicBezTo>
                <a:cubicBezTo>
                  <a:pt x="10517" y="3540"/>
                  <a:pt x="10496" y="3519"/>
                  <a:pt x="10470" y="3519"/>
                </a:cubicBezTo>
                <a:close/>
                <a:moveTo>
                  <a:pt x="10470" y="3654"/>
                </a:moveTo>
                <a:cubicBezTo>
                  <a:pt x="10443" y="3654"/>
                  <a:pt x="10422" y="3675"/>
                  <a:pt x="10422" y="3702"/>
                </a:cubicBezTo>
                <a:cubicBezTo>
                  <a:pt x="10422" y="3728"/>
                  <a:pt x="10443" y="3749"/>
                  <a:pt x="10470" y="3749"/>
                </a:cubicBezTo>
                <a:cubicBezTo>
                  <a:pt x="10496" y="3749"/>
                  <a:pt x="10517" y="3728"/>
                  <a:pt x="10517" y="3702"/>
                </a:cubicBezTo>
                <a:cubicBezTo>
                  <a:pt x="10517" y="3675"/>
                  <a:pt x="10496" y="3654"/>
                  <a:pt x="10470" y="3654"/>
                </a:cubicBezTo>
                <a:close/>
                <a:moveTo>
                  <a:pt x="10470" y="3789"/>
                </a:moveTo>
                <a:cubicBezTo>
                  <a:pt x="10443" y="3789"/>
                  <a:pt x="10422" y="3811"/>
                  <a:pt x="10422" y="3837"/>
                </a:cubicBezTo>
                <a:cubicBezTo>
                  <a:pt x="10422" y="3863"/>
                  <a:pt x="10443" y="3884"/>
                  <a:pt x="10470" y="3884"/>
                </a:cubicBezTo>
                <a:cubicBezTo>
                  <a:pt x="10496" y="3884"/>
                  <a:pt x="10517" y="3863"/>
                  <a:pt x="10517" y="3837"/>
                </a:cubicBezTo>
                <a:cubicBezTo>
                  <a:pt x="10517" y="3811"/>
                  <a:pt x="10496" y="3789"/>
                  <a:pt x="10470" y="3789"/>
                </a:cubicBezTo>
                <a:close/>
                <a:moveTo>
                  <a:pt x="10470" y="3925"/>
                </a:moveTo>
                <a:cubicBezTo>
                  <a:pt x="10443" y="3925"/>
                  <a:pt x="10422" y="3946"/>
                  <a:pt x="10422" y="3972"/>
                </a:cubicBezTo>
                <a:cubicBezTo>
                  <a:pt x="10422" y="3998"/>
                  <a:pt x="10443" y="4020"/>
                  <a:pt x="10470" y="4020"/>
                </a:cubicBezTo>
                <a:cubicBezTo>
                  <a:pt x="10496" y="4020"/>
                  <a:pt x="10517" y="3998"/>
                  <a:pt x="10517" y="3972"/>
                </a:cubicBezTo>
                <a:cubicBezTo>
                  <a:pt x="10517" y="3946"/>
                  <a:pt x="10496" y="3925"/>
                  <a:pt x="10470" y="3925"/>
                </a:cubicBezTo>
                <a:close/>
                <a:moveTo>
                  <a:pt x="10334" y="812"/>
                </a:moveTo>
                <a:cubicBezTo>
                  <a:pt x="10308" y="812"/>
                  <a:pt x="10287" y="833"/>
                  <a:pt x="10287" y="859"/>
                </a:cubicBezTo>
                <a:cubicBezTo>
                  <a:pt x="10287" y="885"/>
                  <a:pt x="10308" y="907"/>
                  <a:pt x="10334" y="907"/>
                </a:cubicBezTo>
                <a:cubicBezTo>
                  <a:pt x="10360" y="907"/>
                  <a:pt x="10382" y="885"/>
                  <a:pt x="10382" y="859"/>
                </a:cubicBezTo>
                <a:cubicBezTo>
                  <a:pt x="10382" y="833"/>
                  <a:pt x="10360" y="812"/>
                  <a:pt x="10334" y="812"/>
                </a:cubicBezTo>
                <a:close/>
                <a:moveTo>
                  <a:pt x="10334" y="947"/>
                </a:moveTo>
                <a:cubicBezTo>
                  <a:pt x="10308" y="947"/>
                  <a:pt x="10287" y="968"/>
                  <a:pt x="10287" y="994"/>
                </a:cubicBezTo>
                <a:cubicBezTo>
                  <a:pt x="10287" y="1021"/>
                  <a:pt x="10308" y="1042"/>
                  <a:pt x="10334" y="1042"/>
                </a:cubicBezTo>
                <a:cubicBezTo>
                  <a:pt x="10360" y="1042"/>
                  <a:pt x="10382" y="1021"/>
                  <a:pt x="10382" y="994"/>
                </a:cubicBezTo>
                <a:cubicBezTo>
                  <a:pt x="10382" y="968"/>
                  <a:pt x="10360" y="947"/>
                  <a:pt x="10334" y="947"/>
                </a:cubicBezTo>
                <a:close/>
                <a:moveTo>
                  <a:pt x="10334" y="1353"/>
                </a:moveTo>
                <a:cubicBezTo>
                  <a:pt x="10308" y="1353"/>
                  <a:pt x="10287" y="1374"/>
                  <a:pt x="10287" y="1401"/>
                </a:cubicBezTo>
                <a:cubicBezTo>
                  <a:pt x="10287" y="1427"/>
                  <a:pt x="10308" y="1448"/>
                  <a:pt x="10334" y="1448"/>
                </a:cubicBezTo>
                <a:cubicBezTo>
                  <a:pt x="10360" y="1448"/>
                  <a:pt x="10382" y="1427"/>
                  <a:pt x="10382" y="1401"/>
                </a:cubicBezTo>
                <a:cubicBezTo>
                  <a:pt x="10382" y="1374"/>
                  <a:pt x="10360" y="1353"/>
                  <a:pt x="10334" y="1353"/>
                </a:cubicBezTo>
                <a:close/>
                <a:moveTo>
                  <a:pt x="10334" y="1488"/>
                </a:moveTo>
                <a:cubicBezTo>
                  <a:pt x="10308" y="1488"/>
                  <a:pt x="10287" y="1510"/>
                  <a:pt x="10287" y="1536"/>
                </a:cubicBezTo>
                <a:cubicBezTo>
                  <a:pt x="10287" y="1562"/>
                  <a:pt x="10308" y="1583"/>
                  <a:pt x="10334" y="1583"/>
                </a:cubicBezTo>
                <a:cubicBezTo>
                  <a:pt x="10360" y="1583"/>
                  <a:pt x="10382" y="1562"/>
                  <a:pt x="10382" y="1536"/>
                </a:cubicBezTo>
                <a:cubicBezTo>
                  <a:pt x="10382" y="1510"/>
                  <a:pt x="10360" y="1488"/>
                  <a:pt x="10334" y="1488"/>
                </a:cubicBezTo>
                <a:close/>
                <a:moveTo>
                  <a:pt x="10334" y="1624"/>
                </a:moveTo>
                <a:cubicBezTo>
                  <a:pt x="10308" y="1624"/>
                  <a:pt x="10287" y="1645"/>
                  <a:pt x="10287" y="1671"/>
                </a:cubicBezTo>
                <a:cubicBezTo>
                  <a:pt x="10287" y="1697"/>
                  <a:pt x="10308" y="1719"/>
                  <a:pt x="10334" y="1719"/>
                </a:cubicBezTo>
                <a:cubicBezTo>
                  <a:pt x="10360" y="1719"/>
                  <a:pt x="10382" y="1697"/>
                  <a:pt x="10382" y="1671"/>
                </a:cubicBezTo>
                <a:cubicBezTo>
                  <a:pt x="10382" y="1645"/>
                  <a:pt x="10360" y="1624"/>
                  <a:pt x="10334" y="1624"/>
                </a:cubicBezTo>
                <a:close/>
                <a:moveTo>
                  <a:pt x="10334" y="1759"/>
                </a:moveTo>
                <a:cubicBezTo>
                  <a:pt x="10308" y="1759"/>
                  <a:pt x="10287" y="1780"/>
                  <a:pt x="10287" y="1807"/>
                </a:cubicBezTo>
                <a:cubicBezTo>
                  <a:pt x="10287" y="1833"/>
                  <a:pt x="10308" y="1854"/>
                  <a:pt x="10334" y="1854"/>
                </a:cubicBezTo>
                <a:cubicBezTo>
                  <a:pt x="10360" y="1854"/>
                  <a:pt x="10382" y="1833"/>
                  <a:pt x="10382" y="1807"/>
                </a:cubicBezTo>
                <a:cubicBezTo>
                  <a:pt x="10382" y="1780"/>
                  <a:pt x="10360" y="1759"/>
                  <a:pt x="10334" y="1759"/>
                </a:cubicBezTo>
                <a:close/>
                <a:moveTo>
                  <a:pt x="10334" y="1894"/>
                </a:moveTo>
                <a:cubicBezTo>
                  <a:pt x="10308" y="1894"/>
                  <a:pt x="10287" y="1916"/>
                  <a:pt x="10287" y="1942"/>
                </a:cubicBezTo>
                <a:cubicBezTo>
                  <a:pt x="10287" y="1968"/>
                  <a:pt x="10308" y="1989"/>
                  <a:pt x="10334" y="1989"/>
                </a:cubicBezTo>
                <a:cubicBezTo>
                  <a:pt x="10360" y="1989"/>
                  <a:pt x="10382" y="1968"/>
                  <a:pt x="10382" y="1942"/>
                </a:cubicBezTo>
                <a:cubicBezTo>
                  <a:pt x="10382" y="1916"/>
                  <a:pt x="10360" y="1894"/>
                  <a:pt x="10334" y="1894"/>
                </a:cubicBezTo>
                <a:close/>
                <a:moveTo>
                  <a:pt x="10334" y="2030"/>
                </a:moveTo>
                <a:cubicBezTo>
                  <a:pt x="10308" y="2030"/>
                  <a:pt x="10287" y="2051"/>
                  <a:pt x="10287" y="2077"/>
                </a:cubicBezTo>
                <a:cubicBezTo>
                  <a:pt x="10287" y="2103"/>
                  <a:pt x="10308" y="2125"/>
                  <a:pt x="10334" y="2125"/>
                </a:cubicBezTo>
                <a:cubicBezTo>
                  <a:pt x="10360" y="2125"/>
                  <a:pt x="10382" y="2103"/>
                  <a:pt x="10382" y="2077"/>
                </a:cubicBezTo>
                <a:cubicBezTo>
                  <a:pt x="10382" y="2051"/>
                  <a:pt x="10360" y="2030"/>
                  <a:pt x="10334" y="2030"/>
                </a:cubicBezTo>
                <a:close/>
                <a:moveTo>
                  <a:pt x="10334" y="2165"/>
                </a:moveTo>
                <a:cubicBezTo>
                  <a:pt x="10308" y="2165"/>
                  <a:pt x="10287" y="2186"/>
                  <a:pt x="10287" y="2213"/>
                </a:cubicBezTo>
                <a:cubicBezTo>
                  <a:pt x="10287" y="2239"/>
                  <a:pt x="10308" y="2260"/>
                  <a:pt x="10334" y="2260"/>
                </a:cubicBezTo>
                <a:cubicBezTo>
                  <a:pt x="10360" y="2260"/>
                  <a:pt x="10382" y="2239"/>
                  <a:pt x="10382" y="2213"/>
                </a:cubicBezTo>
                <a:cubicBezTo>
                  <a:pt x="10382" y="2186"/>
                  <a:pt x="10360" y="2165"/>
                  <a:pt x="10334" y="2165"/>
                </a:cubicBezTo>
                <a:close/>
                <a:moveTo>
                  <a:pt x="10334" y="2300"/>
                </a:moveTo>
                <a:cubicBezTo>
                  <a:pt x="10308" y="2300"/>
                  <a:pt x="10287" y="2322"/>
                  <a:pt x="10287" y="2348"/>
                </a:cubicBezTo>
                <a:cubicBezTo>
                  <a:pt x="10287" y="2374"/>
                  <a:pt x="10308" y="2396"/>
                  <a:pt x="10334" y="2396"/>
                </a:cubicBezTo>
                <a:cubicBezTo>
                  <a:pt x="10360" y="2396"/>
                  <a:pt x="10382" y="2374"/>
                  <a:pt x="10382" y="2348"/>
                </a:cubicBezTo>
                <a:cubicBezTo>
                  <a:pt x="10382" y="2322"/>
                  <a:pt x="10360" y="2300"/>
                  <a:pt x="10334" y="2300"/>
                </a:cubicBezTo>
                <a:close/>
                <a:moveTo>
                  <a:pt x="10334" y="2436"/>
                </a:moveTo>
                <a:cubicBezTo>
                  <a:pt x="10308" y="2436"/>
                  <a:pt x="10287" y="2457"/>
                  <a:pt x="10287" y="2483"/>
                </a:cubicBezTo>
                <a:cubicBezTo>
                  <a:pt x="10287" y="2510"/>
                  <a:pt x="10308" y="2531"/>
                  <a:pt x="10334" y="2531"/>
                </a:cubicBezTo>
                <a:cubicBezTo>
                  <a:pt x="10360" y="2531"/>
                  <a:pt x="10382" y="2510"/>
                  <a:pt x="10382" y="2483"/>
                </a:cubicBezTo>
                <a:cubicBezTo>
                  <a:pt x="10382" y="2457"/>
                  <a:pt x="10360" y="2436"/>
                  <a:pt x="10334" y="2436"/>
                </a:cubicBezTo>
                <a:close/>
                <a:moveTo>
                  <a:pt x="10334" y="2571"/>
                </a:moveTo>
                <a:cubicBezTo>
                  <a:pt x="10308" y="2571"/>
                  <a:pt x="10287" y="2593"/>
                  <a:pt x="10287" y="2619"/>
                </a:cubicBezTo>
                <a:cubicBezTo>
                  <a:pt x="10287" y="2645"/>
                  <a:pt x="10308" y="2666"/>
                  <a:pt x="10334" y="2666"/>
                </a:cubicBezTo>
                <a:cubicBezTo>
                  <a:pt x="10360" y="2666"/>
                  <a:pt x="10382" y="2645"/>
                  <a:pt x="10382" y="2619"/>
                </a:cubicBezTo>
                <a:cubicBezTo>
                  <a:pt x="10382" y="2593"/>
                  <a:pt x="10360" y="2571"/>
                  <a:pt x="10334" y="2571"/>
                </a:cubicBezTo>
                <a:close/>
                <a:moveTo>
                  <a:pt x="10334" y="2707"/>
                </a:moveTo>
                <a:cubicBezTo>
                  <a:pt x="10308" y="2707"/>
                  <a:pt x="10287" y="2728"/>
                  <a:pt x="10287" y="2754"/>
                </a:cubicBezTo>
                <a:cubicBezTo>
                  <a:pt x="10287" y="2780"/>
                  <a:pt x="10308" y="2802"/>
                  <a:pt x="10334" y="2802"/>
                </a:cubicBezTo>
                <a:cubicBezTo>
                  <a:pt x="10360" y="2802"/>
                  <a:pt x="10382" y="2780"/>
                  <a:pt x="10382" y="2754"/>
                </a:cubicBezTo>
                <a:cubicBezTo>
                  <a:pt x="10382" y="2728"/>
                  <a:pt x="10360" y="2707"/>
                  <a:pt x="10334" y="2707"/>
                </a:cubicBezTo>
                <a:close/>
                <a:moveTo>
                  <a:pt x="10334" y="2842"/>
                </a:moveTo>
                <a:cubicBezTo>
                  <a:pt x="10308" y="2842"/>
                  <a:pt x="10287" y="2863"/>
                  <a:pt x="10287" y="2889"/>
                </a:cubicBezTo>
                <a:cubicBezTo>
                  <a:pt x="10287" y="2916"/>
                  <a:pt x="10308" y="2937"/>
                  <a:pt x="10334" y="2937"/>
                </a:cubicBezTo>
                <a:cubicBezTo>
                  <a:pt x="10360" y="2937"/>
                  <a:pt x="10382" y="2916"/>
                  <a:pt x="10382" y="2889"/>
                </a:cubicBezTo>
                <a:cubicBezTo>
                  <a:pt x="10382" y="2863"/>
                  <a:pt x="10360" y="2842"/>
                  <a:pt x="10334" y="2842"/>
                </a:cubicBezTo>
                <a:close/>
                <a:moveTo>
                  <a:pt x="10334" y="2977"/>
                </a:moveTo>
                <a:cubicBezTo>
                  <a:pt x="10308" y="2977"/>
                  <a:pt x="10287" y="2999"/>
                  <a:pt x="10287" y="3025"/>
                </a:cubicBezTo>
                <a:cubicBezTo>
                  <a:pt x="10287" y="3051"/>
                  <a:pt x="10308" y="3072"/>
                  <a:pt x="10334" y="3072"/>
                </a:cubicBezTo>
                <a:cubicBezTo>
                  <a:pt x="10360" y="3072"/>
                  <a:pt x="10382" y="3051"/>
                  <a:pt x="10382" y="3025"/>
                </a:cubicBezTo>
                <a:cubicBezTo>
                  <a:pt x="10382" y="2999"/>
                  <a:pt x="10360" y="2977"/>
                  <a:pt x="10334" y="2977"/>
                </a:cubicBezTo>
                <a:close/>
                <a:moveTo>
                  <a:pt x="10334" y="3113"/>
                </a:moveTo>
                <a:cubicBezTo>
                  <a:pt x="10308" y="3113"/>
                  <a:pt x="10287" y="3134"/>
                  <a:pt x="10287" y="3160"/>
                </a:cubicBezTo>
                <a:cubicBezTo>
                  <a:pt x="10287" y="3186"/>
                  <a:pt x="10308" y="3208"/>
                  <a:pt x="10334" y="3208"/>
                </a:cubicBezTo>
                <a:cubicBezTo>
                  <a:pt x="10360" y="3208"/>
                  <a:pt x="10382" y="3186"/>
                  <a:pt x="10382" y="3160"/>
                </a:cubicBezTo>
                <a:cubicBezTo>
                  <a:pt x="10382" y="3134"/>
                  <a:pt x="10360" y="3113"/>
                  <a:pt x="10334" y="3113"/>
                </a:cubicBezTo>
                <a:close/>
                <a:moveTo>
                  <a:pt x="10334" y="3248"/>
                </a:moveTo>
                <a:cubicBezTo>
                  <a:pt x="10308" y="3248"/>
                  <a:pt x="10287" y="3269"/>
                  <a:pt x="10287" y="3295"/>
                </a:cubicBezTo>
                <a:cubicBezTo>
                  <a:pt x="10287" y="3322"/>
                  <a:pt x="10308" y="3343"/>
                  <a:pt x="10334" y="3343"/>
                </a:cubicBezTo>
                <a:cubicBezTo>
                  <a:pt x="10360" y="3343"/>
                  <a:pt x="10382" y="3322"/>
                  <a:pt x="10382" y="3295"/>
                </a:cubicBezTo>
                <a:cubicBezTo>
                  <a:pt x="10382" y="3269"/>
                  <a:pt x="10360" y="3248"/>
                  <a:pt x="10334" y="3248"/>
                </a:cubicBezTo>
                <a:close/>
                <a:moveTo>
                  <a:pt x="10334" y="3383"/>
                </a:moveTo>
                <a:cubicBezTo>
                  <a:pt x="10308" y="3383"/>
                  <a:pt x="10287" y="3405"/>
                  <a:pt x="10287" y="3431"/>
                </a:cubicBezTo>
                <a:cubicBezTo>
                  <a:pt x="10287" y="3457"/>
                  <a:pt x="10308" y="3478"/>
                  <a:pt x="10334" y="3478"/>
                </a:cubicBezTo>
                <a:cubicBezTo>
                  <a:pt x="10360" y="3478"/>
                  <a:pt x="10382" y="3457"/>
                  <a:pt x="10382" y="3431"/>
                </a:cubicBezTo>
                <a:cubicBezTo>
                  <a:pt x="10382" y="3405"/>
                  <a:pt x="10360" y="3383"/>
                  <a:pt x="10334" y="3383"/>
                </a:cubicBezTo>
                <a:close/>
                <a:moveTo>
                  <a:pt x="10334" y="3519"/>
                </a:moveTo>
                <a:cubicBezTo>
                  <a:pt x="10308" y="3519"/>
                  <a:pt x="10287" y="3540"/>
                  <a:pt x="10287" y="3566"/>
                </a:cubicBezTo>
                <a:cubicBezTo>
                  <a:pt x="10287" y="3592"/>
                  <a:pt x="10308" y="3614"/>
                  <a:pt x="10334" y="3614"/>
                </a:cubicBezTo>
                <a:cubicBezTo>
                  <a:pt x="10360" y="3614"/>
                  <a:pt x="10382" y="3592"/>
                  <a:pt x="10382" y="3566"/>
                </a:cubicBezTo>
                <a:cubicBezTo>
                  <a:pt x="10382" y="3540"/>
                  <a:pt x="10360" y="3519"/>
                  <a:pt x="10334" y="3519"/>
                </a:cubicBezTo>
                <a:close/>
                <a:moveTo>
                  <a:pt x="10334" y="3654"/>
                </a:moveTo>
                <a:cubicBezTo>
                  <a:pt x="10308" y="3654"/>
                  <a:pt x="10287" y="3675"/>
                  <a:pt x="10287" y="3702"/>
                </a:cubicBezTo>
                <a:cubicBezTo>
                  <a:pt x="10287" y="3728"/>
                  <a:pt x="10308" y="3749"/>
                  <a:pt x="10334" y="3749"/>
                </a:cubicBezTo>
                <a:cubicBezTo>
                  <a:pt x="10360" y="3749"/>
                  <a:pt x="10382" y="3728"/>
                  <a:pt x="10382" y="3702"/>
                </a:cubicBezTo>
                <a:cubicBezTo>
                  <a:pt x="10382" y="3675"/>
                  <a:pt x="10360" y="3654"/>
                  <a:pt x="10334" y="3654"/>
                </a:cubicBezTo>
                <a:close/>
                <a:moveTo>
                  <a:pt x="10334" y="3789"/>
                </a:moveTo>
                <a:cubicBezTo>
                  <a:pt x="10308" y="3789"/>
                  <a:pt x="10287" y="3811"/>
                  <a:pt x="10287" y="3837"/>
                </a:cubicBezTo>
                <a:cubicBezTo>
                  <a:pt x="10287" y="3863"/>
                  <a:pt x="10308" y="3884"/>
                  <a:pt x="10334" y="3884"/>
                </a:cubicBezTo>
                <a:cubicBezTo>
                  <a:pt x="10360" y="3884"/>
                  <a:pt x="10382" y="3863"/>
                  <a:pt x="10382" y="3837"/>
                </a:cubicBezTo>
                <a:cubicBezTo>
                  <a:pt x="10382" y="3811"/>
                  <a:pt x="10360" y="3789"/>
                  <a:pt x="10334" y="3789"/>
                </a:cubicBezTo>
                <a:close/>
                <a:moveTo>
                  <a:pt x="10334" y="3925"/>
                </a:moveTo>
                <a:cubicBezTo>
                  <a:pt x="10308" y="3925"/>
                  <a:pt x="10287" y="3946"/>
                  <a:pt x="10287" y="3972"/>
                </a:cubicBezTo>
                <a:cubicBezTo>
                  <a:pt x="10287" y="3998"/>
                  <a:pt x="10308" y="4020"/>
                  <a:pt x="10334" y="4020"/>
                </a:cubicBezTo>
                <a:cubicBezTo>
                  <a:pt x="10360" y="4020"/>
                  <a:pt x="10382" y="3998"/>
                  <a:pt x="10382" y="3972"/>
                </a:cubicBezTo>
                <a:cubicBezTo>
                  <a:pt x="10382" y="3946"/>
                  <a:pt x="10360" y="3925"/>
                  <a:pt x="10334" y="3925"/>
                </a:cubicBezTo>
                <a:close/>
                <a:moveTo>
                  <a:pt x="10199" y="947"/>
                </a:moveTo>
                <a:cubicBezTo>
                  <a:pt x="10173" y="947"/>
                  <a:pt x="10151" y="968"/>
                  <a:pt x="10151" y="994"/>
                </a:cubicBezTo>
                <a:cubicBezTo>
                  <a:pt x="10151" y="1021"/>
                  <a:pt x="10173" y="1042"/>
                  <a:pt x="10199" y="1042"/>
                </a:cubicBezTo>
                <a:cubicBezTo>
                  <a:pt x="10225" y="1042"/>
                  <a:pt x="10246" y="1021"/>
                  <a:pt x="10246" y="994"/>
                </a:cubicBezTo>
                <a:cubicBezTo>
                  <a:pt x="10246" y="968"/>
                  <a:pt x="10225" y="947"/>
                  <a:pt x="10199" y="947"/>
                </a:cubicBezTo>
                <a:close/>
                <a:moveTo>
                  <a:pt x="10199" y="1082"/>
                </a:moveTo>
                <a:cubicBezTo>
                  <a:pt x="10173" y="1082"/>
                  <a:pt x="10151" y="1104"/>
                  <a:pt x="10151" y="1130"/>
                </a:cubicBezTo>
                <a:cubicBezTo>
                  <a:pt x="10151" y="1156"/>
                  <a:pt x="10173" y="1177"/>
                  <a:pt x="10199" y="1177"/>
                </a:cubicBezTo>
                <a:cubicBezTo>
                  <a:pt x="10225" y="1177"/>
                  <a:pt x="10246" y="1156"/>
                  <a:pt x="10246" y="1130"/>
                </a:cubicBezTo>
                <a:cubicBezTo>
                  <a:pt x="10246" y="1104"/>
                  <a:pt x="10225" y="1082"/>
                  <a:pt x="10199" y="1082"/>
                </a:cubicBezTo>
                <a:close/>
                <a:moveTo>
                  <a:pt x="10199" y="1218"/>
                </a:moveTo>
                <a:cubicBezTo>
                  <a:pt x="10173" y="1218"/>
                  <a:pt x="10151" y="1239"/>
                  <a:pt x="10151" y="1265"/>
                </a:cubicBezTo>
                <a:cubicBezTo>
                  <a:pt x="10151" y="1291"/>
                  <a:pt x="10173" y="1313"/>
                  <a:pt x="10199" y="1313"/>
                </a:cubicBezTo>
                <a:cubicBezTo>
                  <a:pt x="10225" y="1313"/>
                  <a:pt x="10246" y="1291"/>
                  <a:pt x="10246" y="1265"/>
                </a:cubicBezTo>
                <a:cubicBezTo>
                  <a:pt x="10246" y="1239"/>
                  <a:pt x="10225" y="1218"/>
                  <a:pt x="10199" y="1218"/>
                </a:cubicBezTo>
                <a:close/>
                <a:moveTo>
                  <a:pt x="10199" y="1488"/>
                </a:moveTo>
                <a:cubicBezTo>
                  <a:pt x="10173" y="1488"/>
                  <a:pt x="10151" y="1510"/>
                  <a:pt x="10151" y="1536"/>
                </a:cubicBezTo>
                <a:cubicBezTo>
                  <a:pt x="10151" y="1562"/>
                  <a:pt x="10173" y="1583"/>
                  <a:pt x="10199" y="1583"/>
                </a:cubicBezTo>
                <a:cubicBezTo>
                  <a:pt x="10225" y="1583"/>
                  <a:pt x="10246" y="1562"/>
                  <a:pt x="10246" y="1536"/>
                </a:cubicBezTo>
                <a:cubicBezTo>
                  <a:pt x="10246" y="1510"/>
                  <a:pt x="10225" y="1488"/>
                  <a:pt x="10199" y="1488"/>
                </a:cubicBezTo>
                <a:close/>
                <a:moveTo>
                  <a:pt x="10199" y="1624"/>
                </a:moveTo>
                <a:cubicBezTo>
                  <a:pt x="10173" y="1624"/>
                  <a:pt x="10151" y="1645"/>
                  <a:pt x="10151" y="1671"/>
                </a:cubicBezTo>
                <a:cubicBezTo>
                  <a:pt x="10151" y="1697"/>
                  <a:pt x="10173" y="1719"/>
                  <a:pt x="10199" y="1719"/>
                </a:cubicBezTo>
                <a:cubicBezTo>
                  <a:pt x="10225" y="1719"/>
                  <a:pt x="10246" y="1697"/>
                  <a:pt x="10246" y="1671"/>
                </a:cubicBezTo>
                <a:cubicBezTo>
                  <a:pt x="10246" y="1645"/>
                  <a:pt x="10225" y="1624"/>
                  <a:pt x="10199" y="1624"/>
                </a:cubicBezTo>
                <a:close/>
                <a:moveTo>
                  <a:pt x="10199" y="1759"/>
                </a:moveTo>
                <a:cubicBezTo>
                  <a:pt x="10173" y="1759"/>
                  <a:pt x="10151" y="1780"/>
                  <a:pt x="10151" y="1807"/>
                </a:cubicBezTo>
                <a:cubicBezTo>
                  <a:pt x="10151" y="1833"/>
                  <a:pt x="10173" y="1854"/>
                  <a:pt x="10199" y="1854"/>
                </a:cubicBezTo>
                <a:cubicBezTo>
                  <a:pt x="10225" y="1854"/>
                  <a:pt x="10246" y="1833"/>
                  <a:pt x="10246" y="1807"/>
                </a:cubicBezTo>
                <a:cubicBezTo>
                  <a:pt x="10246" y="1780"/>
                  <a:pt x="10225" y="1759"/>
                  <a:pt x="10199" y="1759"/>
                </a:cubicBezTo>
                <a:close/>
                <a:moveTo>
                  <a:pt x="10199" y="1894"/>
                </a:moveTo>
                <a:cubicBezTo>
                  <a:pt x="10173" y="1894"/>
                  <a:pt x="10151" y="1916"/>
                  <a:pt x="10151" y="1942"/>
                </a:cubicBezTo>
                <a:cubicBezTo>
                  <a:pt x="10151" y="1968"/>
                  <a:pt x="10173" y="1989"/>
                  <a:pt x="10199" y="1989"/>
                </a:cubicBezTo>
                <a:cubicBezTo>
                  <a:pt x="10225" y="1989"/>
                  <a:pt x="10246" y="1968"/>
                  <a:pt x="10246" y="1942"/>
                </a:cubicBezTo>
                <a:cubicBezTo>
                  <a:pt x="10246" y="1916"/>
                  <a:pt x="10225" y="1894"/>
                  <a:pt x="10199" y="1894"/>
                </a:cubicBezTo>
                <a:close/>
                <a:moveTo>
                  <a:pt x="10199" y="2030"/>
                </a:moveTo>
                <a:cubicBezTo>
                  <a:pt x="10173" y="2030"/>
                  <a:pt x="10151" y="2051"/>
                  <a:pt x="10151" y="2077"/>
                </a:cubicBezTo>
                <a:cubicBezTo>
                  <a:pt x="10151" y="2103"/>
                  <a:pt x="10173" y="2125"/>
                  <a:pt x="10199" y="2125"/>
                </a:cubicBezTo>
                <a:cubicBezTo>
                  <a:pt x="10225" y="2125"/>
                  <a:pt x="10246" y="2103"/>
                  <a:pt x="10246" y="2077"/>
                </a:cubicBezTo>
                <a:cubicBezTo>
                  <a:pt x="10246" y="2051"/>
                  <a:pt x="10225" y="2030"/>
                  <a:pt x="10199" y="2030"/>
                </a:cubicBezTo>
                <a:close/>
                <a:moveTo>
                  <a:pt x="10199" y="2165"/>
                </a:moveTo>
                <a:cubicBezTo>
                  <a:pt x="10173" y="2165"/>
                  <a:pt x="10151" y="2186"/>
                  <a:pt x="10151" y="2213"/>
                </a:cubicBezTo>
                <a:cubicBezTo>
                  <a:pt x="10151" y="2239"/>
                  <a:pt x="10173" y="2260"/>
                  <a:pt x="10199" y="2260"/>
                </a:cubicBezTo>
                <a:cubicBezTo>
                  <a:pt x="10225" y="2260"/>
                  <a:pt x="10246" y="2239"/>
                  <a:pt x="10246" y="2213"/>
                </a:cubicBezTo>
                <a:cubicBezTo>
                  <a:pt x="10246" y="2186"/>
                  <a:pt x="10225" y="2165"/>
                  <a:pt x="10199" y="2165"/>
                </a:cubicBezTo>
                <a:close/>
                <a:moveTo>
                  <a:pt x="10199" y="2300"/>
                </a:moveTo>
                <a:cubicBezTo>
                  <a:pt x="10173" y="2300"/>
                  <a:pt x="10151" y="2322"/>
                  <a:pt x="10151" y="2348"/>
                </a:cubicBezTo>
                <a:cubicBezTo>
                  <a:pt x="10151" y="2374"/>
                  <a:pt x="10173" y="2396"/>
                  <a:pt x="10199" y="2396"/>
                </a:cubicBezTo>
                <a:cubicBezTo>
                  <a:pt x="10225" y="2396"/>
                  <a:pt x="10246" y="2374"/>
                  <a:pt x="10246" y="2348"/>
                </a:cubicBezTo>
                <a:cubicBezTo>
                  <a:pt x="10246" y="2322"/>
                  <a:pt x="10225" y="2300"/>
                  <a:pt x="10199" y="2300"/>
                </a:cubicBezTo>
                <a:close/>
                <a:moveTo>
                  <a:pt x="10199" y="2436"/>
                </a:moveTo>
                <a:cubicBezTo>
                  <a:pt x="10173" y="2436"/>
                  <a:pt x="10151" y="2457"/>
                  <a:pt x="10151" y="2483"/>
                </a:cubicBezTo>
                <a:cubicBezTo>
                  <a:pt x="10151" y="2510"/>
                  <a:pt x="10173" y="2531"/>
                  <a:pt x="10199" y="2531"/>
                </a:cubicBezTo>
                <a:cubicBezTo>
                  <a:pt x="10225" y="2531"/>
                  <a:pt x="10246" y="2510"/>
                  <a:pt x="10246" y="2483"/>
                </a:cubicBezTo>
                <a:cubicBezTo>
                  <a:pt x="10246" y="2457"/>
                  <a:pt x="10225" y="2436"/>
                  <a:pt x="10199" y="2436"/>
                </a:cubicBezTo>
                <a:close/>
                <a:moveTo>
                  <a:pt x="10199" y="2571"/>
                </a:moveTo>
                <a:cubicBezTo>
                  <a:pt x="10173" y="2571"/>
                  <a:pt x="10151" y="2593"/>
                  <a:pt x="10151" y="2619"/>
                </a:cubicBezTo>
                <a:cubicBezTo>
                  <a:pt x="10151" y="2645"/>
                  <a:pt x="10173" y="2666"/>
                  <a:pt x="10199" y="2666"/>
                </a:cubicBezTo>
                <a:cubicBezTo>
                  <a:pt x="10225" y="2666"/>
                  <a:pt x="10246" y="2645"/>
                  <a:pt x="10246" y="2619"/>
                </a:cubicBezTo>
                <a:cubicBezTo>
                  <a:pt x="10246" y="2593"/>
                  <a:pt x="10225" y="2571"/>
                  <a:pt x="10199" y="2571"/>
                </a:cubicBezTo>
                <a:close/>
                <a:moveTo>
                  <a:pt x="10199" y="2707"/>
                </a:moveTo>
                <a:cubicBezTo>
                  <a:pt x="10173" y="2707"/>
                  <a:pt x="10151" y="2728"/>
                  <a:pt x="10151" y="2754"/>
                </a:cubicBezTo>
                <a:cubicBezTo>
                  <a:pt x="10151" y="2780"/>
                  <a:pt x="10173" y="2802"/>
                  <a:pt x="10199" y="2802"/>
                </a:cubicBezTo>
                <a:cubicBezTo>
                  <a:pt x="10225" y="2802"/>
                  <a:pt x="10246" y="2780"/>
                  <a:pt x="10246" y="2754"/>
                </a:cubicBezTo>
                <a:cubicBezTo>
                  <a:pt x="10246" y="2728"/>
                  <a:pt x="10225" y="2707"/>
                  <a:pt x="10199" y="2707"/>
                </a:cubicBezTo>
                <a:close/>
                <a:moveTo>
                  <a:pt x="10199" y="2842"/>
                </a:moveTo>
                <a:cubicBezTo>
                  <a:pt x="10173" y="2842"/>
                  <a:pt x="10151" y="2863"/>
                  <a:pt x="10151" y="2889"/>
                </a:cubicBezTo>
                <a:cubicBezTo>
                  <a:pt x="10151" y="2916"/>
                  <a:pt x="10173" y="2937"/>
                  <a:pt x="10199" y="2937"/>
                </a:cubicBezTo>
                <a:cubicBezTo>
                  <a:pt x="10225" y="2937"/>
                  <a:pt x="10246" y="2916"/>
                  <a:pt x="10246" y="2889"/>
                </a:cubicBezTo>
                <a:cubicBezTo>
                  <a:pt x="10246" y="2863"/>
                  <a:pt x="10225" y="2842"/>
                  <a:pt x="10199" y="2842"/>
                </a:cubicBezTo>
                <a:close/>
                <a:moveTo>
                  <a:pt x="10199" y="2977"/>
                </a:moveTo>
                <a:cubicBezTo>
                  <a:pt x="10173" y="2977"/>
                  <a:pt x="10151" y="2999"/>
                  <a:pt x="10151" y="3025"/>
                </a:cubicBezTo>
                <a:cubicBezTo>
                  <a:pt x="10151" y="3051"/>
                  <a:pt x="10173" y="3072"/>
                  <a:pt x="10199" y="3072"/>
                </a:cubicBezTo>
                <a:cubicBezTo>
                  <a:pt x="10225" y="3072"/>
                  <a:pt x="10246" y="3051"/>
                  <a:pt x="10246" y="3025"/>
                </a:cubicBezTo>
                <a:cubicBezTo>
                  <a:pt x="10246" y="2999"/>
                  <a:pt x="10225" y="2977"/>
                  <a:pt x="10199" y="2977"/>
                </a:cubicBezTo>
                <a:close/>
                <a:moveTo>
                  <a:pt x="10199" y="3113"/>
                </a:moveTo>
                <a:cubicBezTo>
                  <a:pt x="10173" y="3113"/>
                  <a:pt x="10151" y="3134"/>
                  <a:pt x="10151" y="3160"/>
                </a:cubicBezTo>
                <a:cubicBezTo>
                  <a:pt x="10151" y="3186"/>
                  <a:pt x="10173" y="3208"/>
                  <a:pt x="10199" y="3208"/>
                </a:cubicBezTo>
                <a:cubicBezTo>
                  <a:pt x="10225" y="3208"/>
                  <a:pt x="10246" y="3186"/>
                  <a:pt x="10246" y="3160"/>
                </a:cubicBezTo>
                <a:cubicBezTo>
                  <a:pt x="10246" y="3134"/>
                  <a:pt x="10225" y="3113"/>
                  <a:pt x="10199" y="3113"/>
                </a:cubicBezTo>
                <a:close/>
                <a:moveTo>
                  <a:pt x="10199" y="3248"/>
                </a:moveTo>
                <a:cubicBezTo>
                  <a:pt x="10173" y="3248"/>
                  <a:pt x="10151" y="3269"/>
                  <a:pt x="10151" y="3295"/>
                </a:cubicBezTo>
                <a:cubicBezTo>
                  <a:pt x="10151" y="3322"/>
                  <a:pt x="10173" y="3343"/>
                  <a:pt x="10199" y="3343"/>
                </a:cubicBezTo>
                <a:cubicBezTo>
                  <a:pt x="10225" y="3343"/>
                  <a:pt x="10246" y="3322"/>
                  <a:pt x="10246" y="3295"/>
                </a:cubicBezTo>
                <a:cubicBezTo>
                  <a:pt x="10246" y="3269"/>
                  <a:pt x="10225" y="3248"/>
                  <a:pt x="10199" y="3248"/>
                </a:cubicBezTo>
                <a:close/>
                <a:moveTo>
                  <a:pt x="10199" y="3383"/>
                </a:moveTo>
                <a:cubicBezTo>
                  <a:pt x="10173" y="3383"/>
                  <a:pt x="10151" y="3405"/>
                  <a:pt x="10151" y="3431"/>
                </a:cubicBezTo>
                <a:cubicBezTo>
                  <a:pt x="10151" y="3457"/>
                  <a:pt x="10173" y="3478"/>
                  <a:pt x="10199" y="3478"/>
                </a:cubicBezTo>
                <a:cubicBezTo>
                  <a:pt x="10225" y="3478"/>
                  <a:pt x="10246" y="3457"/>
                  <a:pt x="10246" y="3431"/>
                </a:cubicBezTo>
                <a:cubicBezTo>
                  <a:pt x="10246" y="3405"/>
                  <a:pt x="10225" y="3383"/>
                  <a:pt x="10199" y="3383"/>
                </a:cubicBezTo>
                <a:close/>
                <a:moveTo>
                  <a:pt x="10199" y="3519"/>
                </a:moveTo>
                <a:cubicBezTo>
                  <a:pt x="10173" y="3519"/>
                  <a:pt x="10151" y="3540"/>
                  <a:pt x="10151" y="3566"/>
                </a:cubicBezTo>
                <a:cubicBezTo>
                  <a:pt x="10151" y="3592"/>
                  <a:pt x="10173" y="3614"/>
                  <a:pt x="10199" y="3614"/>
                </a:cubicBezTo>
                <a:cubicBezTo>
                  <a:pt x="10225" y="3614"/>
                  <a:pt x="10246" y="3592"/>
                  <a:pt x="10246" y="3566"/>
                </a:cubicBezTo>
                <a:cubicBezTo>
                  <a:pt x="10246" y="3540"/>
                  <a:pt x="10225" y="3519"/>
                  <a:pt x="10199" y="3519"/>
                </a:cubicBezTo>
                <a:close/>
                <a:moveTo>
                  <a:pt x="10199" y="3654"/>
                </a:moveTo>
                <a:cubicBezTo>
                  <a:pt x="10173" y="3654"/>
                  <a:pt x="10151" y="3675"/>
                  <a:pt x="10151" y="3702"/>
                </a:cubicBezTo>
                <a:cubicBezTo>
                  <a:pt x="10151" y="3728"/>
                  <a:pt x="10173" y="3749"/>
                  <a:pt x="10199" y="3749"/>
                </a:cubicBezTo>
                <a:cubicBezTo>
                  <a:pt x="10225" y="3749"/>
                  <a:pt x="10246" y="3728"/>
                  <a:pt x="10246" y="3702"/>
                </a:cubicBezTo>
                <a:cubicBezTo>
                  <a:pt x="10246" y="3675"/>
                  <a:pt x="10225" y="3654"/>
                  <a:pt x="10199" y="3654"/>
                </a:cubicBezTo>
                <a:close/>
                <a:moveTo>
                  <a:pt x="10199" y="3789"/>
                </a:moveTo>
                <a:cubicBezTo>
                  <a:pt x="10173" y="3789"/>
                  <a:pt x="10151" y="3811"/>
                  <a:pt x="10151" y="3837"/>
                </a:cubicBezTo>
                <a:cubicBezTo>
                  <a:pt x="10151" y="3863"/>
                  <a:pt x="10173" y="3884"/>
                  <a:pt x="10199" y="3884"/>
                </a:cubicBezTo>
                <a:cubicBezTo>
                  <a:pt x="10225" y="3884"/>
                  <a:pt x="10246" y="3863"/>
                  <a:pt x="10246" y="3837"/>
                </a:cubicBezTo>
                <a:cubicBezTo>
                  <a:pt x="10246" y="3811"/>
                  <a:pt x="10225" y="3789"/>
                  <a:pt x="10199" y="3789"/>
                </a:cubicBezTo>
                <a:close/>
                <a:moveTo>
                  <a:pt x="10199" y="3925"/>
                </a:moveTo>
                <a:cubicBezTo>
                  <a:pt x="10173" y="3925"/>
                  <a:pt x="10151" y="3946"/>
                  <a:pt x="10151" y="3972"/>
                </a:cubicBezTo>
                <a:cubicBezTo>
                  <a:pt x="10151" y="3998"/>
                  <a:pt x="10173" y="4020"/>
                  <a:pt x="10199" y="4020"/>
                </a:cubicBezTo>
                <a:cubicBezTo>
                  <a:pt x="10225" y="4020"/>
                  <a:pt x="10246" y="3998"/>
                  <a:pt x="10246" y="3972"/>
                </a:cubicBezTo>
                <a:cubicBezTo>
                  <a:pt x="10246" y="3946"/>
                  <a:pt x="10225" y="3925"/>
                  <a:pt x="10199" y="3925"/>
                </a:cubicBezTo>
                <a:close/>
                <a:moveTo>
                  <a:pt x="10199" y="4195"/>
                </a:moveTo>
                <a:cubicBezTo>
                  <a:pt x="10173" y="4195"/>
                  <a:pt x="10151" y="4217"/>
                  <a:pt x="10151" y="4243"/>
                </a:cubicBezTo>
                <a:cubicBezTo>
                  <a:pt x="10151" y="4269"/>
                  <a:pt x="10173" y="4290"/>
                  <a:pt x="10199" y="4290"/>
                </a:cubicBezTo>
                <a:cubicBezTo>
                  <a:pt x="10225" y="4290"/>
                  <a:pt x="10246" y="4269"/>
                  <a:pt x="10246" y="4243"/>
                </a:cubicBezTo>
                <a:cubicBezTo>
                  <a:pt x="10246" y="4217"/>
                  <a:pt x="10225" y="4195"/>
                  <a:pt x="10199" y="4195"/>
                </a:cubicBezTo>
                <a:close/>
                <a:moveTo>
                  <a:pt x="10063" y="1082"/>
                </a:moveTo>
                <a:cubicBezTo>
                  <a:pt x="10037" y="1082"/>
                  <a:pt x="10016" y="1104"/>
                  <a:pt x="10016" y="1130"/>
                </a:cubicBezTo>
                <a:cubicBezTo>
                  <a:pt x="10016" y="1156"/>
                  <a:pt x="10037" y="1177"/>
                  <a:pt x="10063" y="1177"/>
                </a:cubicBezTo>
                <a:cubicBezTo>
                  <a:pt x="10090" y="1177"/>
                  <a:pt x="10111" y="1156"/>
                  <a:pt x="10111" y="1130"/>
                </a:cubicBezTo>
                <a:cubicBezTo>
                  <a:pt x="10111" y="1104"/>
                  <a:pt x="10090" y="1082"/>
                  <a:pt x="10063" y="1082"/>
                </a:cubicBezTo>
                <a:close/>
                <a:moveTo>
                  <a:pt x="10063" y="1218"/>
                </a:moveTo>
                <a:cubicBezTo>
                  <a:pt x="10037" y="1218"/>
                  <a:pt x="10016" y="1239"/>
                  <a:pt x="10016" y="1265"/>
                </a:cubicBezTo>
                <a:cubicBezTo>
                  <a:pt x="10016" y="1291"/>
                  <a:pt x="10037" y="1313"/>
                  <a:pt x="10063" y="1313"/>
                </a:cubicBezTo>
                <a:cubicBezTo>
                  <a:pt x="10090" y="1313"/>
                  <a:pt x="10111" y="1291"/>
                  <a:pt x="10111" y="1265"/>
                </a:cubicBezTo>
                <a:cubicBezTo>
                  <a:pt x="10111" y="1239"/>
                  <a:pt x="10090" y="1218"/>
                  <a:pt x="10063" y="1218"/>
                </a:cubicBezTo>
                <a:close/>
                <a:moveTo>
                  <a:pt x="10063" y="1488"/>
                </a:moveTo>
                <a:cubicBezTo>
                  <a:pt x="10037" y="1488"/>
                  <a:pt x="10016" y="1510"/>
                  <a:pt x="10016" y="1536"/>
                </a:cubicBezTo>
                <a:cubicBezTo>
                  <a:pt x="10016" y="1562"/>
                  <a:pt x="10037" y="1583"/>
                  <a:pt x="10063" y="1583"/>
                </a:cubicBezTo>
                <a:cubicBezTo>
                  <a:pt x="10090" y="1583"/>
                  <a:pt x="10111" y="1562"/>
                  <a:pt x="10111" y="1536"/>
                </a:cubicBezTo>
                <a:cubicBezTo>
                  <a:pt x="10111" y="1510"/>
                  <a:pt x="10090" y="1488"/>
                  <a:pt x="10063" y="1488"/>
                </a:cubicBezTo>
                <a:close/>
                <a:moveTo>
                  <a:pt x="10063" y="1624"/>
                </a:moveTo>
                <a:cubicBezTo>
                  <a:pt x="10037" y="1624"/>
                  <a:pt x="10016" y="1645"/>
                  <a:pt x="10016" y="1671"/>
                </a:cubicBezTo>
                <a:cubicBezTo>
                  <a:pt x="10016" y="1697"/>
                  <a:pt x="10037" y="1719"/>
                  <a:pt x="10063" y="1719"/>
                </a:cubicBezTo>
                <a:cubicBezTo>
                  <a:pt x="10090" y="1719"/>
                  <a:pt x="10111" y="1697"/>
                  <a:pt x="10111" y="1671"/>
                </a:cubicBezTo>
                <a:cubicBezTo>
                  <a:pt x="10111" y="1645"/>
                  <a:pt x="10090" y="1624"/>
                  <a:pt x="10063" y="1624"/>
                </a:cubicBezTo>
                <a:close/>
                <a:moveTo>
                  <a:pt x="10063" y="1759"/>
                </a:moveTo>
                <a:cubicBezTo>
                  <a:pt x="10037" y="1759"/>
                  <a:pt x="10016" y="1780"/>
                  <a:pt x="10016" y="1807"/>
                </a:cubicBezTo>
                <a:cubicBezTo>
                  <a:pt x="10016" y="1833"/>
                  <a:pt x="10037" y="1854"/>
                  <a:pt x="10063" y="1854"/>
                </a:cubicBezTo>
                <a:cubicBezTo>
                  <a:pt x="10090" y="1854"/>
                  <a:pt x="10111" y="1833"/>
                  <a:pt x="10111" y="1807"/>
                </a:cubicBezTo>
                <a:cubicBezTo>
                  <a:pt x="10111" y="1780"/>
                  <a:pt x="10090" y="1759"/>
                  <a:pt x="10063" y="1759"/>
                </a:cubicBezTo>
                <a:close/>
                <a:moveTo>
                  <a:pt x="10063" y="1894"/>
                </a:moveTo>
                <a:cubicBezTo>
                  <a:pt x="10037" y="1894"/>
                  <a:pt x="10016" y="1916"/>
                  <a:pt x="10016" y="1942"/>
                </a:cubicBezTo>
                <a:cubicBezTo>
                  <a:pt x="10016" y="1968"/>
                  <a:pt x="10037" y="1989"/>
                  <a:pt x="10063" y="1989"/>
                </a:cubicBezTo>
                <a:cubicBezTo>
                  <a:pt x="10090" y="1989"/>
                  <a:pt x="10111" y="1968"/>
                  <a:pt x="10111" y="1942"/>
                </a:cubicBezTo>
                <a:cubicBezTo>
                  <a:pt x="10111" y="1916"/>
                  <a:pt x="10090" y="1894"/>
                  <a:pt x="10063" y="1894"/>
                </a:cubicBezTo>
                <a:close/>
                <a:moveTo>
                  <a:pt x="10063" y="2030"/>
                </a:moveTo>
                <a:cubicBezTo>
                  <a:pt x="10037" y="2030"/>
                  <a:pt x="10016" y="2051"/>
                  <a:pt x="10016" y="2077"/>
                </a:cubicBezTo>
                <a:cubicBezTo>
                  <a:pt x="10016" y="2103"/>
                  <a:pt x="10037" y="2125"/>
                  <a:pt x="10063" y="2125"/>
                </a:cubicBezTo>
                <a:cubicBezTo>
                  <a:pt x="10090" y="2125"/>
                  <a:pt x="10111" y="2103"/>
                  <a:pt x="10111" y="2077"/>
                </a:cubicBezTo>
                <a:cubicBezTo>
                  <a:pt x="10111" y="2051"/>
                  <a:pt x="10090" y="2030"/>
                  <a:pt x="10063" y="2030"/>
                </a:cubicBezTo>
                <a:close/>
                <a:moveTo>
                  <a:pt x="10063" y="2165"/>
                </a:moveTo>
                <a:cubicBezTo>
                  <a:pt x="10037" y="2165"/>
                  <a:pt x="10016" y="2186"/>
                  <a:pt x="10016" y="2213"/>
                </a:cubicBezTo>
                <a:cubicBezTo>
                  <a:pt x="10016" y="2239"/>
                  <a:pt x="10037" y="2260"/>
                  <a:pt x="10063" y="2260"/>
                </a:cubicBezTo>
                <a:cubicBezTo>
                  <a:pt x="10090" y="2260"/>
                  <a:pt x="10111" y="2239"/>
                  <a:pt x="10111" y="2213"/>
                </a:cubicBezTo>
                <a:cubicBezTo>
                  <a:pt x="10111" y="2186"/>
                  <a:pt x="10090" y="2165"/>
                  <a:pt x="10063" y="2165"/>
                </a:cubicBezTo>
                <a:close/>
                <a:moveTo>
                  <a:pt x="10063" y="2300"/>
                </a:moveTo>
                <a:cubicBezTo>
                  <a:pt x="10037" y="2300"/>
                  <a:pt x="10016" y="2322"/>
                  <a:pt x="10016" y="2348"/>
                </a:cubicBezTo>
                <a:cubicBezTo>
                  <a:pt x="10016" y="2374"/>
                  <a:pt x="10037" y="2396"/>
                  <a:pt x="10063" y="2396"/>
                </a:cubicBezTo>
                <a:cubicBezTo>
                  <a:pt x="10090" y="2396"/>
                  <a:pt x="10111" y="2374"/>
                  <a:pt x="10111" y="2348"/>
                </a:cubicBezTo>
                <a:cubicBezTo>
                  <a:pt x="10111" y="2322"/>
                  <a:pt x="10090" y="2300"/>
                  <a:pt x="10063" y="2300"/>
                </a:cubicBezTo>
                <a:close/>
                <a:moveTo>
                  <a:pt x="10063" y="2436"/>
                </a:moveTo>
                <a:cubicBezTo>
                  <a:pt x="10037" y="2436"/>
                  <a:pt x="10016" y="2457"/>
                  <a:pt x="10016" y="2483"/>
                </a:cubicBezTo>
                <a:cubicBezTo>
                  <a:pt x="10016" y="2510"/>
                  <a:pt x="10037" y="2531"/>
                  <a:pt x="10063" y="2531"/>
                </a:cubicBezTo>
                <a:cubicBezTo>
                  <a:pt x="10090" y="2531"/>
                  <a:pt x="10111" y="2510"/>
                  <a:pt x="10111" y="2483"/>
                </a:cubicBezTo>
                <a:cubicBezTo>
                  <a:pt x="10111" y="2457"/>
                  <a:pt x="10090" y="2436"/>
                  <a:pt x="10063" y="2436"/>
                </a:cubicBezTo>
                <a:close/>
                <a:moveTo>
                  <a:pt x="10063" y="2571"/>
                </a:moveTo>
                <a:cubicBezTo>
                  <a:pt x="10037" y="2571"/>
                  <a:pt x="10016" y="2593"/>
                  <a:pt x="10016" y="2619"/>
                </a:cubicBezTo>
                <a:cubicBezTo>
                  <a:pt x="10016" y="2645"/>
                  <a:pt x="10037" y="2666"/>
                  <a:pt x="10063" y="2666"/>
                </a:cubicBezTo>
                <a:cubicBezTo>
                  <a:pt x="10090" y="2666"/>
                  <a:pt x="10111" y="2645"/>
                  <a:pt x="10111" y="2619"/>
                </a:cubicBezTo>
                <a:cubicBezTo>
                  <a:pt x="10111" y="2593"/>
                  <a:pt x="10090" y="2571"/>
                  <a:pt x="10063" y="2571"/>
                </a:cubicBezTo>
                <a:close/>
                <a:moveTo>
                  <a:pt x="10063" y="2707"/>
                </a:moveTo>
                <a:cubicBezTo>
                  <a:pt x="10037" y="2707"/>
                  <a:pt x="10016" y="2728"/>
                  <a:pt x="10016" y="2754"/>
                </a:cubicBezTo>
                <a:cubicBezTo>
                  <a:pt x="10016" y="2780"/>
                  <a:pt x="10037" y="2802"/>
                  <a:pt x="10063" y="2802"/>
                </a:cubicBezTo>
                <a:cubicBezTo>
                  <a:pt x="10090" y="2802"/>
                  <a:pt x="10111" y="2780"/>
                  <a:pt x="10111" y="2754"/>
                </a:cubicBezTo>
                <a:cubicBezTo>
                  <a:pt x="10111" y="2728"/>
                  <a:pt x="10090" y="2707"/>
                  <a:pt x="10063" y="2707"/>
                </a:cubicBezTo>
                <a:close/>
                <a:moveTo>
                  <a:pt x="10063" y="2842"/>
                </a:moveTo>
                <a:cubicBezTo>
                  <a:pt x="10037" y="2842"/>
                  <a:pt x="10016" y="2863"/>
                  <a:pt x="10016" y="2889"/>
                </a:cubicBezTo>
                <a:cubicBezTo>
                  <a:pt x="10016" y="2916"/>
                  <a:pt x="10037" y="2937"/>
                  <a:pt x="10063" y="2937"/>
                </a:cubicBezTo>
                <a:cubicBezTo>
                  <a:pt x="10090" y="2937"/>
                  <a:pt x="10111" y="2916"/>
                  <a:pt x="10111" y="2889"/>
                </a:cubicBezTo>
                <a:cubicBezTo>
                  <a:pt x="10111" y="2863"/>
                  <a:pt x="10090" y="2842"/>
                  <a:pt x="10063" y="2842"/>
                </a:cubicBezTo>
                <a:close/>
                <a:moveTo>
                  <a:pt x="10063" y="2977"/>
                </a:moveTo>
                <a:cubicBezTo>
                  <a:pt x="10037" y="2977"/>
                  <a:pt x="10016" y="2999"/>
                  <a:pt x="10016" y="3025"/>
                </a:cubicBezTo>
                <a:cubicBezTo>
                  <a:pt x="10016" y="3051"/>
                  <a:pt x="10037" y="3072"/>
                  <a:pt x="10063" y="3072"/>
                </a:cubicBezTo>
                <a:cubicBezTo>
                  <a:pt x="10090" y="3072"/>
                  <a:pt x="10111" y="3051"/>
                  <a:pt x="10111" y="3025"/>
                </a:cubicBezTo>
                <a:cubicBezTo>
                  <a:pt x="10111" y="2999"/>
                  <a:pt x="10090" y="2977"/>
                  <a:pt x="10063" y="2977"/>
                </a:cubicBezTo>
                <a:close/>
                <a:moveTo>
                  <a:pt x="10063" y="3113"/>
                </a:moveTo>
                <a:cubicBezTo>
                  <a:pt x="10037" y="3113"/>
                  <a:pt x="10016" y="3134"/>
                  <a:pt x="10016" y="3160"/>
                </a:cubicBezTo>
                <a:cubicBezTo>
                  <a:pt x="10016" y="3186"/>
                  <a:pt x="10037" y="3208"/>
                  <a:pt x="10063" y="3208"/>
                </a:cubicBezTo>
                <a:cubicBezTo>
                  <a:pt x="10090" y="3208"/>
                  <a:pt x="10111" y="3186"/>
                  <a:pt x="10111" y="3160"/>
                </a:cubicBezTo>
                <a:cubicBezTo>
                  <a:pt x="10111" y="3134"/>
                  <a:pt x="10090" y="3113"/>
                  <a:pt x="10063" y="3113"/>
                </a:cubicBezTo>
                <a:close/>
                <a:moveTo>
                  <a:pt x="10063" y="3248"/>
                </a:moveTo>
                <a:cubicBezTo>
                  <a:pt x="10037" y="3248"/>
                  <a:pt x="10016" y="3269"/>
                  <a:pt x="10016" y="3295"/>
                </a:cubicBezTo>
                <a:cubicBezTo>
                  <a:pt x="10016" y="3322"/>
                  <a:pt x="10037" y="3343"/>
                  <a:pt x="10063" y="3343"/>
                </a:cubicBezTo>
                <a:cubicBezTo>
                  <a:pt x="10090" y="3343"/>
                  <a:pt x="10111" y="3322"/>
                  <a:pt x="10111" y="3295"/>
                </a:cubicBezTo>
                <a:cubicBezTo>
                  <a:pt x="10111" y="3269"/>
                  <a:pt x="10090" y="3248"/>
                  <a:pt x="10063" y="3248"/>
                </a:cubicBezTo>
                <a:close/>
                <a:moveTo>
                  <a:pt x="10063" y="3383"/>
                </a:moveTo>
                <a:cubicBezTo>
                  <a:pt x="10037" y="3383"/>
                  <a:pt x="10016" y="3405"/>
                  <a:pt x="10016" y="3431"/>
                </a:cubicBezTo>
                <a:cubicBezTo>
                  <a:pt x="10016" y="3457"/>
                  <a:pt x="10037" y="3478"/>
                  <a:pt x="10063" y="3478"/>
                </a:cubicBezTo>
                <a:cubicBezTo>
                  <a:pt x="10090" y="3478"/>
                  <a:pt x="10111" y="3457"/>
                  <a:pt x="10111" y="3431"/>
                </a:cubicBezTo>
                <a:cubicBezTo>
                  <a:pt x="10111" y="3405"/>
                  <a:pt x="10090" y="3383"/>
                  <a:pt x="10063" y="3383"/>
                </a:cubicBezTo>
                <a:close/>
                <a:moveTo>
                  <a:pt x="10063" y="3519"/>
                </a:moveTo>
                <a:cubicBezTo>
                  <a:pt x="10037" y="3519"/>
                  <a:pt x="10016" y="3540"/>
                  <a:pt x="10016" y="3566"/>
                </a:cubicBezTo>
                <a:cubicBezTo>
                  <a:pt x="10016" y="3592"/>
                  <a:pt x="10037" y="3614"/>
                  <a:pt x="10063" y="3614"/>
                </a:cubicBezTo>
                <a:cubicBezTo>
                  <a:pt x="10090" y="3614"/>
                  <a:pt x="10111" y="3592"/>
                  <a:pt x="10111" y="3566"/>
                </a:cubicBezTo>
                <a:cubicBezTo>
                  <a:pt x="10111" y="3540"/>
                  <a:pt x="10090" y="3519"/>
                  <a:pt x="10063" y="3519"/>
                </a:cubicBezTo>
                <a:close/>
                <a:moveTo>
                  <a:pt x="10063" y="3654"/>
                </a:moveTo>
                <a:cubicBezTo>
                  <a:pt x="10037" y="3654"/>
                  <a:pt x="10016" y="3675"/>
                  <a:pt x="10016" y="3702"/>
                </a:cubicBezTo>
                <a:cubicBezTo>
                  <a:pt x="10016" y="3728"/>
                  <a:pt x="10037" y="3749"/>
                  <a:pt x="10063" y="3749"/>
                </a:cubicBezTo>
                <a:cubicBezTo>
                  <a:pt x="10090" y="3749"/>
                  <a:pt x="10111" y="3728"/>
                  <a:pt x="10111" y="3702"/>
                </a:cubicBezTo>
                <a:cubicBezTo>
                  <a:pt x="10111" y="3675"/>
                  <a:pt x="10090" y="3654"/>
                  <a:pt x="10063" y="3654"/>
                </a:cubicBezTo>
                <a:close/>
                <a:moveTo>
                  <a:pt x="10063" y="3789"/>
                </a:moveTo>
                <a:cubicBezTo>
                  <a:pt x="10037" y="3789"/>
                  <a:pt x="10016" y="3811"/>
                  <a:pt x="10016" y="3837"/>
                </a:cubicBezTo>
                <a:cubicBezTo>
                  <a:pt x="10016" y="3863"/>
                  <a:pt x="10037" y="3884"/>
                  <a:pt x="10063" y="3884"/>
                </a:cubicBezTo>
                <a:cubicBezTo>
                  <a:pt x="10090" y="3884"/>
                  <a:pt x="10111" y="3863"/>
                  <a:pt x="10111" y="3837"/>
                </a:cubicBezTo>
                <a:cubicBezTo>
                  <a:pt x="10111" y="3811"/>
                  <a:pt x="10090" y="3789"/>
                  <a:pt x="10063" y="3789"/>
                </a:cubicBezTo>
                <a:close/>
                <a:moveTo>
                  <a:pt x="10063" y="3925"/>
                </a:moveTo>
                <a:cubicBezTo>
                  <a:pt x="10037" y="3925"/>
                  <a:pt x="10016" y="3946"/>
                  <a:pt x="10016" y="3972"/>
                </a:cubicBezTo>
                <a:cubicBezTo>
                  <a:pt x="10016" y="3998"/>
                  <a:pt x="10037" y="4020"/>
                  <a:pt x="10063" y="4020"/>
                </a:cubicBezTo>
                <a:cubicBezTo>
                  <a:pt x="10090" y="4020"/>
                  <a:pt x="10111" y="3998"/>
                  <a:pt x="10111" y="3972"/>
                </a:cubicBezTo>
                <a:cubicBezTo>
                  <a:pt x="10111" y="3946"/>
                  <a:pt x="10090" y="3925"/>
                  <a:pt x="10063" y="3925"/>
                </a:cubicBezTo>
                <a:close/>
                <a:moveTo>
                  <a:pt x="10063" y="4195"/>
                </a:moveTo>
                <a:cubicBezTo>
                  <a:pt x="10037" y="4195"/>
                  <a:pt x="10016" y="4217"/>
                  <a:pt x="10016" y="4243"/>
                </a:cubicBezTo>
                <a:cubicBezTo>
                  <a:pt x="10016" y="4269"/>
                  <a:pt x="10037" y="4290"/>
                  <a:pt x="10063" y="4290"/>
                </a:cubicBezTo>
                <a:cubicBezTo>
                  <a:pt x="10090" y="4290"/>
                  <a:pt x="10111" y="4269"/>
                  <a:pt x="10111" y="4243"/>
                </a:cubicBezTo>
                <a:cubicBezTo>
                  <a:pt x="10111" y="4217"/>
                  <a:pt x="10090" y="4195"/>
                  <a:pt x="10063" y="4195"/>
                </a:cubicBezTo>
                <a:close/>
                <a:moveTo>
                  <a:pt x="10063" y="4331"/>
                </a:moveTo>
                <a:cubicBezTo>
                  <a:pt x="10037" y="4331"/>
                  <a:pt x="10016" y="4352"/>
                  <a:pt x="10016" y="4378"/>
                </a:cubicBezTo>
                <a:cubicBezTo>
                  <a:pt x="10016" y="4404"/>
                  <a:pt x="10037" y="4426"/>
                  <a:pt x="10063" y="4426"/>
                </a:cubicBezTo>
                <a:cubicBezTo>
                  <a:pt x="10090" y="4426"/>
                  <a:pt x="10111" y="4404"/>
                  <a:pt x="10111" y="4378"/>
                </a:cubicBezTo>
                <a:cubicBezTo>
                  <a:pt x="10111" y="4352"/>
                  <a:pt x="10090" y="4331"/>
                  <a:pt x="10063" y="4331"/>
                </a:cubicBezTo>
                <a:close/>
                <a:moveTo>
                  <a:pt x="9928" y="1218"/>
                </a:moveTo>
                <a:cubicBezTo>
                  <a:pt x="9902" y="1218"/>
                  <a:pt x="9881" y="1239"/>
                  <a:pt x="9881" y="1265"/>
                </a:cubicBezTo>
                <a:cubicBezTo>
                  <a:pt x="9881" y="1291"/>
                  <a:pt x="9902" y="1313"/>
                  <a:pt x="9928" y="1313"/>
                </a:cubicBezTo>
                <a:cubicBezTo>
                  <a:pt x="9954" y="1313"/>
                  <a:pt x="9976" y="1291"/>
                  <a:pt x="9976" y="1265"/>
                </a:cubicBezTo>
                <a:cubicBezTo>
                  <a:pt x="9976" y="1239"/>
                  <a:pt x="9954" y="1218"/>
                  <a:pt x="9928" y="1218"/>
                </a:cubicBezTo>
                <a:close/>
                <a:moveTo>
                  <a:pt x="9928" y="1488"/>
                </a:moveTo>
                <a:cubicBezTo>
                  <a:pt x="9902" y="1488"/>
                  <a:pt x="9881" y="1510"/>
                  <a:pt x="9881" y="1536"/>
                </a:cubicBezTo>
                <a:cubicBezTo>
                  <a:pt x="9881" y="1562"/>
                  <a:pt x="9902" y="1583"/>
                  <a:pt x="9928" y="1583"/>
                </a:cubicBezTo>
                <a:cubicBezTo>
                  <a:pt x="9954" y="1583"/>
                  <a:pt x="9976" y="1562"/>
                  <a:pt x="9976" y="1536"/>
                </a:cubicBezTo>
                <a:cubicBezTo>
                  <a:pt x="9976" y="1510"/>
                  <a:pt x="9954" y="1488"/>
                  <a:pt x="9928" y="1488"/>
                </a:cubicBezTo>
                <a:close/>
                <a:moveTo>
                  <a:pt x="9928" y="1624"/>
                </a:moveTo>
                <a:cubicBezTo>
                  <a:pt x="9902" y="1624"/>
                  <a:pt x="9881" y="1645"/>
                  <a:pt x="9881" y="1671"/>
                </a:cubicBezTo>
                <a:cubicBezTo>
                  <a:pt x="9881" y="1697"/>
                  <a:pt x="9902" y="1719"/>
                  <a:pt x="9928" y="1719"/>
                </a:cubicBezTo>
                <a:cubicBezTo>
                  <a:pt x="9954" y="1719"/>
                  <a:pt x="9976" y="1697"/>
                  <a:pt x="9976" y="1671"/>
                </a:cubicBezTo>
                <a:cubicBezTo>
                  <a:pt x="9976" y="1645"/>
                  <a:pt x="9954" y="1624"/>
                  <a:pt x="9928" y="1624"/>
                </a:cubicBezTo>
                <a:close/>
                <a:moveTo>
                  <a:pt x="9928" y="1759"/>
                </a:moveTo>
                <a:cubicBezTo>
                  <a:pt x="9902" y="1759"/>
                  <a:pt x="9881" y="1780"/>
                  <a:pt x="9881" y="1807"/>
                </a:cubicBezTo>
                <a:cubicBezTo>
                  <a:pt x="9881" y="1833"/>
                  <a:pt x="9902" y="1854"/>
                  <a:pt x="9928" y="1854"/>
                </a:cubicBezTo>
                <a:cubicBezTo>
                  <a:pt x="9954" y="1854"/>
                  <a:pt x="9976" y="1833"/>
                  <a:pt x="9976" y="1807"/>
                </a:cubicBezTo>
                <a:cubicBezTo>
                  <a:pt x="9976" y="1780"/>
                  <a:pt x="9954" y="1759"/>
                  <a:pt x="9928" y="1759"/>
                </a:cubicBezTo>
                <a:close/>
                <a:moveTo>
                  <a:pt x="9928" y="1894"/>
                </a:moveTo>
                <a:cubicBezTo>
                  <a:pt x="9902" y="1894"/>
                  <a:pt x="9881" y="1916"/>
                  <a:pt x="9881" y="1942"/>
                </a:cubicBezTo>
                <a:cubicBezTo>
                  <a:pt x="9881" y="1968"/>
                  <a:pt x="9902" y="1989"/>
                  <a:pt x="9928" y="1989"/>
                </a:cubicBezTo>
                <a:cubicBezTo>
                  <a:pt x="9954" y="1989"/>
                  <a:pt x="9976" y="1968"/>
                  <a:pt x="9976" y="1942"/>
                </a:cubicBezTo>
                <a:cubicBezTo>
                  <a:pt x="9976" y="1916"/>
                  <a:pt x="9954" y="1894"/>
                  <a:pt x="9928" y="1894"/>
                </a:cubicBezTo>
                <a:close/>
                <a:moveTo>
                  <a:pt x="9928" y="2030"/>
                </a:moveTo>
                <a:cubicBezTo>
                  <a:pt x="9902" y="2030"/>
                  <a:pt x="9881" y="2051"/>
                  <a:pt x="9881" y="2077"/>
                </a:cubicBezTo>
                <a:cubicBezTo>
                  <a:pt x="9881" y="2103"/>
                  <a:pt x="9902" y="2125"/>
                  <a:pt x="9928" y="2125"/>
                </a:cubicBezTo>
                <a:cubicBezTo>
                  <a:pt x="9954" y="2125"/>
                  <a:pt x="9976" y="2103"/>
                  <a:pt x="9976" y="2077"/>
                </a:cubicBezTo>
                <a:cubicBezTo>
                  <a:pt x="9976" y="2051"/>
                  <a:pt x="9954" y="2030"/>
                  <a:pt x="9928" y="2030"/>
                </a:cubicBezTo>
                <a:close/>
                <a:moveTo>
                  <a:pt x="9928" y="2165"/>
                </a:moveTo>
                <a:cubicBezTo>
                  <a:pt x="9902" y="2165"/>
                  <a:pt x="9881" y="2186"/>
                  <a:pt x="9881" y="2213"/>
                </a:cubicBezTo>
                <a:cubicBezTo>
                  <a:pt x="9881" y="2239"/>
                  <a:pt x="9902" y="2260"/>
                  <a:pt x="9928" y="2260"/>
                </a:cubicBezTo>
                <a:cubicBezTo>
                  <a:pt x="9954" y="2260"/>
                  <a:pt x="9976" y="2239"/>
                  <a:pt x="9976" y="2213"/>
                </a:cubicBezTo>
                <a:cubicBezTo>
                  <a:pt x="9976" y="2186"/>
                  <a:pt x="9954" y="2165"/>
                  <a:pt x="9928" y="2165"/>
                </a:cubicBezTo>
                <a:close/>
                <a:moveTo>
                  <a:pt x="9928" y="2300"/>
                </a:moveTo>
                <a:cubicBezTo>
                  <a:pt x="9902" y="2300"/>
                  <a:pt x="9881" y="2322"/>
                  <a:pt x="9881" y="2348"/>
                </a:cubicBezTo>
                <a:cubicBezTo>
                  <a:pt x="9881" y="2374"/>
                  <a:pt x="9902" y="2396"/>
                  <a:pt x="9928" y="2396"/>
                </a:cubicBezTo>
                <a:cubicBezTo>
                  <a:pt x="9954" y="2396"/>
                  <a:pt x="9976" y="2374"/>
                  <a:pt x="9976" y="2348"/>
                </a:cubicBezTo>
                <a:cubicBezTo>
                  <a:pt x="9976" y="2322"/>
                  <a:pt x="9954" y="2300"/>
                  <a:pt x="9928" y="2300"/>
                </a:cubicBezTo>
                <a:close/>
                <a:moveTo>
                  <a:pt x="9928" y="2436"/>
                </a:moveTo>
                <a:cubicBezTo>
                  <a:pt x="9902" y="2436"/>
                  <a:pt x="9881" y="2457"/>
                  <a:pt x="9881" y="2483"/>
                </a:cubicBezTo>
                <a:cubicBezTo>
                  <a:pt x="9881" y="2510"/>
                  <a:pt x="9902" y="2531"/>
                  <a:pt x="9928" y="2531"/>
                </a:cubicBezTo>
                <a:cubicBezTo>
                  <a:pt x="9954" y="2531"/>
                  <a:pt x="9976" y="2510"/>
                  <a:pt x="9976" y="2483"/>
                </a:cubicBezTo>
                <a:cubicBezTo>
                  <a:pt x="9976" y="2457"/>
                  <a:pt x="9954" y="2436"/>
                  <a:pt x="9928" y="2436"/>
                </a:cubicBezTo>
                <a:close/>
                <a:moveTo>
                  <a:pt x="9928" y="2571"/>
                </a:moveTo>
                <a:cubicBezTo>
                  <a:pt x="9902" y="2571"/>
                  <a:pt x="9881" y="2593"/>
                  <a:pt x="9881" y="2619"/>
                </a:cubicBezTo>
                <a:cubicBezTo>
                  <a:pt x="9881" y="2645"/>
                  <a:pt x="9902" y="2666"/>
                  <a:pt x="9928" y="2666"/>
                </a:cubicBezTo>
                <a:cubicBezTo>
                  <a:pt x="9954" y="2666"/>
                  <a:pt x="9976" y="2645"/>
                  <a:pt x="9976" y="2619"/>
                </a:cubicBezTo>
                <a:cubicBezTo>
                  <a:pt x="9976" y="2593"/>
                  <a:pt x="9954" y="2571"/>
                  <a:pt x="9928" y="2571"/>
                </a:cubicBezTo>
                <a:close/>
                <a:moveTo>
                  <a:pt x="9928" y="2707"/>
                </a:moveTo>
                <a:cubicBezTo>
                  <a:pt x="9902" y="2707"/>
                  <a:pt x="9881" y="2728"/>
                  <a:pt x="9881" y="2754"/>
                </a:cubicBezTo>
                <a:cubicBezTo>
                  <a:pt x="9881" y="2780"/>
                  <a:pt x="9902" y="2802"/>
                  <a:pt x="9928" y="2802"/>
                </a:cubicBezTo>
                <a:cubicBezTo>
                  <a:pt x="9954" y="2802"/>
                  <a:pt x="9976" y="2780"/>
                  <a:pt x="9976" y="2754"/>
                </a:cubicBezTo>
                <a:cubicBezTo>
                  <a:pt x="9976" y="2728"/>
                  <a:pt x="9954" y="2707"/>
                  <a:pt x="9928" y="2707"/>
                </a:cubicBezTo>
                <a:close/>
                <a:moveTo>
                  <a:pt x="9928" y="2842"/>
                </a:moveTo>
                <a:cubicBezTo>
                  <a:pt x="9902" y="2842"/>
                  <a:pt x="9881" y="2863"/>
                  <a:pt x="9881" y="2889"/>
                </a:cubicBezTo>
                <a:cubicBezTo>
                  <a:pt x="9881" y="2916"/>
                  <a:pt x="9902" y="2937"/>
                  <a:pt x="9928" y="2937"/>
                </a:cubicBezTo>
                <a:cubicBezTo>
                  <a:pt x="9954" y="2937"/>
                  <a:pt x="9976" y="2916"/>
                  <a:pt x="9976" y="2889"/>
                </a:cubicBezTo>
                <a:cubicBezTo>
                  <a:pt x="9976" y="2863"/>
                  <a:pt x="9954" y="2842"/>
                  <a:pt x="9928" y="2842"/>
                </a:cubicBezTo>
                <a:close/>
                <a:moveTo>
                  <a:pt x="9928" y="2977"/>
                </a:moveTo>
                <a:cubicBezTo>
                  <a:pt x="9902" y="2977"/>
                  <a:pt x="9881" y="2999"/>
                  <a:pt x="9881" y="3025"/>
                </a:cubicBezTo>
                <a:cubicBezTo>
                  <a:pt x="9881" y="3051"/>
                  <a:pt x="9902" y="3072"/>
                  <a:pt x="9928" y="3072"/>
                </a:cubicBezTo>
                <a:cubicBezTo>
                  <a:pt x="9954" y="3072"/>
                  <a:pt x="9976" y="3051"/>
                  <a:pt x="9976" y="3025"/>
                </a:cubicBezTo>
                <a:cubicBezTo>
                  <a:pt x="9976" y="2999"/>
                  <a:pt x="9954" y="2977"/>
                  <a:pt x="9928" y="2977"/>
                </a:cubicBezTo>
                <a:close/>
                <a:moveTo>
                  <a:pt x="9928" y="3113"/>
                </a:moveTo>
                <a:cubicBezTo>
                  <a:pt x="9902" y="3113"/>
                  <a:pt x="9881" y="3134"/>
                  <a:pt x="9881" y="3160"/>
                </a:cubicBezTo>
                <a:cubicBezTo>
                  <a:pt x="9881" y="3186"/>
                  <a:pt x="9902" y="3208"/>
                  <a:pt x="9928" y="3208"/>
                </a:cubicBezTo>
                <a:cubicBezTo>
                  <a:pt x="9954" y="3208"/>
                  <a:pt x="9976" y="3186"/>
                  <a:pt x="9976" y="3160"/>
                </a:cubicBezTo>
                <a:cubicBezTo>
                  <a:pt x="9976" y="3134"/>
                  <a:pt x="9954" y="3113"/>
                  <a:pt x="9928" y="3113"/>
                </a:cubicBezTo>
                <a:close/>
                <a:moveTo>
                  <a:pt x="9928" y="3248"/>
                </a:moveTo>
                <a:cubicBezTo>
                  <a:pt x="9902" y="3248"/>
                  <a:pt x="9881" y="3269"/>
                  <a:pt x="9881" y="3295"/>
                </a:cubicBezTo>
                <a:cubicBezTo>
                  <a:pt x="9881" y="3322"/>
                  <a:pt x="9902" y="3343"/>
                  <a:pt x="9928" y="3343"/>
                </a:cubicBezTo>
                <a:cubicBezTo>
                  <a:pt x="9954" y="3343"/>
                  <a:pt x="9976" y="3322"/>
                  <a:pt x="9976" y="3295"/>
                </a:cubicBezTo>
                <a:cubicBezTo>
                  <a:pt x="9976" y="3269"/>
                  <a:pt x="9954" y="3248"/>
                  <a:pt x="9928" y="3248"/>
                </a:cubicBezTo>
                <a:close/>
                <a:moveTo>
                  <a:pt x="9928" y="3383"/>
                </a:moveTo>
                <a:cubicBezTo>
                  <a:pt x="9902" y="3383"/>
                  <a:pt x="9881" y="3405"/>
                  <a:pt x="9881" y="3431"/>
                </a:cubicBezTo>
                <a:cubicBezTo>
                  <a:pt x="9881" y="3457"/>
                  <a:pt x="9902" y="3478"/>
                  <a:pt x="9928" y="3478"/>
                </a:cubicBezTo>
                <a:cubicBezTo>
                  <a:pt x="9954" y="3478"/>
                  <a:pt x="9976" y="3457"/>
                  <a:pt x="9976" y="3431"/>
                </a:cubicBezTo>
                <a:cubicBezTo>
                  <a:pt x="9976" y="3405"/>
                  <a:pt x="9954" y="3383"/>
                  <a:pt x="9928" y="3383"/>
                </a:cubicBezTo>
                <a:close/>
                <a:moveTo>
                  <a:pt x="9928" y="3519"/>
                </a:moveTo>
                <a:cubicBezTo>
                  <a:pt x="9902" y="3519"/>
                  <a:pt x="9881" y="3540"/>
                  <a:pt x="9881" y="3566"/>
                </a:cubicBezTo>
                <a:cubicBezTo>
                  <a:pt x="9881" y="3592"/>
                  <a:pt x="9902" y="3614"/>
                  <a:pt x="9928" y="3614"/>
                </a:cubicBezTo>
                <a:cubicBezTo>
                  <a:pt x="9954" y="3614"/>
                  <a:pt x="9976" y="3592"/>
                  <a:pt x="9976" y="3566"/>
                </a:cubicBezTo>
                <a:cubicBezTo>
                  <a:pt x="9976" y="3540"/>
                  <a:pt x="9954" y="3519"/>
                  <a:pt x="9928" y="3519"/>
                </a:cubicBezTo>
                <a:close/>
                <a:moveTo>
                  <a:pt x="9928" y="3654"/>
                </a:moveTo>
                <a:cubicBezTo>
                  <a:pt x="9902" y="3654"/>
                  <a:pt x="9881" y="3675"/>
                  <a:pt x="9881" y="3702"/>
                </a:cubicBezTo>
                <a:cubicBezTo>
                  <a:pt x="9881" y="3728"/>
                  <a:pt x="9902" y="3749"/>
                  <a:pt x="9928" y="3749"/>
                </a:cubicBezTo>
                <a:cubicBezTo>
                  <a:pt x="9954" y="3749"/>
                  <a:pt x="9976" y="3728"/>
                  <a:pt x="9976" y="3702"/>
                </a:cubicBezTo>
                <a:cubicBezTo>
                  <a:pt x="9976" y="3675"/>
                  <a:pt x="9954" y="3654"/>
                  <a:pt x="9928" y="3654"/>
                </a:cubicBezTo>
                <a:close/>
                <a:moveTo>
                  <a:pt x="9928" y="3789"/>
                </a:moveTo>
                <a:cubicBezTo>
                  <a:pt x="9902" y="3789"/>
                  <a:pt x="9881" y="3811"/>
                  <a:pt x="9881" y="3837"/>
                </a:cubicBezTo>
                <a:cubicBezTo>
                  <a:pt x="9881" y="3863"/>
                  <a:pt x="9902" y="3884"/>
                  <a:pt x="9928" y="3884"/>
                </a:cubicBezTo>
                <a:cubicBezTo>
                  <a:pt x="9954" y="3884"/>
                  <a:pt x="9976" y="3863"/>
                  <a:pt x="9976" y="3837"/>
                </a:cubicBezTo>
                <a:cubicBezTo>
                  <a:pt x="9976" y="3811"/>
                  <a:pt x="9954" y="3789"/>
                  <a:pt x="9928" y="3789"/>
                </a:cubicBezTo>
                <a:close/>
                <a:moveTo>
                  <a:pt x="9928" y="4060"/>
                </a:moveTo>
                <a:cubicBezTo>
                  <a:pt x="9902" y="4060"/>
                  <a:pt x="9881" y="4081"/>
                  <a:pt x="9881" y="4108"/>
                </a:cubicBezTo>
                <a:cubicBezTo>
                  <a:pt x="9881" y="4134"/>
                  <a:pt x="9902" y="4155"/>
                  <a:pt x="9928" y="4155"/>
                </a:cubicBezTo>
                <a:cubicBezTo>
                  <a:pt x="9954" y="4155"/>
                  <a:pt x="9976" y="4134"/>
                  <a:pt x="9976" y="4108"/>
                </a:cubicBezTo>
                <a:cubicBezTo>
                  <a:pt x="9976" y="4081"/>
                  <a:pt x="9954" y="4060"/>
                  <a:pt x="9928" y="4060"/>
                </a:cubicBezTo>
                <a:close/>
                <a:moveTo>
                  <a:pt x="9928" y="4195"/>
                </a:moveTo>
                <a:cubicBezTo>
                  <a:pt x="9902" y="4195"/>
                  <a:pt x="9881" y="4217"/>
                  <a:pt x="9881" y="4243"/>
                </a:cubicBezTo>
                <a:cubicBezTo>
                  <a:pt x="9881" y="4269"/>
                  <a:pt x="9902" y="4290"/>
                  <a:pt x="9928" y="4290"/>
                </a:cubicBezTo>
                <a:cubicBezTo>
                  <a:pt x="9954" y="4290"/>
                  <a:pt x="9976" y="4269"/>
                  <a:pt x="9976" y="4243"/>
                </a:cubicBezTo>
                <a:cubicBezTo>
                  <a:pt x="9976" y="4217"/>
                  <a:pt x="9954" y="4195"/>
                  <a:pt x="9928" y="4195"/>
                </a:cubicBezTo>
                <a:close/>
                <a:moveTo>
                  <a:pt x="9928" y="4331"/>
                </a:moveTo>
                <a:cubicBezTo>
                  <a:pt x="9902" y="4331"/>
                  <a:pt x="9881" y="4352"/>
                  <a:pt x="9881" y="4378"/>
                </a:cubicBezTo>
                <a:cubicBezTo>
                  <a:pt x="9881" y="4404"/>
                  <a:pt x="9902" y="4426"/>
                  <a:pt x="9928" y="4426"/>
                </a:cubicBezTo>
                <a:cubicBezTo>
                  <a:pt x="9954" y="4426"/>
                  <a:pt x="9976" y="4404"/>
                  <a:pt x="9976" y="4378"/>
                </a:cubicBezTo>
                <a:cubicBezTo>
                  <a:pt x="9976" y="4352"/>
                  <a:pt x="9954" y="4331"/>
                  <a:pt x="9928" y="4331"/>
                </a:cubicBezTo>
                <a:close/>
                <a:moveTo>
                  <a:pt x="9928" y="4466"/>
                </a:moveTo>
                <a:cubicBezTo>
                  <a:pt x="9902" y="4466"/>
                  <a:pt x="9881" y="4487"/>
                  <a:pt x="9881" y="4514"/>
                </a:cubicBezTo>
                <a:cubicBezTo>
                  <a:pt x="9881" y="4540"/>
                  <a:pt x="9902" y="4561"/>
                  <a:pt x="9928" y="4561"/>
                </a:cubicBezTo>
                <a:cubicBezTo>
                  <a:pt x="9954" y="4561"/>
                  <a:pt x="9976" y="4540"/>
                  <a:pt x="9976" y="4514"/>
                </a:cubicBezTo>
                <a:cubicBezTo>
                  <a:pt x="9976" y="4487"/>
                  <a:pt x="9954" y="4466"/>
                  <a:pt x="9928" y="4466"/>
                </a:cubicBezTo>
                <a:close/>
                <a:moveTo>
                  <a:pt x="9928" y="4737"/>
                </a:moveTo>
                <a:cubicBezTo>
                  <a:pt x="9902" y="4737"/>
                  <a:pt x="9881" y="4758"/>
                  <a:pt x="9881" y="4784"/>
                </a:cubicBezTo>
                <a:cubicBezTo>
                  <a:pt x="9881" y="4811"/>
                  <a:pt x="9902" y="4832"/>
                  <a:pt x="9928" y="4832"/>
                </a:cubicBezTo>
                <a:cubicBezTo>
                  <a:pt x="9954" y="4832"/>
                  <a:pt x="9976" y="4811"/>
                  <a:pt x="9976" y="4784"/>
                </a:cubicBezTo>
                <a:cubicBezTo>
                  <a:pt x="9976" y="4758"/>
                  <a:pt x="9954" y="4737"/>
                  <a:pt x="9928" y="4737"/>
                </a:cubicBezTo>
                <a:close/>
                <a:moveTo>
                  <a:pt x="9928" y="4872"/>
                </a:moveTo>
                <a:cubicBezTo>
                  <a:pt x="9902" y="4872"/>
                  <a:pt x="9881" y="4893"/>
                  <a:pt x="9881" y="4920"/>
                </a:cubicBezTo>
                <a:cubicBezTo>
                  <a:pt x="9881" y="4946"/>
                  <a:pt x="9902" y="4967"/>
                  <a:pt x="9928" y="4967"/>
                </a:cubicBezTo>
                <a:cubicBezTo>
                  <a:pt x="9954" y="4967"/>
                  <a:pt x="9976" y="4946"/>
                  <a:pt x="9976" y="4920"/>
                </a:cubicBezTo>
                <a:cubicBezTo>
                  <a:pt x="9976" y="4893"/>
                  <a:pt x="9954" y="4872"/>
                  <a:pt x="9928" y="4872"/>
                </a:cubicBezTo>
                <a:close/>
                <a:moveTo>
                  <a:pt x="9928" y="5820"/>
                </a:moveTo>
                <a:cubicBezTo>
                  <a:pt x="9902" y="5820"/>
                  <a:pt x="9881" y="5841"/>
                  <a:pt x="9881" y="5867"/>
                </a:cubicBezTo>
                <a:cubicBezTo>
                  <a:pt x="9881" y="5893"/>
                  <a:pt x="9902" y="5915"/>
                  <a:pt x="9928" y="5915"/>
                </a:cubicBezTo>
                <a:cubicBezTo>
                  <a:pt x="9954" y="5915"/>
                  <a:pt x="9976" y="5893"/>
                  <a:pt x="9976" y="5867"/>
                </a:cubicBezTo>
                <a:cubicBezTo>
                  <a:pt x="9976" y="5841"/>
                  <a:pt x="9954" y="5820"/>
                  <a:pt x="9928" y="5820"/>
                </a:cubicBezTo>
                <a:close/>
                <a:moveTo>
                  <a:pt x="9793" y="1353"/>
                </a:moveTo>
                <a:cubicBezTo>
                  <a:pt x="9767" y="1353"/>
                  <a:pt x="9745" y="1374"/>
                  <a:pt x="9745" y="1401"/>
                </a:cubicBezTo>
                <a:cubicBezTo>
                  <a:pt x="9745" y="1427"/>
                  <a:pt x="9767" y="1448"/>
                  <a:pt x="9793" y="1448"/>
                </a:cubicBezTo>
                <a:cubicBezTo>
                  <a:pt x="9819" y="1448"/>
                  <a:pt x="9840" y="1427"/>
                  <a:pt x="9840" y="1401"/>
                </a:cubicBezTo>
                <a:cubicBezTo>
                  <a:pt x="9840" y="1374"/>
                  <a:pt x="9819" y="1353"/>
                  <a:pt x="9793" y="1353"/>
                </a:cubicBezTo>
                <a:close/>
                <a:moveTo>
                  <a:pt x="9793" y="1488"/>
                </a:moveTo>
                <a:cubicBezTo>
                  <a:pt x="9767" y="1488"/>
                  <a:pt x="9745" y="1510"/>
                  <a:pt x="9745" y="1536"/>
                </a:cubicBezTo>
                <a:cubicBezTo>
                  <a:pt x="9745" y="1562"/>
                  <a:pt x="9767" y="1583"/>
                  <a:pt x="9793" y="1583"/>
                </a:cubicBezTo>
                <a:cubicBezTo>
                  <a:pt x="9819" y="1583"/>
                  <a:pt x="9840" y="1562"/>
                  <a:pt x="9840" y="1536"/>
                </a:cubicBezTo>
                <a:cubicBezTo>
                  <a:pt x="9840" y="1510"/>
                  <a:pt x="9819" y="1488"/>
                  <a:pt x="9793" y="1488"/>
                </a:cubicBezTo>
                <a:close/>
                <a:moveTo>
                  <a:pt x="9793" y="1624"/>
                </a:moveTo>
                <a:cubicBezTo>
                  <a:pt x="9767" y="1624"/>
                  <a:pt x="9745" y="1645"/>
                  <a:pt x="9745" y="1671"/>
                </a:cubicBezTo>
                <a:cubicBezTo>
                  <a:pt x="9745" y="1697"/>
                  <a:pt x="9767" y="1719"/>
                  <a:pt x="9793" y="1719"/>
                </a:cubicBezTo>
                <a:cubicBezTo>
                  <a:pt x="9819" y="1719"/>
                  <a:pt x="9840" y="1697"/>
                  <a:pt x="9840" y="1671"/>
                </a:cubicBezTo>
                <a:cubicBezTo>
                  <a:pt x="9840" y="1645"/>
                  <a:pt x="9819" y="1624"/>
                  <a:pt x="9793" y="1624"/>
                </a:cubicBezTo>
                <a:close/>
                <a:moveTo>
                  <a:pt x="9793" y="1759"/>
                </a:moveTo>
                <a:cubicBezTo>
                  <a:pt x="9767" y="1759"/>
                  <a:pt x="9745" y="1780"/>
                  <a:pt x="9745" y="1807"/>
                </a:cubicBezTo>
                <a:cubicBezTo>
                  <a:pt x="9745" y="1833"/>
                  <a:pt x="9767" y="1854"/>
                  <a:pt x="9793" y="1854"/>
                </a:cubicBezTo>
                <a:cubicBezTo>
                  <a:pt x="9819" y="1854"/>
                  <a:pt x="9840" y="1833"/>
                  <a:pt x="9840" y="1807"/>
                </a:cubicBezTo>
                <a:cubicBezTo>
                  <a:pt x="9840" y="1780"/>
                  <a:pt x="9819" y="1759"/>
                  <a:pt x="9793" y="1759"/>
                </a:cubicBezTo>
                <a:close/>
                <a:moveTo>
                  <a:pt x="9793" y="1894"/>
                </a:moveTo>
                <a:cubicBezTo>
                  <a:pt x="9767" y="1894"/>
                  <a:pt x="9745" y="1916"/>
                  <a:pt x="9745" y="1942"/>
                </a:cubicBezTo>
                <a:cubicBezTo>
                  <a:pt x="9745" y="1968"/>
                  <a:pt x="9767" y="1989"/>
                  <a:pt x="9793" y="1989"/>
                </a:cubicBezTo>
                <a:cubicBezTo>
                  <a:pt x="9819" y="1989"/>
                  <a:pt x="9840" y="1968"/>
                  <a:pt x="9840" y="1942"/>
                </a:cubicBezTo>
                <a:cubicBezTo>
                  <a:pt x="9840" y="1916"/>
                  <a:pt x="9819" y="1894"/>
                  <a:pt x="9793" y="1894"/>
                </a:cubicBezTo>
                <a:close/>
                <a:moveTo>
                  <a:pt x="9793" y="2030"/>
                </a:moveTo>
                <a:cubicBezTo>
                  <a:pt x="9767" y="2030"/>
                  <a:pt x="9745" y="2051"/>
                  <a:pt x="9745" y="2077"/>
                </a:cubicBezTo>
                <a:cubicBezTo>
                  <a:pt x="9745" y="2103"/>
                  <a:pt x="9767" y="2125"/>
                  <a:pt x="9793" y="2125"/>
                </a:cubicBezTo>
                <a:cubicBezTo>
                  <a:pt x="9819" y="2125"/>
                  <a:pt x="9840" y="2103"/>
                  <a:pt x="9840" y="2077"/>
                </a:cubicBezTo>
                <a:cubicBezTo>
                  <a:pt x="9840" y="2051"/>
                  <a:pt x="9819" y="2030"/>
                  <a:pt x="9793" y="2030"/>
                </a:cubicBezTo>
                <a:close/>
                <a:moveTo>
                  <a:pt x="9793" y="2165"/>
                </a:moveTo>
                <a:cubicBezTo>
                  <a:pt x="9767" y="2165"/>
                  <a:pt x="9745" y="2186"/>
                  <a:pt x="9745" y="2213"/>
                </a:cubicBezTo>
                <a:cubicBezTo>
                  <a:pt x="9745" y="2239"/>
                  <a:pt x="9767" y="2260"/>
                  <a:pt x="9793" y="2260"/>
                </a:cubicBezTo>
                <a:cubicBezTo>
                  <a:pt x="9819" y="2260"/>
                  <a:pt x="9840" y="2239"/>
                  <a:pt x="9840" y="2213"/>
                </a:cubicBezTo>
                <a:cubicBezTo>
                  <a:pt x="9840" y="2186"/>
                  <a:pt x="9819" y="2165"/>
                  <a:pt x="9793" y="2165"/>
                </a:cubicBezTo>
                <a:close/>
                <a:moveTo>
                  <a:pt x="9793" y="2300"/>
                </a:moveTo>
                <a:cubicBezTo>
                  <a:pt x="9767" y="2300"/>
                  <a:pt x="9745" y="2322"/>
                  <a:pt x="9745" y="2348"/>
                </a:cubicBezTo>
                <a:cubicBezTo>
                  <a:pt x="9745" y="2374"/>
                  <a:pt x="9767" y="2396"/>
                  <a:pt x="9793" y="2396"/>
                </a:cubicBezTo>
                <a:cubicBezTo>
                  <a:pt x="9819" y="2396"/>
                  <a:pt x="9840" y="2374"/>
                  <a:pt x="9840" y="2348"/>
                </a:cubicBezTo>
                <a:cubicBezTo>
                  <a:pt x="9840" y="2322"/>
                  <a:pt x="9819" y="2300"/>
                  <a:pt x="9793" y="2300"/>
                </a:cubicBezTo>
                <a:close/>
                <a:moveTo>
                  <a:pt x="9793" y="2436"/>
                </a:moveTo>
                <a:cubicBezTo>
                  <a:pt x="9767" y="2436"/>
                  <a:pt x="9745" y="2457"/>
                  <a:pt x="9745" y="2483"/>
                </a:cubicBezTo>
                <a:cubicBezTo>
                  <a:pt x="9745" y="2510"/>
                  <a:pt x="9767" y="2531"/>
                  <a:pt x="9793" y="2531"/>
                </a:cubicBezTo>
                <a:cubicBezTo>
                  <a:pt x="9819" y="2531"/>
                  <a:pt x="9840" y="2510"/>
                  <a:pt x="9840" y="2483"/>
                </a:cubicBezTo>
                <a:cubicBezTo>
                  <a:pt x="9840" y="2457"/>
                  <a:pt x="9819" y="2436"/>
                  <a:pt x="9793" y="2436"/>
                </a:cubicBezTo>
                <a:close/>
                <a:moveTo>
                  <a:pt x="9793" y="2571"/>
                </a:moveTo>
                <a:cubicBezTo>
                  <a:pt x="9767" y="2571"/>
                  <a:pt x="9745" y="2593"/>
                  <a:pt x="9745" y="2619"/>
                </a:cubicBezTo>
                <a:cubicBezTo>
                  <a:pt x="9745" y="2645"/>
                  <a:pt x="9767" y="2666"/>
                  <a:pt x="9793" y="2666"/>
                </a:cubicBezTo>
                <a:cubicBezTo>
                  <a:pt x="9819" y="2666"/>
                  <a:pt x="9840" y="2645"/>
                  <a:pt x="9840" y="2619"/>
                </a:cubicBezTo>
                <a:cubicBezTo>
                  <a:pt x="9840" y="2593"/>
                  <a:pt x="9819" y="2571"/>
                  <a:pt x="9793" y="2571"/>
                </a:cubicBezTo>
                <a:close/>
                <a:moveTo>
                  <a:pt x="9793" y="2707"/>
                </a:moveTo>
                <a:cubicBezTo>
                  <a:pt x="9767" y="2707"/>
                  <a:pt x="9745" y="2728"/>
                  <a:pt x="9745" y="2754"/>
                </a:cubicBezTo>
                <a:cubicBezTo>
                  <a:pt x="9745" y="2780"/>
                  <a:pt x="9767" y="2802"/>
                  <a:pt x="9793" y="2802"/>
                </a:cubicBezTo>
                <a:cubicBezTo>
                  <a:pt x="9819" y="2802"/>
                  <a:pt x="9840" y="2780"/>
                  <a:pt x="9840" y="2754"/>
                </a:cubicBezTo>
                <a:cubicBezTo>
                  <a:pt x="9840" y="2728"/>
                  <a:pt x="9819" y="2707"/>
                  <a:pt x="9793" y="2707"/>
                </a:cubicBezTo>
                <a:close/>
                <a:moveTo>
                  <a:pt x="9793" y="2842"/>
                </a:moveTo>
                <a:cubicBezTo>
                  <a:pt x="9767" y="2842"/>
                  <a:pt x="9745" y="2863"/>
                  <a:pt x="9745" y="2889"/>
                </a:cubicBezTo>
                <a:cubicBezTo>
                  <a:pt x="9745" y="2916"/>
                  <a:pt x="9767" y="2937"/>
                  <a:pt x="9793" y="2937"/>
                </a:cubicBezTo>
                <a:cubicBezTo>
                  <a:pt x="9819" y="2937"/>
                  <a:pt x="9840" y="2916"/>
                  <a:pt x="9840" y="2889"/>
                </a:cubicBezTo>
                <a:cubicBezTo>
                  <a:pt x="9840" y="2863"/>
                  <a:pt x="9819" y="2842"/>
                  <a:pt x="9793" y="2842"/>
                </a:cubicBezTo>
                <a:close/>
                <a:moveTo>
                  <a:pt x="9793" y="2977"/>
                </a:moveTo>
                <a:cubicBezTo>
                  <a:pt x="9767" y="2977"/>
                  <a:pt x="9745" y="2999"/>
                  <a:pt x="9745" y="3025"/>
                </a:cubicBezTo>
                <a:cubicBezTo>
                  <a:pt x="9745" y="3051"/>
                  <a:pt x="9767" y="3072"/>
                  <a:pt x="9793" y="3072"/>
                </a:cubicBezTo>
                <a:cubicBezTo>
                  <a:pt x="9819" y="3072"/>
                  <a:pt x="9840" y="3051"/>
                  <a:pt x="9840" y="3025"/>
                </a:cubicBezTo>
                <a:cubicBezTo>
                  <a:pt x="9840" y="2999"/>
                  <a:pt x="9819" y="2977"/>
                  <a:pt x="9793" y="2977"/>
                </a:cubicBezTo>
                <a:close/>
                <a:moveTo>
                  <a:pt x="9793" y="3113"/>
                </a:moveTo>
                <a:cubicBezTo>
                  <a:pt x="9767" y="3113"/>
                  <a:pt x="9745" y="3134"/>
                  <a:pt x="9745" y="3160"/>
                </a:cubicBezTo>
                <a:cubicBezTo>
                  <a:pt x="9745" y="3186"/>
                  <a:pt x="9767" y="3208"/>
                  <a:pt x="9793" y="3208"/>
                </a:cubicBezTo>
                <a:cubicBezTo>
                  <a:pt x="9819" y="3208"/>
                  <a:pt x="9840" y="3186"/>
                  <a:pt x="9840" y="3160"/>
                </a:cubicBezTo>
                <a:cubicBezTo>
                  <a:pt x="9840" y="3134"/>
                  <a:pt x="9819" y="3113"/>
                  <a:pt x="9793" y="3113"/>
                </a:cubicBezTo>
                <a:close/>
                <a:moveTo>
                  <a:pt x="9793" y="3248"/>
                </a:moveTo>
                <a:cubicBezTo>
                  <a:pt x="9767" y="3248"/>
                  <a:pt x="9745" y="3269"/>
                  <a:pt x="9745" y="3295"/>
                </a:cubicBezTo>
                <a:cubicBezTo>
                  <a:pt x="9745" y="3322"/>
                  <a:pt x="9767" y="3343"/>
                  <a:pt x="9793" y="3343"/>
                </a:cubicBezTo>
                <a:cubicBezTo>
                  <a:pt x="9819" y="3343"/>
                  <a:pt x="9840" y="3322"/>
                  <a:pt x="9840" y="3295"/>
                </a:cubicBezTo>
                <a:cubicBezTo>
                  <a:pt x="9840" y="3269"/>
                  <a:pt x="9819" y="3248"/>
                  <a:pt x="9793" y="3248"/>
                </a:cubicBezTo>
                <a:close/>
                <a:moveTo>
                  <a:pt x="9793" y="3383"/>
                </a:moveTo>
                <a:cubicBezTo>
                  <a:pt x="9767" y="3383"/>
                  <a:pt x="9745" y="3405"/>
                  <a:pt x="9745" y="3431"/>
                </a:cubicBezTo>
                <a:cubicBezTo>
                  <a:pt x="9745" y="3457"/>
                  <a:pt x="9767" y="3478"/>
                  <a:pt x="9793" y="3478"/>
                </a:cubicBezTo>
                <a:cubicBezTo>
                  <a:pt x="9819" y="3478"/>
                  <a:pt x="9840" y="3457"/>
                  <a:pt x="9840" y="3431"/>
                </a:cubicBezTo>
                <a:cubicBezTo>
                  <a:pt x="9840" y="3405"/>
                  <a:pt x="9819" y="3383"/>
                  <a:pt x="9793" y="3383"/>
                </a:cubicBezTo>
                <a:close/>
                <a:moveTo>
                  <a:pt x="9793" y="3519"/>
                </a:moveTo>
                <a:cubicBezTo>
                  <a:pt x="9767" y="3519"/>
                  <a:pt x="9745" y="3540"/>
                  <a:pt x="9745" y="3566"/>
                </a:cubicBezTo>
                <a:cubicBezTo>
                  <a:pt x="9745" y="3592"/>
                  <a:pt x="9767" y="3614"/>
                  <a:pt x="9793" y="3614"/>
                </a:cubicBezTo>
                <a:cubicBezTo>
                  <a:pt x="9819" y="3614"/>
                  <a:pt x="9840" y="3592"/>
                  <a:pt x="9840" y="3566"/>
                </a:cubicBezTo>
                <a:cubicBezTo>
                  <a:pt x="9840" y="3540"/>
                  <a:pt x="9819" y="3519"/>
                  <a:pt x="9793" y="3519"/>
                </a:cubicBezTo>
                <a:close/>
                <a:moveTo>
                  <a:pt x="9793" y="3654"/>
                </a:moveTo>
                <a:cubicBezTo>
                  <a:pt x="9767" y="3654"/>
                  <a:pt x="9745" y="3675"/>
                  <a:pt x="9745" y="3702"/>
                </a:cubicBezTo>
                <a:cubicBezTo>
                  <a:pt x="9745" y="3728"/>
                  <a:pt x="9767" y="3749"/>
                  <a:pt x="9793" y="3749"/>
                </a:cubicBezTo>
                <a:cubicBezTo>
                  <a:pt x="9819" y="3749"/>
                  <a:pt x="9840" y="3728"/>
                  <a:pt x="9840" y="3702"/>
                </a:cubicBezTo>
                <a:cubicBezTo>
                  <a:pt x="9840" y="3675"/>
                  <a:pt x="9819" y="3654"/>
                  <a:pt x="9793" y="3654"/>
                </a:cubicBezTo>
                <a:close/>
                <a:moveTo>
                  <a:pt x="9793" y="3789"/>
                </a:moveTo>
                <a:cubicBezTo>
                  <a:pt x="9767" y="3789"/>
                  <a:pt x="9745" y="3811"/>
                  <a:pt x="9745" y="3837"/>
                </a:cubicBezTo>
                <a:cubicBezTo>
                  <a:pt x="9745" y="3863"/>
                  <a:pt x="9767" y="3884"/>
                  <a:pt x="9793" y="3884"/>
                </a:cubicBezTo>
                <a:cubicBezTo>
                  <a:pt x="9819" y="3884"/>
                  <a:pt x="9840" y="3863"/>
                  <a:pt x="9840" y="3837"/>
                </a:cubicBezTo>
                <a:cubicBezTo>
                  <a:pt x="9840" y="3811"/>
                  <a:pt x="9819" y="3789"/>
                  <a:pt x="9793" y="3789"/>
                </a:cubicBezTo>
                <a:close/>
                <a:moveTo>
                  <a:pt x="9793" y="3925"/>
                </a:moveTo>
                <a:cubicBezTo>
                  <a:pt x="9767" y="3925"/>
                  <a:pt x="9745" y="3946"/>
                  <a:pt x="9745" y="3972"/>
                </a:cubicBezTo>
                <a:cubicBezTo>
                  <a:pt x="9745" y="3998"/>
                  <a:pt x="9767" y="4020"/>
                  <a:pt x="9793" y="4020"/>
                </a:cubicBezTo>
                <a:cubicBezTo>
                  <a:pt x="9819" y="4020"/>
                  <a:pt x="9840" y="3998"/>
                  <a:pt x="9840" y="3972"/>
                </a:cubicBezTo>
                <a:cubicBezTo>
                  <a:pt x="9840" y="3946"/>
                  <a:pt x="9819" y="3925"/>
                  <a:pt x="9793" y="3925"/>
                </a:cubicBezTo>
                <a:close/>
                <a:moveTo>
                  <a:pt x="9793" y="4060"/>
                </a:moveTo>
                <a:cubicBezTo>
                  <a:pt x="9767" y="4060"/>
                  <a:pt x="9745" y="4081"/>
                  <a:pt x="9745" y="4108"/>
                </a:cubicBezTo>
                <a:cubicBezTo>
                  <a:pt x="9745" y="4134"/>
                  <a:pt x="9767" y="4155"/>
                  <a:pt x="9793" y="4155"/>
                </a:cubicBezTo>
                <a:cubicBezTo>
                  <a:pt x="9819" y="4155"/>
                  <a:pt x="9840" y="4134"/>
                  <a:pt x="9840" y="4108"/>
                </a:cubicBezTo>
                <a:cubicBezTo>
                  <a:pt x="9840" y="4081"/>
                  <a:pt x="9819" y="4060"/>
                  <a:pt x="9793" y="4060"/>
                </a:cubicBezTo>
                <a:close/>
                <a:moveTo>
                  <a:pt x="9793" y="4195"/>
                </a:moveTo>
                <a:cubicBezTo>
                  <a:pt x="9767" y="4195"/>
                  <a:pt x="9745" y="4217"/>
                  <a:pt x="9745" y="4243"/>
                </a:cubicBezTo>
                <a:cubicBezTo>
                  <a:pt x="9745" y="4269"/>
                  <a:pt x="9767" y="4290"/>
                  <a:pt x="9793" y="4290"/>
                </a:cubicBezTo>
                <a:cubicBezTo>
                  <a:pt x="9819" y="4290"/>
                  <a:pt x="9840" y="4269"/>
                  <a:pt x="9840" y="4243"/>
                </a:cubicBezTo>
                <a:cubicBezTo>
                  <a:pt x="9840" y="4217"/>
                  <a:pt x="9819" y="4195"/>
                  <a:pt x="9793" y="4195"/>
                </a:cubicBezTo>
                <a:close/>
                <a:moveTo>
                  <a:pt x="9793" y="4331"/>
                </a:moveTo>
                <a:cubicBezTo>
                  <a:pt x="9767" y="4331"/>
                  <a:pt x="9745" y="4352"/>
                  <a:pt x="9745" y="4378"/>
                </a:cubicBezTo>
                <a:cubicBezTo>
                  <a:pt x="9745" y="4404"/>
                  <a:pt x="9767" y="4426"/>
                  <a:pt x="9793" y="4426"/>
                </a:cubicBezTo>
                <a:cubicBezTo>
                  <a:pt x="9819" y="4426"/>
                  <a:pt x="9840" y="4404"/>
                  <a:pt x="9840" y="4378"/>
                </a:cubicBezTo>
                <a:cubicBezTo>
                  <a:pt x="9840" y="4352"/>
                  <a:pt x="9819" y="4331"/>
                  <a:pt x="9793" y="4331"/>
                </a:cubicBezTo>
                <a:close/>
                <a:moveTo>
                  <a:pt x="9793" y="4466"/>
                </a:moveTo>
                <a:cubicBezTo>
                  <a:pt x="9767" y="4466"/>
                  <a:pt x="9745" y="4487"/>
                  <a:pt x="9745" y="4514"/>
                </a:cubicBezTo>
                <a:cubicBezTo>
                  <a:pt x="9745" y="4540"/>
                  <a:pt x="9767" y="4561"/>
                  <a:pt x="9793" y="4561"/>
                </a:cubicBezTo>
                <a:cubicBezTo>
                  <a:pt x="9819" y="4561"/>
                  <a:pt x="9840" y="4540"/>
                  <a:pt x="9840" y="4514"/>
                </a:cubicBezTo>
                <a:cubicBezTo>
                  <a:pt x="9840" y="4487"/>
                  <a:pt x="9819" y="4466"/>
                  <a:pt x="9793" y="4466"/>
                </a:cubicBezTo>
                <a:close/>
                <a:moveTo>
                  <a:pt x="9793" y="4737"/>
                </a:moveTo>
                <a:cubicBezTo>
                  <a:pt x="9767" y="4737"/>
                  <a:pt x="9745" y="4758"/>
                  <a:pt x="9745" y="4784"/>
                </a:cubicBezTo>
                <a:cubicBezTo>
                  <a:pt x="9745" y="4811"/>
                  <a:pt x="9767" y="4832"/>
                  <a:pt x="9793" y="4832"/>
                </a:cubicBezTo>
                <a:cubicBezTo>
                  <a:pt x="9819" y="4832"/>
                  <a:pt x="9840" y="4811"/>
                  <a:pt x="9840" y="4784"/>
                </a:cubicBezTo>
                <a:cubicBezTo>
                  <a:pt x="9840" y="4758"/>
                  <a:pt x="9819" y="4737"/>
                  <a:pt x="9793" y="4737"/>
                </a:cubicBezTo>
                <a:close/>
                <a:moveTo>
                  <a:pt x="9793" y="4872"/>
                </a:moveTo>
                <a:cubicBezTo>
                  <a:pt x="9767" y="4872"/>
                  <a:pt x="9745" y="4893"/>
                  <a:pt x="9745" y="4920"/>
                </a:cubicBezTo>
                <a:cubicBezTo>
                  <a:pt x="9745" y="4946"/>
                  <a:pt x="9767" y="4967"/>
                  <a:pt x="9793" y="4967"/>
                </a:cubicBezTo>
                <a:cubicBezTo>
                  <a:pt x="9819" y="4967"/>
                  <a:pt x="9840" y="4946"/>
                  <a:pt x="9840" y="4920"/>
                </a:cubicBezTo>
                <a:cubicBezTo>
                  <a:pt x="9840" y="4893"/>
                  <a:pt x="9819" y="4872"/>
                  <a:pt x="9793" y="4872"/>
                </a:cubicBezTo>
                <a:close/>
                <a:moveTo>
                  <a:pt x="9793" y="5820"/>
                </a:moveTo>
                <a:cubicBezTo>
                  <a:pt x="9767" y="5820"/>
                  <a:pt x="9745" y="5841"/>
                  <a:pt x="9745" y="5867"/>
                </a:cubicBezTo>
                <a:cubicBezTo>
                  <a:pt x="9745" y="5893"/>
                  <a:pt x="9767" y="5915"/>
                  <a:pt x="9793" y="5915"/>
                </a:cubicBezTo>
                <a:cubicBezTo>
                  <a:pt x="9819" y="5915"/>
                  <a:pt x="9840" y="5893"/>
                  <a:pt x="9840" y="5867"/>
                </a:cubicBezTo>
                <a:cubicBezTo>
                  <a:pt x="9840" y="5841"/>
                  <a:pt x="9819" y="5820"/>
                  <a:pt x="9793" y="5820"/>
                </a:cubicBezTo>
                <a:close/>
                <a:moveTo>
                  <a:pt x="9793" y="5955"/>
                </a:moveTo>
                <a:cubicBezTo>
                  <a:pt x="9767" y="5955"/>
                  <a:pt x="9745" y="5976"/>
                  <a:pt x="9745" y="6002"/>
                </a:cubicBezTo>
                <a:cubicBezTo>
                  <a:pt x="9745" y="6029"/>
                  <a:pt x="9767" y="6050"/>
                  <a:pt x="9793" y="6050"/>
                </a:cubicBezTo>
                <a:cubicBezTo>
                  <a:pt x="9819" y="6050"/>
                  <a:pt x="9840" y="6029"/>
                  <a:pt x="9840" y="6002"/>
                </a:cubicBezTo>
                <a:cubicBezTo>
                  <a:pt x="9840" y="5976"/>
                  <a:pt x="9819" y="5955"/>
                  <a:pt x="9793" y="5955"/>
                </a:cubicBezTo>
                <a:close/>
                <a:moveTo>
                  <a:pt x="9793" y="6090"/>
                </a:moveTo>
                <a:cubicBezTo>
                  <a:pt x="9767" y="6090"/>
                  <a:pt x="9745" y="6112"/>
                  <a:pt x="9745" y="6138"/>
                </a:cubicBezTo>
                <a:cubicBezTo>
                  <a:pt x="9745" y="6164"/>
                  <a:pt x="9767" y="6185"/>
                  <a:pt x="9793" y="6185"/>
                </a:cubicBezTo>
                <a:cubicBezTo>
                  <a:pt x="9819" y="6185"/>
                  <a:pt x="9840" y="6164"/>
                  <a:pt x="9840" y="6138"/>
                </a:cubicBezTo>
                <a:cubicBezTo>
                  <a:pt x="9840" y="6112"/>
                  <a:pt x="9819" y="6090"/>
                  <a:pt x="9793" y="6090"/>
                </a:cubicBezTo>
                <a:close/>
                <a:moveTo>
                  <a:pt x="9793" y="6226"/>
                </a:moveTo>
                <a:cubicBezTo>
                  <a:pt x="9767" y="6226"/>
                  <a:pt x="9745" y="6247"/>
                  <a:pt x="9745" y="6273"/>
                </a:cubicBezTo>
                <a:cubicBezTo>
                  <a:pt x="9745" y="6299"/>
                  <a:pt x="9767" y="6321"/>
                  <a:pt x="9793" y="6321"/>
                </a:cubicBezTo>
                <a:cubicBezTo>
                  <a:pt x="9819" y="6321"/>
                  <a:pt x="9840" y="6299"/>
                  <a:pt x="9840" y="6273"/>
                </a:cubicBezTo>
                <a:cubicBezTo>
                  <a:pt x="9840" y="6247"/>
                  <a:pt x="9819" y="6226"/>
                  <a:pt x="9793" y="6226"/>
                </a:cubicBezTo>
                <a:close/>
                <a:moveTo>
                  <a:pt x="9657" y="1488"/>
                </a:moveTo>
                <a:cubicBezTo>
                  <a:pt x="9631" y="1488"/>
                  <a:pt x="9610" y="1510"/>
                  <a:pt x="9610" y="1536"/>
                </a:cubicBezTo>
                <a:cubicBezTo>
                  <a:pt x="9610" y="1562"/>
                  <a:pt x="9631" y="1583"/>
                  <a:pt x="9657" y="1583"/>
                </a:cubicBezTo>
                <a:cubicBezTo>
                  <a:pt x="9684" y="1583"/>
                  <a:pt x="9705" y="1562"/>
                  <a:pt x="9705" y="1536"/>
                </a:cubicBezTo>
                <a:cubicBezTo>
                  <a:pt x="9705" y="1510"/>
                  <a:pt x="9684" y="1488"/>
                  <a:pt x="9657" y="1488"/>
                </a:cubicBezTo>
                <a:close/>
                <a:moveTo>
                  <a:pt x="9657" y="1624"/>
                </a:moveTo>
                <a:cubicBezTo>
                  <a:pt x="9631" y="1624"/>
                  <a:pt x="9610" y="1645"/>
                  <a:pt x="9610" y="1671"/>
                </a:cubicBezTo>
                <a:cubicBezTo>
                  <a:pt x="9610" y="1697"/>
                  <a:pt x="9631" y="1719"/>
                  <a:pt x="9657" y="1719"/>
                </a:cubicBezTo>
                <a:cubicBezTo>
                  <a:pt x="9684" y="1719"/>
                  <a:pt x="9705" y="1697"/>
                  <a:pt x="9705" y="1671"/>
                </a:cubicBezTo>
                <a:cubicBezTo>
                  <a:pt x="9705" y="1645"/>
                  <a:pt x="9684" y="1624"/>
                  <a:pt x="9657" y="1624"/>
                </a:cubicBezTo>
                <a:close/>
                <a:moveTo>
                  <a:pt x="9657" y="1759"/>
                </a:moveTo>
                <a:cubicBezTo>
                  <a:pt x="9631" y="1759"/>
                  <a:pt x="9610" y="1780"/>
                  <a:pt x="9610" y="1807"/>
                </a:cubicBezTo>
                <a:cubicBezTo>
                  <a:pt x="9610" y="1833"/>
                  <a:pt x="9631" y="1854"/>
                  <a:pt x="9657" y="1854"/>
                </a:cubicBezTo>
                <a:cubicBezTo>
                  <a:pt x="9684" y="1854"/>
                  <a:pt x="9705" y="1833"/>
                  <a:pt x="9705" y="1807"/>
                </a:cubicBezTo>
                <a:cubicBezTo>
                  <a:pt x="9705" y="1780"/>
                  <a:pt x="9684" y="1759"/>
                  <a:pt x="9657" y="1759"/>
                </a:cubicBezTo>
                <a:close/>
                <a:moveTo>
                  <a:pt x="9657" y="1894"/>
                </a:moveTo>
                <a:cubicBezTo>
                  <a:pt x="9631" y="1894"/>
                  <a:pt x="9610" y="1916"/>
                  <a:pt x="9610" y="1942"/>
                </a:cubicBezTo>
                <a:cubicBezTo>
                  <a:pt x="9610" y="1968"/>
                  <a:pt x="9631" y="1989"/>
                  <a:pt x="9657" y="1989"/>
                </a:cubicBezTo>
                <a:cubicBezTo>
                  <a:pt x="9684" y="1989"/>
                  <a:pt x="9705" y="1968"/>
                  <a:pt x="9705" y="1942"/>
                </a:cubicBezTo>
                <a:cubicBezTo>
                  <a:pt x="9705" y="1916"/>
                  <a:pt x="9684" y="1894"/>
                  <a:pt x="9657" y="1894"/>
                </a:cubicBezTo>
                <a:close/>
                <a:moveTo>
                  <a:pt x="9657" y="2030"/>
                </a:moveTo>
                <a:cubicBezTo>
                  <a:pt x="9631" y="2030"/>
                  <a:pt x="9610" y="2051"/>
                  <a:pt x="9610" y="2077"/>
                </a:cubicBezTo>
                <a:cubicBezTo>
                  <a:pt x="9610" y="2103"/>
                  <a:pt x="9631" y="2125"/>
                  <a:pt x="9657" y="2125"/>
                </a:cubicBezTo>
                <a:cubicBezTo>
                  <a:pt x="9684" y="2125"/>
                  <a:pt x="9705" y="2103"/>
                  <a:pt x="9705" y="2077"/>
                </a:cubicBezTo>
                <a:cubicBezTo>
                  <a:pt x="9705" y="2051"/>
                  <a:pt x="9684" y="2030"/>
                  <a:pt x="9657" y="2030"/>
                </a:cubicBezTo>
                <a:close/>
                <a:moveTo>
                  <a:pt x="9657" y="2165"/>
                </a:moveTo>
                <a:cubicBezTo>
                  <a:pt x="9631" y="2165"/>
                  <a:pt x="9610" y="2186"/>
                  <a:pt x="9610" y="2213"/>
                </a:cubicBezTo>
                <a:cubicBezTo>
                  <a:pt x="9610" y="2239"/>
                  <a:pt x="9631" y="2260"/>
                  <a:pt x="9657" y="2260"/>
                </a:cubicBezTo>
                <a:cubicBezTo>
                  <a:pt x="9684" y="2260"/>
                  <a:pt x="9705" y="2239"/>
                  <a:pt x="9705" y="2213"/>
                </a:cubicBezTo>
                <a:cubicBezTo>
                  <a:pt x="9705" y="2186"/>
                  <a:pt x="9684" y="2165"/>
                  <a:pt x="9657" y="2165"/>
                </a:cubicBezTo>
                <a:close/>
                <a:moveTo>
                  <a:pt x="9657" y="2300"/>
                </a:moveTo>
                <a:cubicBezTo>
                  <a:pt x="9631" y="2300"/>
                  <a:pt x="9610" y="2322"/>
                  <a:pt x="9610" y="2348"/>
                </a:cubicBezTo>
                <a:cubicBezTo>
                  <a:pt x="9610" y="2374"/>
                  <a:pt x="9631" y="2396"/>
                  <a:pt x="9657" y="2396"/>
                </a:cubicBezTo>
                <a:cubicBezTo>
                  <a:pt x="9684" y="2396"/>
                  <a:pt x="9705" y="2374"/>
                  <a:pt x="9705" y="2348"/>
                </a:cubicBezTo>
                <a:cubicBezTo>
                  <a:pt x="9705" y="2322"/>
                  <a:pt x="9684" y="2300"/>
                  <a:pt x="9657" y="2300"/>
                </a:cubicBezTo>
                <a:close/>
                <a:moveTo>
                  <a:pt x="9657" y="2436"/>
                </a:moveTo>
                <a:cubicBezTo>
                  <a:pt x="9631" y="2436"/>
                  <a:pt x="9610" y="2457"/>
                  <a:pt x="9610" y="2483"/>
                </a:cubicBezTo>
                <a:cubicBezTo>
                  <a:pt x="9610" y="2510"/>
                  <a:pt x="9631" y="2531"/>
                  <a:pt x="9657" y="2531"/>
                </a:cubicBezTo>
                <a:cubicBezTo>
                  <a:pt x="9684" y="2531"/>
                  <a:pt x="9705" y="2510"/>
                  <a:pt x="9705" y="2483"/>
                </a:cubicBezTo>
                <a:cubicBezTo>
                  <a:pt x="9705" y="2457"/>
                  <a:pt x="9684" y="2436"/>
                  <a:pt x="9657" y="2436"/>
                </a:cubicBezTo>
                <a:close/>
                <a:moveTo>
                  <a:pt x="9657" y="2571"/>
                </a:moveTo>
                <a:cubicBezTo>
                  <a:pt x="9631" y="2571"/>
                  <a:pt x="9610" y="2593"/>
                  <a:pt x="9610" y="2619"/>
                </a:cubicBezTo>
                <a:cubicBezTo>
                  <a:pt x="9610" y="2645"/>
                  <a:pt x="9631" y="2666"/>
                  <a:pt x="9657" y="2666"/>
                </a:cubicBezTo>
                <a:cubicBezTo>
                  <a:pt x="9684" y="2666"/>
                  <a:pt x="9705" y="2645"/>
                  <a:pt x="9705" y="2619"/>
                </a:cubicBezTo>
                <a:cubicBezTo>
                  <a:pt x="9705" y="2593"/>
                  <a:pt x="9684" y="2571"/>
                  <a:pt x="9657" y="2571"/>
                </a:cubicBezTo>
                <a:close/>
                <a:moveTo>
                  <a:pt x="9657" y="2707"/>
                </a:moveTo>
                <a:cubicBezTo>
                  <a:pt x="9631" y="2707"/>
                  <a:pt x="9610" y="2728"/>
                  <a:pt x="9610" y="2754"/>
                </a:cubicBezTo>
                <a:cubicBezTo>
                  <a:pt x="9610" y="2780"/>
                  <a:pt x="9631" y="2802"/>
                  <a:pt x="9657" y="2802"/>
                </a:cubicBezTo>
                <a:cubicBezTo>
                  <a:pt x="9684" y="2802"/>
                  <a:pt x="9705" y="2780"/>
                  <a:pt x="9705" y="2754"/>
                </a:cubicBezTo>
                <a:cubicBezTo>
                  <a:pt x="9705" y="2728"/>
                  <a:pt x="9684" y="2707"/>
                  <a:pt x="9657" y="2707"/>
                </a:cubicBezTo>
                <a:close/>
                <a:moveTo>
                  <a:pt x="9657" y="2842"/>
                </a:moveTo>
                <a:cubicBezTo>
                  <a:pt x="9631" y="2842"/>
                  <a:pt x="9610" y="2863"/>
                  <a:pt x="9610" y="2889"/>
                </a:cubicBezTo>
                <a:cubicBezTo>
                  <a:pt x="9610" y="2916"/>
                  <a:pt x="9631" y="2937"/>
                  <a:pt x="9657" y="2937"/>
                </a:cubicBezTo>
                <a:cubicBezTo>
                  <a:pt x="9684" y="2937"/>
                  <a:pt x="9705" y="2916"/>
                  <a:pt x="9705" y="2889"/>
                </a:cubicBezTo>
                <a:cubicBezTo>
                  <a:pt x="9705" y="2863"/>
                  <a:pt x="9684" y="2842"/>
                  <a:pt x="9657" y="2842"/>
                </a:cubicBezTo>
                <a:close/>
                <a:moveTo>
                  <a:pt x="9657" y="2977"/>
                </a:moveTo>
                <a:cubicBezTo>
                  <a:pt x="9631" y="2977"/>
                  <a:pt x="9610" y="2999"/>
                  <a:pt x="9610" y="3025"/>
                </a:cubicBezTo>
                <a:cubicBezTo>
                  <a:pt x="9610" y="3051"/>
                  <a:pt x="9631" y="3072"/>
                  <a:pt x="9657" y="3072"/>
                </a:cubicBezTo>
                <a:cubicBezTo>
                  <a:pt x="9684" y="3072"/>
                  <a:pt x="9705" y="3051"/>
                  <a:pt x="9705" y="3025"/>
                </a:cubicBezTo>
                <a:cubicBezTo>
                  <a:pt x="9705" y="2999"/>
                  <a:pt x="9684" y="2977"/>
                  <a:pt x="9657" y="2977"/>
                </a:cubicBezTo>
                <a:close/>
                <a:moveTo>
                  <a:pt x="9657" y="3113"/>
                </a:moveTo>
                <a:cubicBezTo>
                  <a:pt x="9631" y="3113"/>
                  <a:pt x="9610" y="3134"/>
                  <a:pt x="9610" y="3160"/>
                </a:cubicBezTo>
                <a:cubicBezTo>
                  <a:pt x="9610" y="3186"/>
                  <a:pt x="9631" y="3208"/>
                  <a:pt x="9657" y="3208"/>
                </a:cubicBezTo>
                <a:cubicBezTo>
                  <a:pt x="9684" y="3208"/>
                  <a:pt x="9705" y="3186"/>
                  <a:pt x="9705" y="3160"/>
                </a:cubicBezTo>
                <a:cubicBezTo>
                  <a:pt x="9705" y="3134"/>
                  <a:pt x="9684" y="3113"/>
                  <a:pt x="9657" y="3113"/>
                </a:cubicBezTo>
                <a:close/>
                <a:moveTo>
                  <a:pt x="7762" y="2571"/>
                </a:moveTo>
                <a:cubicBezTo>
                  <a:pt x="7736" y="2571"/>
                  <a:pt x="7715" y="2593"/>
                  <a:pt x="7715" y="2619"/>
                </a:cubicBezTo>
                <a:cubicBezTo>
                  <a:pt x="7715" y="2645"/>
                  <a:pt x="7736" y="2666"/>
                  <a:pt x="7762" y="2666"/>
                </a:cubicBezTo>
                <a:cubicBezTo>
                  <a:pt x="7789" y="2666"/>
                  <a:pt x="7810" y="2645"/>
                  <a:pt x="7810" y="2619"/>
                </a:cubicBezTo>
                <a:cubicBezTo>
                  <a:pt x="7810" y="2593"/>
                  <a:pt x="7789" y="2571"/>
                  <a:pt x="7762" y="2571"/>
                </a:cubicBezTo>
                <a:close/>
                <a:moveTo>
                  <a:pt x="7627" y="2436"/>
                </a:moveTo>
                <a:cubicBezTo>
                  <a:pt x="7601" y="2436"/>
                  <a:pt x="7580" y="2457"/>
                  <a:pt x="7580" y="2483"/>
                </a:cubicBezTo>
                <a:cubicBezTo>
                  <a:pt x="7580" y="2510"/>
                  <a:pt x="7601" y="2531"/>
                  <a:pt x="7627" y="2531"/>
                </a:cubicBezTo>
                <a:cubicBezTo>
                  <a:pt x="7653" y="2531"/>
                  <a:pt x="7675" y="2510"/>
                  <a:pt x="7675" y="2483"/>
                </a:cubicBezTo>
                <a:cubicBezTo>
                  <a:pt x="7675" y="2457"/>
                  <a:pt x="7653" y="2436"/>
                  <a:pt x="7627" y="2436"/>
                </a:cubicBezTo>
                <a:close/>
                <a:moveTo>
                  <a:pt x="7492" y="2125"/>
                </a:moveTo>
                <a:cubicBezTo>
                  <a:pt x="7518" y="2125"/>
                  <a:pt x="7539" y="2103"/>
                  <a:pt x="7539" y="2077"/>
                </a:cubicBezTo>
                <a:cubicBezTo>
                  <a:pt x="7539" y="2051"/>
                  <a:pt x="7518" y="2030"/>
                  <a:pt x="7492" y="2030"/>
                </a:cubicBezTo>
                <a:cubicBezTo>
                  <a:pt x="7466" y="2030"/>
                  <a:pt x="7444" y="2051"/>
                  <a:pt x="7444" y="2077"/>
                </a:cubicBezTo>
                <a:cubicBezTo>
                  <a:pt x="7444" y="2103"/>
                  <a:pt x="7466" y="2125"/>
                  <a:pt x="7492" y="2125"/>
                </a:cubicBezTo>
                <a:close/>
                <a:moveTo>
                  <a:pt x="7627" y="2030"/>
                </a:moveTo>
                <a:cubicBezTo>
                  <a:pt x="7601" y="2030"/>
                  <a:pt x="7580" y="2051"/>
                  <a:pt x="7580" y="2077"/>
                </a:cubicBezTo>
                <a:cubicBezTo>
                  <a:pt x="7580" y="2103"/>
                  <a:pt x="7601" y="2125"/>
                  <a:pt x="7627" y="2125"/>
                </a:cubicBezTo>
                <a:cubicBezTo>
                  <a:pt x="7653" y="2125"/>
                  <a:pt x="7675" y="2103"/>
                  <a:pt x="7675" y="2077"/>
                </a:cubicBezTo>
                <a:cubicBezTo>
                  <a:pt x="7675" y="2051"/>
                  <a:pt x="7653" y="2030"/>
                  <a:pt x="7627" y="2030"/>
                </a:cubicBezTo>
                <a:close/>
                <a:moveTo>
                  <a:pt x="7492" y="2260"/>
                </a:moveTo>
                <a:cubicBezTo>
                  <a:pt x="7518" y="2260"/>
                  <a:pt x="7539" y="2239"/>
                  <a:pt x="7539" y="2213"/>
                </a:cubicBezTo>
                <a:cubicBezTo>
                  <a:pt x="7539" y="2186"/>
                  <a:pt x="7518" y="2165"/>
                  <a:pt x="7492" y="2165"/>
                </a:cubicBezTo>
                <a:cubicBezTo>
                  <a:pt x="7466" y="2165"/>
                  <a:pt x="7444" y="2186"/>
                  <a:pt x="7444" y="2213"/>
                </a:cubicBezTo>
                <a:cubicBezTo>
                  <a:pt x="7444" y="2239"/>
                  <a:pt x="7466" y="2260"/>
                  <a:pt x="7492" y="2260"/>
                </a:cubicBezTo>
                <a:close/>
                <a:moveTo>
                  <a:pt x="7492" y="2396"/>
                </a:moveTo>
                <a:cubicBezTo>
                  <a:pt x="7518" y="2396"/>
                  <a:pt x="7539" y="2374"/>
                  <a:pt x="7539" y="2348"/>
                </a:cubicBezTo>
                <a:cubicBezTo>
                  <a:pt x="7539" y="2322"/>
                  <a:pt x="7518" y="2300"/>
                  <a:pt x="7492" y="2300"/>
                </a:cubicBezTo>
                <a:cubicBezTo>
                  <a:pt x="7466" y="2300"/>
                  <a:pt x="7444" y="2322"/>
                  <a:pt x="7444" y="2348"/>
                </a:cubicBezTo>
                <a:cubicBezTo>
                  <a:pt x="7444" y="2374"/>
                  <a:pt x="7466" y="2396"/>
                  <a:pt x="7492" y="2396"/>
                </a:cubicBezTo>
                <a:close/>
                <a:moveTo>
                  <a:pt x="7492" y="2531"/>
                </a:moveTo>
                <a:cubicBezTo>
                  <a:pt x="7518" y="2531"/>
                  <a:pt x="7539" y="2510"/>
                  <a:pt x="7539" y="2483"/>
                </a:cubicBezTo>
                <a:cubicBezTo>
                  <a:pt x="7539" y="2457"/>
                  <a:pt x="7518" y="2436"/>
                  <a:pt x="7492" y="2436"/>
                </a:cubicBezTo>
                <a:cubicBezTo>
                  <a:pt x="7466" y="2436"/>
                  <a:pt x="7444" y="2457"/>
                  <a:pt x="7444" y="2483"/>
                </a:cubicBezTo>
                <a:cubicBezTo>
                  <a:pt x="7444" y="2510"/>
                  <a:pt x="7466" y="2531"/>
                  <a:pt x="7492" y="2531"/>
                </a:cubicBezTo>
                <a:close/>
                <a:moveTo>
                  <a:pt x="7492" y="2666"/>
                </a:moveTo>
                <a:cubicBezTo>
                  <a:pt x="7518" y="2666"/>
                  <a:pt x="7539" y="2645"/>
                  <a:pt x="7539" y="2619"/>
                </a:cubicBezTo>
                <a:cubicBezTo>
                  <a:pt x="7539" y="2593"/>
                  <a:pt x="7518" y="2571"/>
                  <a:pt x="7492" y="2571"/>
                </a:cubicBezTo>
                <a:cubicBezTo>
                  <a:pt x="7466" y="2571"/>
                  <a:pt x="7444" y="2593"/>
                  <a:pt x="7444" y="2619"/>
                </a:cubicBezTo>
                <a:cubicBezTo>
                  <a:pt x="7444" y="2645"/>
                  <a:pt x="7466" y="2666"/>
                  <a:pt x="7492" y="2666"/>
                </a:cubicBezTo>
                <a:close/>
                <a:moveTo>
                  <a:pt x="7356" y="2165"/>
                </a:moveTo>
                <a:cubicBezTo>
                  <a:pt x="7330" y="2165"/>
                  <a:pt x="7309" y="2186"/>
                  <a:pt x="7309" y="2213"/>
                </a:cubicBezTo>
                <a:cubicBezTo>
                  <a:pt x="7309" y="2239"/>
                  <a:pt x="7330" y="2260"/>
                  <a:pt x="7356" y="2260"/>
                </a:cubicBezTo>
                <a:cubicBezTo>
                  <a:pt x="7383" y="2260"/>
                  <a:pt x="7404" y="2239"/>
                  <a:pt x="7404" y="2213"/>
                </a:cubicBezTo>
                <a:cubicBezTo>
                  <a:pt x="7404" y="2186"/>
                  <a:pt x="7383" y="2165"/>
                  <a:pt x="7356" y="2165"/>
                </a:cubicBezTo>
                <a:close/>
                <a:moveTo>
                  <a:pt x="7356" y="2300"/>
                </a:moveTo>
                <a:cubicBezTo>
                  <a:pt x="7330" y="2300"/>
                  <a:pt x="7309" y="2322"/>
                  <a:pt x="7309" y="2348"/>
                </a:cubicBezTo>
                <a:cubicBezTo>
                  <a:pt x="7309" y="2374"/>
                  <a:pt x="7330" y="2396"/>
                  <a:pt x="7356" y="2396"/>
                </a:cubicBezTo>
                <a:cubicBezTo>
                  <a:pt x="7383" y="2396"/>
                  <a:pt x="7404" y="2374"/>
                  <a:pt x="7404" y="2348"/>
                </a:cubicBezTo>
                <a:cubicBezTo>
                  <a:pt x="7404" y="2322"/>
                  <a:pt x="7383" y="2300"/>
                  <a:pt x="7356" y="2300"/>
                </a:cubicBezTo>
                <a:close/>
                <a:moveTo>
                  <a:pt x="7356" y="2436"/>
                </a:moveTo>
                <a:cubicBezTo>
                  <a:pt x="7330" y="2436"/>
                  <a:pt x="7309" y="2457"/>
                  <a:pt x="7309" y="2483"/>
                </a:cubicBezTo>
                <a:cubicBezTo>
                  <a:pt x="7309" y="2510"/>
                  <a:pt x="7330" y="2531"/>
                  <a:pt x="7356" y="2531"/>
                </a:cubicBezTo>
                <a:cubicBezTo>
                  <a:pt x="7383" y="2531"/>
                  <a:pt x="7404" y="2510"/>
                  <a:pt x="7404" y="2483"/>
                </a:cubicBezTo>
                <a:cubicBezTo>
                  <a:pt x="7404" y="2457"/>
                  <a:pt x="7383" y="2436"/>
                  <a:pt x="7356" y="2436"/>
                </a:cubicBezTo>
                <a:close/>
                <a:moveTo>
                  <a:pt x="7356" y="2571"/>
                </a:moveTo>
                <a:cubicBezTo>
                  <a:pt x="7330" y="2571"/>
                  <a:pt x="7309" y="2593"/>
                  <a:pt x="7309" y="2619"/>
                </a:cubicBezTo>
                <a:cubicBezTo>
                  <a:pt x="7309" y="2645"/>
                  <a:pt x="7330" y="2666"/>
                  <a:pt x="7356" y="2666"/>
                </a:cubicBezTo>
                <a:cubicBezTo>
                  <a:pt x="7383" y="2666"/>
                  <a:pt x="7404" y="2645"/>
                  <a:pt x="7404" y="2619"/>
                </a:cubicBezTo>
                <a:cubicBezTo>
                  <a:pt x="7404" y="2593"/>
                  <a:pt x="7383" y="2571"/>
                  <a:pt x="7356" y="2571"/>
                </a:cubicBezTo>
                <a:close/>
                <a:moveTo>
                  <a:pt x="7221" y="1894"/>
                </a:moveTo>
                <a:cubicBezTo>
                  <a:pt x="7195" y="1894"/>
                  <a:pt x="7174" y="1916"/>
                  <a:pt x="7174" y="1942"/>
                </a:cubicBezTo>
                <a:cubicBezTo>
                  <a:pt x="7174" y="1968"/>
                  <a:pt x="7195" y="1989"/>
                  <a:pt x="7221" y="1989"/>
                </a:cubicBezTo>
                <a:cubicBezTo>
                  <a:pt x="7247" y="1989"/>
                  <a:pt x="7269" y="1968"/>
                  <a:pt x="7269" y="1942"/>
                </a:cubicBezTo>
                <a:cubicBezTo>
                  <a:pt x="7269" y="1916"/>
                  <a:pt x="7247" y="1894"/>
                  <a:pt x="7221" y="1894"/>
                </a:cubicBezTo>
                <a:close/>
                <a:moveTo>
                  <a:pt x="7221" y="2300"/>
                </a:moveTo>
                <a:cubicBezTo>
                  <a:pt x="7195" y="2300"/>
                  <a:pt x="7174" y="2322"/>
                  <a:pt x="7174" y="2348"/>
                </a:cubicBezTo>
                <a:cubicBezTo>
                  <a:pt x="7174" y="2374"/>
                  <a:pt x="7195" y="2396"/>
                  <a:pt x="7221" y="2396"/>
                </a:cubicBezTo>
                <a:cubicBezTo>
                  <a:pt x="7247" y="2396"/>
                  <a:pt x="7269" y="2374"/>
                  <a:pt x="7269" y="2348"/>
                </a:cubicBezTo>
                <a:cubicBezTo>
                  <a:pt x="7269" y="2322"/>
                  <a:pt x="7247" y="2300"/>
                  <a:pt x="7221" y="2300"/>
                </a:cubicBezTo>
                <a:close/>
                <a:moveTo>
                  <a:pt x="7221" y="2436"/>
                </a:moveTo>
                <a:cubicBezTo>
                  <a:pt x="7195" y="2436"/>
                  <a:pt x="7174" y="2457"/>
                  <a:pt x="7174" y="2483"/>
                </a:cubicBezTo>
                <a:cubicBezTo>
                  <a:pt x="7174" y="2510"/>
                  <a:pt x="7195" y="2531"/>
                  <a:pt x="7221" y="2531"/>
                </a:cubicBezTo>
                <a:cubicBezTo>
                  <a:pt x="7247" y="2531"/>
                  <a:pt x="7269" y="2510"/>
                  <a:pt x="7269" y="2483"/>
                </a:cubicBezTo>
                <a:cubicBezTo>
                  <a:pt x="7269" y="2457"/>
                  <a:pt x="7247" y="2436"/>
                  <a:pt x="7221" y="2436"/>
                </a:cubicBezTo>
                <a:close/>
                <a:moveTo>
                  <a:pt x="7086" y="2436"/>
                </a:moveTo>
                <a:cubicBezTo>
                  <a:pt x="7060" y="2436"/>
                  <a:pt x="7038" y="2457"/>
                  <a:pt x="7038" y="2483"/>
                </a:cubicBezTo>
                <a:cubicBezTo>
                  <a:pt x="7038" y="2510"/>
                  <a:pt x="7060" y="2531"/>
                  <a:pt x="7086" y="2531"/>
                </a:cubicBezTo>
                <a:cubicBezTo>
                  <a:pt x="7112" y="2531"/>
                  <a:pt x="7133" y="2510"/>
                  <a:pt x="7133" y="2483"/>
                </a:cubicBezTo>
                <a:cubicBezTo>
                  <a:pt x="7133" y="2457"/>
                  <a:pt x="7112" y="2436"/>
                  <a:pt x="7086" y="2436"/>
                </a:cubicBezTo>
                <a:close/>
                <a:moveTo>
                  <a:pt x="9657" y="3248"/>
                </a:moveTo>
                <a:cubicBezTo>
                  <a:pt x="9631" y="3248"/>
                  <a:pt x="9610" y="3269"/>
                  <a:pt x="9610" y="3295"/>
                </a:cubicBezTo>
                <a:cubicBezTo>
                  <a:pt x="9610" y="3322"/>
                  <a:pt x="9631" y="3343"/>
                  <a:pt x="9657" y="3343"/>
                </a:cubicBezTo>
                <a:cubicBezTo>
                  <a:pt x="9684" y="3343"/>
                  <a:pt x="9705" y="3322"/>
                  <a:pt x="9705" y="3295"/>
                </a:cubicBezTo>
                <a:cubicBezTo>
                  <a:pt x="9705" y="3269"/>
                  <a:pt x="9684" y="3248"/>
                  <a:pt x="9657" y="3248"/>
                </a:cubicBezTo>
                <a:close/>
                <a:moveTo>
                  <a:pt x="9657" y="3383"/>
                </a:moveTo>
                <a:cubicBezTo>
                  <a:pt x="9631" y="3383"/>
                  <a:pt x="9610" y="3405"/>
                  <a:pt x="9610" y="3431"/>
                </a:cubicBezTo>
                <a:cubicBezTo>
                  <a:pt x="9610" y="3457"/>
                  <a:pt x="9631" y="3478"/>
                  <a:pt x="9657" y="3478"/>
                </a:cubicBezTo>
                <a:cubicBezTo>
                  <a:pt x="9684" y="3478"/>
                  <a:pt x="9705" y="3457"/>
                  <a:pt x="9705" y="3431"/>
                </a:cubicBezTo>
                <a:cubicBezTo>
                  <a:pt x="9705" y="3405"/>
                  <a:pt x="9684" y="3383"/>
                  <a:pt x="9657" y="3383"/>
                </a:cubicBezTo>
                <a:close/>
                <a:moveTo>
                  <a:pt x="9657" y="3519"/>
                </a:moveTo>
                <a:cubicBezTo>
                  <a:pt x="9631" y="3519"/>
                  <a:pt x="9610" y="3540"/>
                  <a:pt x="9610" y="3566"/>
                </a:cubicBezTo>
                <a:cubicBezTo>
                  <a:pt x="9610" y="3592"/>
                  <a:pt x="9631" y="3614"/>
                  <a:pt x="9657" y="3614"/>
                </a:cubicBezTo>
                <a:cubicBezTo>
                  <a:pt x="9684" y="3614"/>
                  <a:pt x="9705" y="3592"/>
                  <a:pt x="9705" y="3566"/>
                </a:cubicBezTo>
                <a:cubicBezTo>
                  <a:pt x="9705" y="3540"/>
                  <a:pt x="9684" y="3519"/>
                  <a:pt x="9657" y="3519"/>
                </a:cubicBezTo>
                <a:close/>
                <a:moveTo>
                  <a:pt x="9657" y="3654"/>
                </a:moveTo>
                <a:cubicBezTo>
                  <a:pt x="9631" y="3654"/>
                  <a:pt x="9610" y="3675"/>
                  <a:pt x="9610" y="3702"/>
                </a:cubicBezTo>
                <a:cubicBezTo>
                  <a:pt x="9610" y="3728"/>
                  <a:pt x="9631" y="3749"/>
                  <a:pt x="9657" y="3749"/>
                </a:cubicBezTo>
                <a:cubicBezTo>
                  <a:pt x="9684" y="3749"/>
                  <a:pt x="9705" y="3728"/>
                  <a:pt x="9705" y="3702"/>
                </a:cubicBezTo>
                <a:cubicBezTo>
                  <a:pt x="9705" y="3675"/>
                  <a:pt x="9684" y="3654"/>
                  <a:pt x="9657" y="3654"/>
                </a:cubicBezTo>
                <a:close/>
                <a:moveTo>
                  <a:pt x="9657" y="3789"/>
                </a:moveTo>
                <a:cubicBezTo>
                  <a:pt x="9631" y="3789"/>
                  <a:pt x="9610" y="3811"/>
                  <a:pt x="9610" y="3837"/>
                </a:cubicBezTo>
                <a:cubicBezTo>
                  <a:pt x="9610" y="3863"/>
                  <a:pt x="9631" y="3884"/>
                  <a:pt x="9657" y="3884"/>
                </a:cubicBezTo>
                <a:cubicBezTo>
                  <a:pt x="9684" y="3884"/>
                  <a:pt x="9705" y="3863"/>
                  <a:pt x="9705" y="3837"/>
                </a:cubicBezTo>
                <a:cubicBezTo>
                  <a:pt x="9705" y="3811"/>
                  <a:pt x="9684" y="3789"/>
                  <a:pt x="9657" y="3789"/>
                </a:cubicBezTo>
                <a:close/>
                <a:moveTo>
                  <a:pt x="9657" y="3925"/>
                </a:moveTo>
                <a:cubicBezTo>
                  <a:pt x="9631" y="3925"/>
                  <a:pt x="9610" y="3946"/>
                  <a:pt x="9610" y="3972"/>
                </a:cubicBezTo>
                <a:cubicBezTo>
                  <a:pt x="9610" y="3998"/>
                  <a:pt x="9631" y="4020"/>
                  <a:pt x="9657" y="4020"/>
                </a:cubicBezTo>
                <a:cubicBezTo>
                  <a:pt x="9684" y="4020"/>
                  <a:pt x="9705" y="3998"/>
                  <a:pt x="9705" y="3972"/>
                </a:cubicBezTo>
                <a:cubicBezTo>
                  <a:pt x="9705" y="3946"/>
                  <a:pt x="9684" y="3925"/>
                  <a:pt x="9657" y="3925"/>
                </a:cubicBezTo>
                <a:close/>
                <a:moveTo>
                  <a:pt x="9657" y="4060"/>
                </a:moveTo>
                <a:cubicBezTo>
                  <a:pt x="9631" y="4060"/>
                  <a:pt x="9610" y="4081"/>
                  <a:pt x="9610" y="4108"/>
                </a:cubicBezTo>
                <a:cubicBezTo>
                  <a:pt x="9610" y="4134"/>
                  <a:pt x="9631" y="4155"/>
                  <a:pt x="9657" y="4155"/>
                </a:cubicBezTo>
                <a:cubicBezTo>
                  <a:pt x="9684" y="4155"/>
                  <a:pt x="9705" y="4134"/>
                  <a:pt x="9705" y="4108"/>
                </a:cubicBezTo>
                <a:cubicBezTo>
                  <a:pt x="9705" y="4081"/>
                  <a:pt x="9684" y="4060"/>
                  <a:pt x="9657" y="4060"/>
                </a:cubicBezTo>
                <a:close/>
                <a:moveTo>
                  <a:pt x="9657" y="4195"/>
                </a:moveTo>
                <a:cubicBezTo>
                  <a:pt x="9631" y="4195"/>
                  <a:pt x="9610" y="4217"/>
                  <a:pt x="9610" y="4243"/>
                </a:cubicBezTo>
                <a:cubicBezTo>
                  <a:pt x="9610" y="4269"/>
                  <a:pt x="9631" y="4290"/>
                  <a:pt x="9657" y="4290"/>
                </a:cubicBezTo>
                <a:cubicBezTo>
                  <a:pt x="9684" y="4290"/>
                  <a:pt x="9705" y="4269"/>
                  <a:pt x="9705" y="4243"/>
                </a:cubicBezTo>
                <a:cubicBezTo>
                  <a:pt x="9705" y="4217"/>
                  <a:pt x="9684" y="4195"/>
                  <a:pt x="9657" y="4195"/>
                </a:cubicBezTo>
                <a:close/>
                <a:moveTo>
                  <a:pt x="9657" y="4331"/>
                </a:moveTo>
                <a:cubicBezTo>
                  <a:pt x="9631" y="4331"/>
                  <a:pt x="9610" y="4352"/>
                  <a:pt x="9610" y="4378"/>
                </a:cubicBezTo>
                <a:cubicBezTo>
                  <a:pt x="9610" y="4404"/>
                  <a:pt x="9631" y="4426"/>
                  <a:pt x="9657" y="4426"/>
                </a:cubicBezTo>
                <a:cubicBezTo>
                  <a:pt x="9684" y="4426"/>
                  <a:pt x="9705" y="4404"/>
                  <a:pt x="9705" y="4378"/>
                </a:cubicBezTo>
                <a:cubicBezTo>
                  <a:pt x="9705" y="4352"/>
                  <a:pt x="9684" y="4331"/>
                  <a:pt x="9657" y="4331"/>
                </a:cubicBezTo>
                <a:close/>
                <a:moveTo>
                  <a:pt x="9657" y="4466"/>
                </a:moveTo>
                <a:cubicBezTo>
                  <a:pt x="9631" y="4466"/>
                  <a:pt x="9610" y="4487"/>
                  <a:pt x="9610" y="4514"/>
                </a:cubicBezTo>
                <a:cubicBezTo>
                  <a:pt x="9610" y="4540"/>
                  <a:pt x="9631" y="4561"/>
                  <a:pt x="9657" y="4561"/>
                </a:cubicBezTo>
                <a:cubicBezTo>
                  <a:pt x="9684" y="4561"/>
                  <a:pt x="9705" y="4540"/>
                  <a:pt x="9705" y="4514"/>
                </a:cubicBezTo>
                <a:cubicBezTo>
                  <a:pt x="9705" y="4487"/>
                  <a:pt x="9684" y="4466"/>
                  <a:pt x="9657" y="4466"/>
                </a:cubicBezTo>
                <a:close/>
                <a:moveTo>
                  <a:pt x="9657" y="4601"/>
                </a:moveTo>
                <a:cubicBezTo>
                  <a:pt x="9631" y="4601"/>
                  <a:pt x="9610" y="4623"/>
                  <a:pt x="9610" y="4649"/>
                </a:cubicBezTo>
                <a:cubicBezTo>
                  <a:pt x="9610" y="4675"/>
                  <a:pt x="9631" y="4696"/>
                  <a:pt x="9657" y="4696"/>
                </a:cubicBezTo>
                <a:cubicBezTo>
                  <a:pt x="9684" y="4696"/>
                  <a:pt x="9705" y="4675"/>
                  <a:pt x="9705" y="4649"/>
                </a:cubicBezTo>
                <a:cubicBezTo>
                  <a:pt x="9705" y="4623"/>
                  <a:pt x="9684" y="4601"/>
                  <a:pt x="9657" y="4601"/>
                </a:cubicBezTo>
                <a:close/>
                <a:moveTo>
                  <a:pt x="9657" y="4737"/>
                </a:moveTo>
                <a:cubicBezTo>
                  <a:pt x="9631" y="4737"/>
                  <a:pt x="9610" y="4758"/>
                  <a:pt x="9610" y="4784"/>
                </a:cubicBezTo>
                <a:cubicBezTo>
                  <a:pt x="9610" y="4811"/>
                  <a:pt x="9631" y="4832"/>
                  <a:pt x="9657" y="4832"/>
                </a:cubicBezTo>
                <a:cubicBezTo>
                  <a:pt x="9684" y="4832"/>
                  <a:pt x="9705" y="4811"/>
                  <a:pt x="9705" y="4784"/>
                </a:cubicBezTo>
                <a:cubicBezTo>
                  <a:pt x="9705" y="4758"/>
                  <a:pt x="9684" y="4737"/>
                  <a:pt x="9657" y="4737"/>
                </a:cubicBezTo>
                <a:close/>
                <a:moveTo>
                  <a:pt x="9657" y="4872"/>
                </a:moveTo>
                <a:cubicBezTo>
                  <a:pt x="9631" y="4872"/>
                  <a:pt x="9610" y="4893"/>
                  <a:pt x="9610" y="4920"/>
                </a:cubicBezTo>
                <a:cubicBezTo>
                  <a:pt x="9610" y="4946"/>
                  <a:pt x="9631" y="4967"/>
                  <a:pt x="9657" y="4967"/>
                </a:cubicBezTo>
                <a:cubicBezTo>
                  <a:pt x="9684" y="4967"/>
                  <a:pt x="9705" y="4946"/>
                  <a:pt x="9705" y="4920"/>
                </a:cubicBezTo>
                <a:cubicBezTo>
                  <a:pt x="9705" y="4893"/>
                  <a:pt x="9684" y="4872"/>
                  <a:pt x="9657" y="4872"/>
                </a:cubicBezTo>
                <a:close/>
                <a:moveTo>
                  <a:pt x="9657" y="5008"/>
                </a:moveTo>
                <a:cubicBezTo>
                  <a:pt x="9631" y="5008"/>
                  <a:pt x="9610" y="5029"/>
                  <a:pt x="9610" y="5055"/>
                </a:cubicBezTo>
                <a:cubicBezTo>
                  <a:pt x="9610" y="5081"/>
                  <a:pt x="9631" y="5103"/>
                  <a:pt x="9657" y="5103"/>
                </a:cubicBezTo>
                <a:cubicBezTo>
                  <a:pt x="9684" y="5103"/>
                  <a:pt x="9705" y="5081"/>
                  <a:pt x="9705" y="5055"/>
                </a:cubicBezTo>
                <a:cubicBezTo>
                  <a:pt x="9705" y="5029"/>
                  <a:pt x="9684" y="5008"/>
                  <a:pt x="9657" y="5008"/>
                </a:cubicBezTo>
                <a:close/>
                <a:moveTo>
                  <a:pt x="9657" y="5955"/>
                </a:moveTo>
                <a:cubicBezTo>
                  <a:pt x="9631" y="5955"/>
                  <a:pt x="9610" y="5976"/>
                  <a:pt x="9610" y="6002"/>
                </a:cubicBezTo>
                <a:cubicBezTo>
                  <a:pt x="9610" y="6029"/>
                  <a:pt x="9631" y="6050"/>
                  <a:pt x="9657" y="6050"/>
                </a:cubicBezTo>
                <a:cubicBezTo>
                  <a:pt x="9684" y="6050"/>
                  <a:pt x="9705" y="6029"/>
                  <a:pt x="9705" y="6002"/>
                </a:cubicBezTo>
                <a:cubicBezTo>
                  <a:pt x="9705" y="5976"/>
                  <a:pt x="9684" y="5955"/>
                  <a:pt x="9657" y="5955"/>
                </a:cubicBezTo>
                <a:close/>
                <a:moveTo>
                  <a:pt x="9657" y="6090"/>
                </a:moveTo>
                <a:cubicBezTo>
                  <a:pt x="9631" y="6090"/>
                  <a:pt x="9610" y="6112"/>
                  <a:pt x="9610" y="6138"/>
                </a:cubicBezTo>
                <a:cubicBezTo>
                  <a:pt x="9610" y="6164"/>
                  <a:pt x="9631" y="6185"/>
                  <a:pt x="9657" y="6185"/>
                </a:cubicBezTo>
                <a:cubicBezTo>
                  <a:pt x="9684" y="6185"/>
                  <a:pt x="9705" y="6164"/>
                  <a:pt x="9705" y="6138"/>
                </a:cubicBezTo>
                <a:cubicBezTo>
                  <a:pt x="9705" y="6112"/>
                  <a:pt x="9684" y="6090"/>
                  <a:pt x="9657" y="6090"/>
                </a:cubicBezTo>
                <a:close/>
                <a:moveTo>
                  <a:pt x="9657" y="6226"/>
                </a:moveTo>
                <a:cubicBezTo>
                  <a:pt x="9631" y="6226"/>
                  <a:pt x="9610" y="6247"/>
                  <a:pt x="9610" y="6273"/>
                </a:cubicBezTo>
                <a:cubicBezTo>
                  <a:pt x="9610" y="6299"/>
                  <a:pt x="9631" y="6321"/>
                  <a:pt x="9657" y="6321"/>
                </a:cubicBezTo>
                <a:cubicBezTo>
                  <a:pt x="9684" y="6321"/>
                  <a:pt x="9705" y="6299"/>
                  <a:pt x="9705" y="6273"/>
                </a:cubicBezTo>
                <a:cubicBezTo>
                  <a:pt x="9705" y="6247"/>
                  <a:pt x="9684" y="6226"/>
                  <a:pt x="9657" y="6226"/>
                </a:cubicBezTo>
                <a:close/>
                <a:moveTo>
                  <a:pt x="9657" y="6361"/>
                </a:moveTo>
                <a:cubicBezTo>
                  <a:pt x="9631" y="6361"/>
                  <a:pt x="9610" y="6382"/>
                  <a:pt x="9610" y="6409"/>
                </a:cubicBezTo>
                <a:cubicBezTo>
                  <a:pt x="9610" y="6435"/>
                  <a:pt x="9631" y="6456"/>
                  <a:pt x="9657" y="6456"/>
                </a:cubicBezTo>
                <a:cubicBezTo>
                  <a:pt x="9684" y="6456"/>
                  <a:pt x="9705" y="6435"/>
                  <a:pt x="9705" y="6409"/>
                </a:cubicBezTo>
                <a:cubicBezTo>
                  <a:pt x="9705" y="6382"/>
                  <a:pt x="9684" y="6361"/>
                  <a:pt x="9657" y="6361"/>
                </a:cubicBezTo>
                <a:close/>
                <a:moveTo>
                  <a:pt x="9522" y="1488"/>
                </a:moveTo>
                <a:cubicBezTo>
                  <a:pt x="9496" y="1488"/>
                  <a:pt x="9475" y="1510"/>
                  <a:pt x="9475" y="1536"/>
                </a:cubicBezTo>
                <a:cubicBezTo>
                  <a:pt x="9475" y="1562"/>
                  <a:pt x="9496" y="1583"/>
                  <a:pt x="9522" y="1583"/>
                </a:cubicBezTo>
                <a:cubicBezTo>
                  <a:pt x="9548" y="1583"/>
                  <a:pt x="9570" y="1562"/>
                  <a:pt x="9570" y="1536"/>
                </a:cubicBezTo>
                <a:cubicBezTo>
                  <a:pt x="9570" y="1510"/>
                  <a:pt x="9548" y="1488"/>
                  <a:pt x="9522" y="1488"/>
                </a:cubicBezTo>
                <a:close/>
                <a:moveTo>
                  <a:pt x="9522" y="1624"/>
                </a:moveTo>
                <a:cubicBezTo>
                  <a:pt x="9496" y="1624"/>
                  <a:pt x="9475" y="1645"/>
                  <a:pt x="9475" y="1671"/>
                </a:cubicBezTo>
                <a:cubicBezTo>
                  <a:pt x="9475" y="1697"/>
                  <a:pt x="9496" y="1719"/>
                  <a:pt x="9522" y="1719"/>
                </a:cubicBezTo>
                <a:cubicBezTo>
                  <a:pt x="9548" y="1719"/>
                  <a:pt x="9570" y="1697"/>
                  <a:pt x="9570" y="1671"/>
                </a:cubicBezTo>
                <a:cubicBezTo>
                  <a:pt x="9570" y="1645"/>
                  <a:pt x="9548" y="1624"/>
                  <a:pt x="9522" y="1624"/>
                </a:cubicBezTo>
                <a:close/>
                <a:moveTo>
                  <a:pt x="9522" y="1759"/>
                </a:moveTo>
                <a:cubicBezTo>
                  <a:pt x="9496" y="1759"/>
                  <a:pt x="9475" y="1780"/>
                  <a:pt x="9475" y="1807"/>
                </a:cubicBezTo>
                <a:cubicBezTo>
                  <a:pt x="9475" y="1833"/>
                  <a:pt x="9496" y="1854"/>
                  <a:pt x="9522" y="1854"/>
                </a:cubicBezTo>
                <a:cubicBezTo>
                  <a:pt x="9548" y="1854"/>
                  <a:pt x="9570" y="1833"/>
                  <a:pt x="9570" y="1807"/>
                </a:cubicBezTo>
                <a:cubicBezTo>
                  <a:pt x="9570" y="1780"/>
                  <a:pt x="9548" y="1759"/>
                  <a:pt x="9522" y="1759"/>
                </a:cubicBezTo>
                <a:close/>
                <a:moveTo>
                  <a:pt x="9522" y="1894"/>
                </a:moveTo>
                <a:cubicBezTo>
                  <a:pt x="9496" y="1894"/>
                  <a:pt x="9475" y="1916"/>
                  <a:pt x="9475" y="1942"/>
                </a:cubicBezTo>
                <a:cubicBezTo>
                  <a:pt x="9475" y="1968"/>
                  <a:pt x="9496" y="1989"/>
                  <a:pt x="9522" y="1989"/>
                </a:cubicBezTo>
                <a:cubicBezTo>
                  <a:pt x="9548" y="1989"/>
                  <a:pt x="9570" y="1968"/>
                  <a:pt x="9570" y="1942"/>
                </a:cubicBezTo>
                <a:cubicBezTo>
                  <a:pt x="9570" y="1916"/>
                  <a:pt x="9548" y="1894"/>
                  <a:pt x="9522" y="1894"/>
                </a:cubicBezTo>
                <a:close/>
                <a:moveTo>
                  <a:pt x="9522" y="2030"/>
                </a:moveTo>
                <a:cubicBezTo>
                  <a:pt x="9496" y="2030"/>
                  <a:pt x="9475" y="2051"/>
                  <a:pt x="9475" y="2077"/>
                </a:cubicBezTo>
                <a:cubicBezTo>
                  <a:pt x="9475" y="2103"/>
                  <a:pt x="9496" y="2125"/>
                  <a:pt x="9522" y="2125"/>
                </a:cubicBezTo>
                <a:cubicBezTo>
                  <a:pt x="9548" y="2125"/>
                  <a:pt x="9570" y="2103"/>
                  <a:pt x="9570" y="2077"/>
                </a:cubicBezTo>
                <a:cubicBezTo>
                  <a:pt x="9570" y="2051"/>
                  <a:pt x="9548" y="2030"/>
                  <a:pt x="9522" y="2030"/>
                </a:cubicBezTo>
                <a:close/>
                <a:moveTo>
                  <a:pt x="9522" y="2165"/>
                </a:moveTo>
                <a:cubicBezTo>
                  <a:pt x="9496" y="2165"/>
                  <a:pt x="9475" y="2186"/>
                  <a:pt x="9475" y="2213"/>
                </a:cubicBezTo>
                <a:cubicBezTo>
                  <a:pt x="9475" y="2239"/>
                  <a:pt x="9496" y="2260"/>
                  <a:pt x="9522" y="2260"/>
                </a:cubicBezTo>
                <a:cubicBezTo>
                  <a:pt x="9548" y="2260"/>
                  <a:pt x="9570" y="2239"/>
                  <a:pt x="9570" y="2213"/>
                </a:cubicBezTo>
                <a:cubicBezTo>
                  <a:pt x="9570" y="2186"/>
                  <a:pt x="9548" y="2165"/>
                  <a:pt x="9522" y="2165"/>
                </a:cubicBezTo>
                <a:close/>
                <a:moveTo>
                  <a:pt x="9522" y="2300"/>
                </a:moveTo>
                <a:cubicBezTo>
                  <a:pt x="9496" y="2300"/>
                  <a:pt x="9475" y="2322"/>
                  <a:pt x="9475" y="2348"/>
                </a:cubicBezTo>
                <a:cubicBezTo>
                  <a:pt x="9475" y="2374"/>
                  <a:pt x="9496" y="2396"/>
                  <a:pt x="9522" y="2396"/>
                </a:cubicBezTo>
                <a:cubicBezTo>
                  <a:pt x="9548" y="2396"/>
                  <a:pt x="9570" y="2374"/>
                  <a:pt x="9570" y="2348"/>
                </a:cubicBezTo>
                <a:cubicBezTo>
                  <a:pt x="9570" y="2322"/>
                  <a:pt x="9548" y="2300"/>
                  <a:pt x="9522" y="2300"/>
                </a:cubicBezTo>
                <a:close/>
                <a:moveTo>
                  <a:pt x="9522" y="2436"/>
                </a:moveTo>
                <a:cubicBezTo>
                  <a:pt x="9496" y="2436"/>
                  <a:pt x="9475" y="2457"/>
                  <a:pt x="9475" y="2483"/>
                </a:cubicBezTo>
                <a:cubicBezTo>
                  <a:pt x="9475" y="2510"/>
                  <a:pt x="9496" y="2531"/>
                  <a:pt x="9522" y="2531"/>
                </a:cubicBezTo>
                <a:cubicBezTo>
                  <a:pt x="9548" y="2531"/>
                  <a:pt x="9570" y="2510"/>
                  <a:pt x="9570" y="2483"/>
                </a:cubicBezTo>
                <a:cubicBezTo>
                  <a:pt x="9570" y="2457"/>
                  <a:pt x="9548" y="2436"/>
                  <a:pt x="9522" y="2436"/>
                </a:cubicBezTo>
                <a:close/>
                <a:moveTo>
                  <a:pt x="9522" y="2571"/>
                </a:moveTo>
                <a:cubicBezTo>
                  <a:pt x="9496" y="2571"/>
                  <a:pt x="9475" y="2593"/>
                  <a:pt x="9475" y="2619"/>
                </a:cubicBezTo>
                <a:cubicBezTo>
                  <a:pt x="9475" y="2645"/>
                  <a:pt x="9496" y="2666"/>
                  <a:pt x="9522" y="2666"/>
                </a:cubicBezTo>
                <a:cubicBezTo>
                  <a:pt x="9548" y="2666"/>
                  <a:pt x="9570" y="2645"/>
                  <a:pt x="9570" y="2619"/>
                </a:cubicBezTo>
                <a:cubicBezTo>
                  <a:pt x="9570" y="2593"/>
                  <a:pt x="9548" y="2571"/>
                  <a:pt x="9522" y="2571"/>
                </a:cubicBezTo>
                <a:close/>
                <a:moveTo>
                  <a:pt x="9522" y="2707"/>
                </a:moveTo>
                <a:cubicBezTo>
                  <a:pt x="9496" y="2707"/>
                  <a:pt x="9475" y="2728"/>
                  <a:pt x="9475" y="2754"/>
                </a:cubicBezTo>
                <a:cubicBezTo>
                  <a:pt x="9475" y="2780"/>
                  <a:pt x="9496" y="2802"/>
                  <a:pt x="9522" y="2802"/>
                </a:cubicBezTo>
                <a:cubicBezTo>
                  <a:pt x="9548" y="2802"/>
                  <a:pt x="9570" y="2780"/>
                  <a:pt x="9570" y="2754"/>
                </a:cubicBezTo>
                <a:cubicBezTo>
                  <a:pt x="9570" y="2728"/>
                  <a:pt x="9548" y="2707"/>
                  <a:pt x="9522" y="2707"/>
                </a:cubicBezTo>
                <a:close/>
                <a:moveTo>
                  <a:pt x="9522" y="2842"/>
                </a:moveTo>
                <a:cubicBezTo>
                  <a:pt x="9496" y="2842"/>
                  <a:pt x="9475" y="2863"/>
                  <a:pt x="9475" y="2889"/>
                </a:cubicBezTo>
                <a:cubicBezTo>
                  <a:pt x="9475" y="2916"/>
                  <a:pt x="9496" y="2937"/>
                  <a:pt x="9522" y="2937"/>
                </a:cubicBezTo>
                <a:cubicBezTo>
                  <a:pt x="9548" y="2937"/>
                  <a:pt x="9570" y="2916"/>
                  <a:pt x="9570" y="2889"/>
                </a:cubicBezTo>
                <a:cubicBezTo>
                  <a:pt x="9570" y="2863"/>
                  <a:pt x="9548" y="2842"/>
                  <a:pt x="9522" y="2842"/>
                </a:cubicBezTo>
                <a:close/>
                <a:moveTo>
                  <a:pt x="9522" y="2977"/>
                </a:moveTo>
                <a:cubicBezTo>
                  <a:pt x="9496" y="2977"/>
                  <a:pt x="9475" y="2999"/>
                  <a:pt x="9475" y="3025"/>
                </a:cubicBezTo>
                <a:cubicBezTo>
                  <a:pt x="9475" y="3051"/>
                  <a:pt x="9496" y="3072"/>
                  <a:pt x="9522" y="3072"/>
                </a:cubicBezTo>
                <a:cubicBezTo>
                  <a:pt x="9548" y="3072"/>
                  <a:pt x="9570" y="3051"/>
                  <a:pt x="9570" y="3025"/>
                </a:cubicBezTo>
                <a:cubicBezTo>
                  <a:pt x="9570" y="2999"/>
                  <a:pt x="9548" y="2977"/>
                  <a:pt x="9522" y="2977"/>
                </a:cubicBezTo>
                <a:close/>
                <a:moveTo>
                  <a:pt x="9522" y="3113"/>
                </a:moveTo>
                <a:cubicBezTo>
                  <a:pt x="9496" y="3113"/>
                  <a:pt x="9475" y="3134"/>
                  <a:pt x="9475" y="3160"/>
                </a:cubicBezTo>
                <a:cubicBezTo>
                  <a:pt x="9475" y="3186"/>
                  <a:pt x="9496" y="3208"/>
                  <a:pt x="9522" y="3208"/>
                </a:cubicBezTo>
                <a:cubicBezTo>
                  <a:pt x="9548" y="3208"/>
                  <a:pt x="9570" y="3186"/>
                  <a:pt x="9570" y="3160"/>
                </a:cubicBezTo>
                <a:cubicBezTo>
                  <a:pt x="9570" y="3134"/>
                  <a:pt x="9548" y="3113"/>
                  <a:pt x="9522" y="3113"/>
                </a:cubicBezTo>
                <a:close/>
                <a:moveTo>
                  <a:pt x="9522" y="3248"/>
                </a:moveTo>
                <a:cubicBezTo>
                  <a:pt x="9496" y="3248"/>
                  <a:pt x="9475" y="3269"/>
                  <a:pt x="9475" y="3295"/>
                </a:cubicBezTo>
                <a:cubicBezTo>
                  <a:pt x="9475" y="3322"/>
                  <a:pt x="9496" y="3343"/>
                  <a:pt x="9522" y="3343"/>
                </a:cubicBezTo>
                <a:cubicBezTo>
                  <a:pt x="9548" y="3343"/>
                  <a:pt x="9570" y="3322"/>
                  <a:pt x="9570" y="3295"/>
                </a:cubicBezTo>
                <a:cubicBezTo>
                  <a:pt x="9570" y="3269"/>
                  <a:pt x="9548" y="3248"/>
                  <a:pt x="9522" y="3248"/>
                </a:cubicBezTo>
                <a:close/>
                <a:moveTo>
                  <a:pt x="9522" y="3383"/>
                </a:moveTo>
                <a:cubicBezTo>
                  <a:pt x="9496" y="3383"/>
                  <a:pt x="9475" y="3405"/>
                  <a:pt x="9475" y="3431"/>
                </a:cubicBezTo>
                <a:cubicBezTo>
                  <a:pt x="9475" y="3457"/>
                  <a:pt x="9496" y="3478"/>
                  <a:pt x="9522" y="3478"/>
                </a:cubicBezTo>
                <a:cubicBezTo>
                  <a:pt x="9548" y="3478"/>
                  <a:pt x="9570" y="3457"/>
                  <a:pt x="9570" y="3431"/>
                </a:cubicBezTo>
                <a:cubicBezTo>
                  <a:pt x="9570" y="3405"/>
                  <a:pt x="9548" y="3383"/>
                  <a:pt x="9522" y="3383"/>
                </a:cubicBezTo>
                <a:close/>
                <a:moveTo>
                  <a:pt x="9522" y="3519"/>
                </a:moveTo>
                <a:cubicBezTo>
                  <a:pt x="9496" y="3519"/>
                  <a:pt x="9475" y="3540"/>
                  <a:pt x="9475" y="3566"/>
                </a:cubicBezTo>
                <a:cubicBezTo>
                  <a:pt x="9475" y="3592"/>
                  <a:pt x="9496" y="3614"/>
                  <a:pt x="9522" y="3614"/>
                </a:cubicBezTo>
                <a:cubicBezTo>
                  <a:pt x="9548" y="3614"/>
                  <a:pt x="9570" y="3592"/>
                  <a:pt x="9570" y="3566"/>
                </a:cubicBezTo>
                <a:cubicBezTo>
                  <a:pt x="9570" y="3540"/>
                  <a:pt x="9548" y="3519"/>
                  <a:pt x="9522" y="3519"/>
                </a:cubicBezTo>
                <a:close/>
                <a:moveTo>
                  <a:pt x="9522" y="3654"/>
                </a:moveTo>
                <a:cubicBezTo>
                  <a:pt x="9496" y="3654"/>
                  <a:pt x="9475" y="3675"/>
                  <a:pt x="9475" y="3702"/>
                </a:cubicBezTo>
                <a:cubicBezTo>
                  <a:pt x="9475" y="3728"/>
                  <a:pt x="9496" y="3749"/>
                  <a:pt x="9522" y="3749"/>
                </a:cubicBezTo>
                <a:cubicBezTo>
                  <a:pt x="9548" y="3749"/>
                  <a:pt x="9570" y="3728"/>
                  <a:pt x="9570" y="3702"/>
                </a:cubicBezTo>
                <a:cubicBezTo>
                  <a:pt x="9570" y="3675"/>
                  <a:pt x="9548" y="3654"/>
                  <a:pt x="9522" y="3654"/>
                </a:cubicBezTo>
                <a:close/>
                <a:moveTo>
                  <a:pt x="9522" y="3789"/>
                </a:moveTo>
                <a:cubicBezTo>
                  <a:pt x="9496" y="3789"/>
                  <a:pt x="9475" y="3811"/>
                  <a:pt x="9475" y="3837"/>
                </a:cubicBezTo>
                <a:cubicBezTo>
                  <a:pt x="9475" y="3863"/>
                  <a:pt x="9496" y="3884"/>
                  <a:pt x="9522" y="3884"/>
                </a:cubicBezTo>
                <a:cubicBezTo>
                  <a:pt x="9548" y="3884"/>
                  <a:pt x="9570" y="3863"/>
                  <a:pt x="9570" y="3837"/>
                </a:cubicBezTo>
                <a:cubicBezTo>
                  <a:pt x="9570" y="3811"/>
                  <a:pt x="9548" y="3789"/>
                  <a:pt x="9522" y="3789"/>
                </a:cubicBezTo>
                <a:close/>
                <a:moveTo>
                  <a:pt x="9522" y="3925"/>
                </a:moveTo>
                <a:cubicBezTo>
                  <a:pt x="9496" y="3925"/>
                  <a:pt x="9475" y="3946"/>
                  <a:pt x="9475" y="3972"/>
                </a:cubicBezTo>
                <a:cubicBezTo>
                  <a:pt x="9475" y="3998"/>
                  <a:pt x="9496" y="4020"/>
                  <a:pt x="9522" y="4020"/>
                </a:cubicBezTo>
                <a:cubicBezTo>
                  <a:pt x="9548" y="4020"/>
                  <a:pt x="9570" y="3998"/>
                  <a:pt x="9570" y="3972"/>
                </a:cubicBezTo>
                <a:cubicBezTo>
                  <a:pt x="9570" y="3946"/>
                  <a:pt x="9548" y="3925"/>
                  <a:pt x="9522" y="3925"/>
                </a:cubicBezTo>
                <a:close/>
                <a:moveTo>
                  <a:pt x="9522" y="4060"/>
                </a:moveTo>
                <a:cubicBezTo>
                  <a:pt x="9496" y="4060"/>
                  <a:pt x="9475" y="4081"/>
                  <a:pt x="9475" y="4108"/>
                </a:cubicBezTo>
                <a:cubicBezTo>
                  <a:pt x="9475" y="4134"/>
                  <a:pt x="9496" y="4155"/>
                  <a:pt x="9522" y="4155"/>
                </a:cubicBezTo>
                <a:cubicBezTo>
                  <a:pt x="9548" y="4155"/>
                  <a:pt x="9570" y="4134"/>
                  <a:pt x="9570" y="4108"/>
                </a:cubicBezTo>
                <a:cubicBezTo>
                  <a:pt x="9570" y="4081"/>
                  <a:pt x="9548" y="4060"/>
                  <a:pt x="9522" y="4060"/>
                </a:cubicBezTo>
                <a:close/>
                <a:moveTo>
                  <a:pt x="9522" y="4195"/>
                </a:moveTo>
                <a:cubicBezTo>
                  <a:pt x="9496" y="4195"/>
                  <a:pt x="9475" y="4217"/>
                  <a:pt x="9475" y="4243"/>
                </a:cubicBezTo>
                <a:cubicBezTo>
                  <a:pt x="9475" y="4269"/>
                  <a:pt x="9496" y="4290"/>
                  <a:pt x="9522" y="4290"/>
                </a:cubicBezTo>
                <a:cubicBezTo>
                  <a:pt x="9548" y="4290"/>
                  <a:pt x="9570" y="4269"/>
                  <a:pt x="9570" y="4243"/>
                </a:cubicBezTo>
                <a:cubicBezTo>
                  <a:pt x="9570" y="4217"/>
                  <a:pt x="9548" y="4195"/>
                  <a:pt x="9522" y="4195"/>
                </a:cubicBezTo>
                <a:close/>
                <a:moveTo>
                  <a:pt x="9522" y="4331"/>
                </a:moveTo>
                <a:cubicBezTo>
                  <a:pt x="9496" y="4331"/>
                  <a:pt x="9475" y="4352"/>
                  <a:pt x="9475" y="4378"/>
                </a:cubicBezTo>
                <a:cubicBezTo>
                  <a:pt x="9475" y="4404"/>
                  <a:pt x="9496" y="4426"/>
                  <a:pt x="9522" y="4426"/>
                </a:cubicBezTo>
                <a:cubicBezTo>
                  <a:pt x="9548" y="4426"/>
                  <a:pt x="9570" y="4404"/>
                  <a:pt x="9570" y="4378"/>
                </a:cubicBezTo>
                <a:cubicBezTo>
                  <a:pt x="9570" y="4352"/>
                  <a:pt x="9548" y="4331"/>
                  <a:pt x="9522" y="4331"/>
                </a:cubicBezTo>
                <a:close/>
                <a:moveTo>
                  <a:pt x="9522" y="4601"/>
                </a:moveTo>
                <a:cubicBezTo>
                  <a:pt x="9496" y="4601"/>
                  <a:pt x="9475" y="4623"/>
                  <a:pt x="9475" y="4649"/>
                </a:cubicBezTo>
                <a:cubicBezTo>
                  <a:pt x="9475" y="4675"/>
                  <a:pt x="9496" y="4696"/>
                  <a:pt x="9522" y="4696"/>
                </a:cubicBezTo>
                <a:cubicBezTo>
                  <a:pt x="9548" y="4696"/>
                  <a:pt x="9570" y="4675"/>
                  <a:pt x="9570" y="4649"/>
                </a:cubicBezTo>
                <a:cubicBezTo>
                  <a:pt x="9570" y="4623"/>
                  <a:pt x="9548" y="4601"/>
                  <a:pt x="9522" y="4601"/>
                </a:cubicBezTo>
                <a:close/>
                <a:moveTo>
                  <a:pt x="9522" y="4737"/>
                </a:moveTo>
                <a:cubicBezTo>
                  <a:pt x="9496" y="4737"/>
                  <a:pt x="9475" y="4758"/>
                  <a:pt x="9475" y="4784"/>
                </a:cubicBezTo>
                <a:cubicBezTo>
                  <a:pt x="9475" y="4811"/>
                  <a:pt x="9496" y="4832"/>
                  <a:pt x="9522" y="4832"/>
                </a:cubicBezTo>
                <a:cubicBezTo>
                  <a:pt x="9548" y="4832"/>
                  <a:pt x="9570" y="4811"/>
                  <a:pt x="9570" y="4784"/>
                </a:cubicBezTo>
                <a:cubicBezTo>
                  <a:pt x="9570" y="4758"/>
                  <a:pt x="9548" y="4737"/>
                  <a:pt x="9522" y="4737"/>
                </a:cubicBezTo>
                <a:close/>
                <a:moveTo>
                  <a:pt x="9522" y="4872"/>
                </a:moveTo>
                <a:cubicBezTo>
                  <a:pt x="9496" y="4872"/>
                  <a:pt x="9475" y="4893"/>
                  <a:pt x="9475" y="4920"/>
                </a:cubicBezTo>
                <a:cubicBezTo>
                  <a:pt x="9475" y="4946"/>
                  <a:pt x="9496" y="4967"/>
                  <a:pt x="9522" y="4967"/>
                </a:cubicBezTo>
                <a:cubicBezTo>
                  <a:pt x="9548" y="4967"/>
                  <a:pt x="9570" y="4946"/>
                  <a:pt x="9570" y="4920"/>
                </a:cubicBezTo>
                <a:cubicBezTo>
                  <a:pt x="9570" y="4893"/>
                  <a:pt x="9548" y="4872"/>
                  <a:pt x="9522" y="4872"/>
                </a:cubicBezTo>
                <a:close/>
                <a:moveTo>
                  <a:pt x="9522" y="5008"/>
                </a:moveTo>
                <a:cubicBezTo>
                  <a:pt x="9496" y="5008"/>
                  <a:pt x="9475" y="5029"/>
                  <a:pt x="9475" y="5055"/>
                </a:cubicBezTo>
                <a:cubicBezTo>
                  <a:pt x="9475" y="5081"/>
                  <a:pt x="9496" y="5103"/>
                  <a:pt x="9522" y="5103"/>
                </a:cubicBezTo>
                <a:cubicBezTo>
                  <a:pt x="9548" y="5103"/>
                  <a:pt x="9570" y="5081"/>
                  <a:pt x="9570" y="5055"/>
                </a:cubicBezTo>
                <a:cubicBezTo>
                  <a:pt x="9570" y="5029"/>
                  <a:pt x="9548" y="5008"/>
                  <a:pt x="9522" y="5008"/>
                </a:cubicBezTo>
                <a:close/>
                <a:moveTo>
                  <a:pt x="9522" y="5143"/>
                </a:moveTo>
                <a:cubicBezTo>
                  <a:pt x="9496" y="5143"/>
                  <a:pt x="9475" y="5164"/>
                  <a:pt x="9475" y="5190"/>
                </a:cubicBezTo>
                <a:cubicBezTo>
                  <a:pt x="9475" y="5217"/>
                  <a:pt x="9496" y="5238"/>
                  <a:pt x="9522" y="5238"/>
                </a:cubicBezTo>
                <a:cubicBezTo>
                  <a:pt x="9548" y="5238"/>
                  <a:pt x="9570" y="5217"/>
                  <a:pt x="9570" y="5190"/>
                </a:cubicBezTo>
                <a:cubicBezTo>
                  <a:pt x="9570" y="5164"/>
                  <a:pt x="9548" y="5143"/>
                  <a:pt x="9522" y="5143"/>
                </a:cubicBezTo>
                <a:close/>
                <a:moveTo>
                  <a:pt x="9387" y="1488"/>
                </a:moveTo>
                <a:cubicBezTo>
                  <a:pt x="9360" y="1488"/>
                  <a:pt x="9339" y="1510"/>
                  <a:pt x="9339" y="1536"/>
                </a:cubicBezTo>
                <a:cubicBezTo>
                  <a:pt x="9339" y="1562"/>
                  <a:pt x="9360" y="1583"/>
                  <a:pt x="9387" y="1583"/>
                </a:cubicBezTo>
                <a:cubicBezTo>
                  <a:pt x="9413" y="1583"/>
                  <a:pt x="9434" y="1562"/>
                  <a:pt x="9434" y="1536"/>
                </a:cubicBezTo>
                <a:cubicBezTo>
                  <a:pt x="9434" y="1510"/>
                  <a:pt x="9413" y="1488"/>
                  <a:pt x="9387" y="1488"/>
                </a:cubicBezTo>
                <a:close/>
                <a:moveTo>
                  <a:pt x="9387" y="1624"/>
                </a:moveTo>
                <a:cubicBezTo>
                  <a:pt x="9360" y="1624"/>
                  <a:pt x="9339" y="1645"/>
                  <a:pt x="9339" y="1671"/>
                </a:cubicBezTo>
                <a:cubicBezTo>
                  <a:pt x="9339" y="1697"/>
                  <a:pt x="9360" y="1719"/>
                  <a:pt x="9387" y="1719"/>
                </a:cubicBezTo>
                <a:cubicBezTo>
                  <a:pt x="9413" y="1719"/>
                  <a:pt x="9434" y="1697"/>
                  <a:pt x="9434" y="1671"/>
                </a:cubicBezTo>
                <a:cubicBezTo>
                  <a:pt x="9434" y="1645"/>
                  <a:pt x="9413" y="1624"/>
                  <a:pt x="9387" y="1624"/>
                </a:cubicBezTo>
                <a:close/>
                <a:moveTo>
                  <a:pt x="9387" y="1759"/>
                </a:moveTo>
                <a:cubicBezTo>
                  <a:pt x="9360" y="1759"/>
                  <a:pt x="9339" y="1780"/>
                  <a:pt x="9339" y="1807"/>
                </a:cubicBezTo>
                <a:cubicBezTo>
                  <a:pt x="9339" y="1833"/>
                  <a:pt x="9360" y="1854"/>
                  <a:pt x="9387" y="1854"/>
                </a:cubicBezTo>
                <a:cubicBezTo>
                  <a:pt x="9413" y="1854"/>
                  <a:pt x="9434" y="1833"/>
                  <a:pt x="9434" y="1807"/>
                </a:cubicBezTo>
                <a:cubicBezTo>
                  <a:pt x="9434" y="1780"/>
                  <a:pt x="9413" y="1759"/>
                  <a:pt x="9387" y="1759"/>
                </a:cubicBezTo>
                <a:close/>
                <a:moveTo>
                  <a:pt x="9387" y="1894"/>
                </a:moveTo>
                <a:cubicBezTo>
                  <a:pt x="9360" y="1894"/>
                  <a:pt x="9339" y="1916"/>
                  <a:pt x="9339" y="1942"/>
                </a:cubicBezTo>
                <a:cubicBezTo>
                  <a:pt x="9339" y="1968"/>
                  <a:pt x="9360" y="1989"/>
                  <a:pt x="9387" y="1989"/>
                </a:cubicBezTo>
                <a:cubicBezTo>
                  <a:pt x="9413" y="1989"/>
                  <a:pt x="9434" y="1968"/>
                  <a:pt x="9434" y="1942"/>
                </a:cubicBezTo>
                <a:cubicBezTo>
                  <a:pt x="9434" y="1916"/>
                  <a:pt x="9413" y="1894"/>
                  <a:pt x="9387" y="1894"/>
                </a:cubicBezTo>
                <a:close/>
                <a:moveTo>
                  <a:pt x="9387" y="2030"/>
                </a:moveTo>
                <a:cubicBezTo>
                  <a:pt x="9360" y="2030"/>
                  <a:pt x="9339" y="2051"/>
                  <a:pt x="9339" y="2077"/>
                </a:cubicBezTo>
                <a:cubicBezTo>
                  <a:pt x="9339" y="2103"/>
                  <a:pt x="9360" y="2125"/>
                  <a:pt x="9387" y="2125"/>
                </a:cubicBezTo>
                <a:cubicBezTo>
                  <a:pt x="9413" y="2125"/>
                  <a:pt x="9434" y="2103"/>
                  <a:pt x="9434" y="2077"/>
                </a:cubicBezTo>
                <a:cubicBezTo>
                  <a:pt x="9434" y="2051"/>
                  <a:pt x="9413" y="2030"/>
                  <a:pt x="9387" y="2030"/>
                </a:cubicBezTo>
                <a:close/>
                <a:moveTo>
                  <a:pt x="9387" y="2165"/>
                </a:moveTo>
                <a:cubicBezTo>
                  <a:pt x="9360" y="2165"/>
                  <a:pt x="9339" y="2186"/>
                  <a:pt x="9339" y="2213"/>
                </a:cubicBezTo>
                <a:cubicBezTo>
                  <a:pt x="9339" y="2239"/>
                  <a:pt x="9360" y="2260"/>
                  <a:pt x="9387" y="2260"/>
                </a:cubicBezTo>
                <a:cubicBezTo>
                  <a:pt x="9413" y="2260"/>
                  <a:pt x="9434" y="2239"/>
                  <a:pt x="9434" y="2213"/>
                </a:cubicBezTo>
                <a:cubicBezTo>
                  <a:pt x="9434" y="2186"/>
                  <a:pt x="9413" y="2165"/>
                  <a:pt x="9387" y="2165"/>
                </a:cubicBezTo>
                <a:close/>
                <a:moveTo>
                  <a:pt x="9387" y="2300"/>
                </a:moveTo>
                <a:cubicBezTo>
                  <a:pt x="9360" y="2300"/>
                  <a:pt x="9339" y="2322"/>
                  <a:pt x="9339" y="2348"/>
                </a:cubicBezTo>
                <a:cubicBezTo>
                  <a:pt x="9339" y="2374"/>
                  <a:pt x="9360" y="2396"/>
                  <a:pt x="9387" y="2396"/>
                </a:cubicBezTo>
                <a:cubicBezTo>
                  <a:pt x="9413" y="2396"/>
                  <a:pt x="9434" y="2374"/>
                  <a:pt x="9434" y="2348"/>
                </a:cubicBezTo>
                <a:cubicBezTo>
                  <a:pt x="9434" y="2322"/>
                  <a:pt x="9413" y="2300"/>
                  <a:pt x="9387" y="2300"/>
                </a:cubicBezTo>
                <a:close/>
                <a:moveTo>
                  <a:pt x="9387" y="2436"/>
                </a:moveTo>
                <a:cubicBezTo>
                  <a:pt x="9360" y="2436"/>
                  <a:pt x="9339" y="2457"/>
                  <a:pt x="9339" y="2483"/>
                </a:cubicBezTo>
                <a:cubicBezTo>
                  <a:pt x="9339" y="2510"/>
                  <a:pt x="9360" y="2531"/>
                  <a:pt x="9387" y="2531"/>
                </a:cubicBezTo>
                <a:cubicBezTo>
                  <a:pt x="9413" y="2531"/>
                  <a:pt x="9434" y="2510"/>
                  <a:pt x="9434" y="2483"/>
                </a:cubicBezTo>
                <a:cubicBezTo>
                  <a:pt x="9434" y="2457"/>
                  <a:pt x="9413" y="2436"/>
                  <a:pt x="9387" y="2436"/>
                </a:cubicBezTo>
                <a:close/>
                <a:moveTo>
                  <a:pt x="9387" y="2571"/>
                </a:moveTo>
                <a:cubicBezTo>
                  <a:pt x="9360" y="2571"/>
                  <a:pt x="9339" y="2593"/>
                  <a:pt x="9339" y="2619"/>
                </a:cubicBezTo>
                <a:cubicBezTo>
                  <a:pt x="9339" y="2645"/>
                  <a:pt x="9360" y="2666"/>
                  <a:pt x="9387" y="2666"/>
                </a:cubicBezTo>
                <a:cubicBezTo>
                  <a:pt x="9413" y="2666"/>
                  <a:pt x="9434" y="2645"/>
                  <a:pt x="9434" y="2619"/>
                </a:cubicBezTo>
                <a:cubicBezTo>
                  <a:pt x="9434" y="2593"/>
                  <a:pt x="9413" y="2571"/>
                  <a:pt x="9387" y="2571"/>
                </a:cubicBezTo>
                <a:close/>
                <a:moveTo>
                  <a:pt x="9387" y="2707"/>
                </a:moveTo>
                <a:cubicBezTo>
                  <a:pt x="9360" y="2707"/>
                  <a:pt x="9339" y="2728"/>
                  <a:pt x="9339" y="2754"/>
                </a:cubicBezTo>
                <a:cubicBezTo>
                  <a:pt x="9339" y="2780"/>
                  <a:pt x="9360" y="2802"/>
                  <a:pt x="9387" y="2802"/>
                </a:cubicBezTo>
                <a:cubicBezTo>
                  <a:pt x="9413" y="2802"/>
                  <a:pt x="9434" y="2780"/>
                  <a:pt x="9434" y="2754"/>
                </a:cubicBezTo>
                <a:cubicBezTo>
                  <a:pt x="9434" y="2728"/>
                  <a:pt x="9413" y="2707"/>
                  <a:pt x="9387" y="2707"/>
                </a:cubicBezTo>
                <a:close/>
                <a:moveTo>
                  <a:pt x="9387" y="2842"/>
                </a:moveTo>
                <a:cubicBezTo>
                  <a:pt x="9360" y="2842"/>
                  <a:pt x="9339" y="2863"/>
                  <a:pt x="9339" y="2889"/>
                </a:cubicBezTo>
                <a:cubicBezTo>
                  <a:pt x="9339" y="2916"/>
                  <a:pt x="9360" y="2937"/>
                  <a:pt x="9387" y="2937"/>
                </a:cubicBezTo>
                <a:cubicBezTo>
                  <a:pt x="9413" y="2937"/>
                  <a:pt x="9434" y="2916"/>
                  <a:pt x="9434" y="2889"/>
                </a:cubicBezTo>
                <a:cubicBezTo>
                  <a:pt x="9434" y="2863"/>
                  <a:pt x="9413" y="2842"/>
                  <a:pt x="9387" y="2842"/>
                </a:cubicBezTo>
                <a:close/>
                <a:moveTo>
                  <a:pt x="9387" y="2977"/>
                </a:moveTo>
                <a:cubicBezTo>
                  <a:pt x="9360" y="2977"/>
                  <a:pt x="9339" y="2999"/>
                  <a:pt x="9339" y="3025"/>
                </a:cubicBezTo>
                <a:cubicBezTo>
                  <a:pt x="9339" y="3051"/>
                  <a:pt x="9360" y="3072"/>
                  <a:pt x="9387" y="3072"/>
                </a:cubicBezTo>
                <a:cubicBezTo>
                  <a:pt x="9413" y="3072"/>
                  <a:pt x="9434" y="3051"/>
                  <a:pt x="9434" y="3025"/>
                </a:cubicBezTo>
                <a:cubicBezTo>
                  <a:pt x="9434" y="2999"/>
                  <a:pt x="9413" y="2977"/>
                  <a:pt x="9387" y="2977"/>
                </a:cubicBezTo>
                <a:close/>
                <a:moveTo>
                  <a:pt x="9387" y="3248"/>
                </a:moveTo>
                <a:cubicBezTo>
                  <a:pt x="9360" y="3248"/>
                  <a:pt x="9339" y="3269"/>
                  <a:pt x="9339" y="3295"/>
                </a:cubicBezTo>
                <a:cubicBezTo>
                  <a:pt x="9339" y="3322"/>
                  <a:pt x="9360" y="3343"/>
                  <a:pt x="9387" y="3343"/>
                </a:cubicBezTo>
                <a:cubicBezTo>
                  <a:pt x="9413" y="3343"/>
                  <a:pt x="9434" y="3322"/>
                  <a:pt x="9434" y="3295"/>
                </a:cubicBezTo>
                <a:cubicBezTo>
                  <a:pt x="9434" y="3269"/>
                  <a:pt x="9413" y="3248"/>
                  <a:pt x="9387" y="3248"/>
                </a:cubicBezTo>
                <a:close/>
                <a:moveTo>
                  <a:pt x="9387" y="3383"/>
                </a:moveTo>
                <a:cubicBezTo>
                  <a:pt x="9360" y="3383"/>
                  <a:pt x="9339" y="3405"/>
                  <a:pt x="9339" y="3431"/>
                </a:cubicBezTo>
                <a:cubicBezTo>
                  <a:pt x="9339" y="3457"/>
                  <a:pt x="9360" y="3478"/>
                  <a:pt x="9387" y="3478"/>
                </a:cubicBezTo>
                <a:cubicBezTo>
                  <a:pt x="9413" y="3478"/>
                  <a:pt x="9434" y="3457"/>
                  <a:pt x="9434" y="3431"/>
                </a:cubicBezTo>
                <a:cubicBezTo>
                  <a:pt x="9434" y="3405"/>
                  <a:pt x="9413" y="3383"/>
                  <a:pt x="9387" y="3383"/>
                </a:cubicBezTo>
                <a:close/>
                <a:moveTo>
                  <a:pt x="9387" y="3519"/>
                </a:moveTo>
                <a:cubicBezTo>
                  <a:pt x="9360" y="3519"/>
                  <a:pt x="9339" y="3540"/>
                  <a:pt x="9339" y="3566"/>
                </a:cubicBezTo>
                <a:cubicBezTo>
                  <a:pt x="9339" y="3592"/>
                  <a:pt x="9360" y="3614"/>
                  <a:pt x="9387" y="3614"/>
                </a:cubicBezTo>
                <a:cubicBezTo>
                  <a:pt x="9413" y="3614"/>
                  <a:pt x="9434" y="3592"/>
                  <a:pt x="9434" y="3566"/>
                </a:cubicBezTo>
                <a:cubicBezTo>
                  <a:pt x="9434" y="3540"/>
                  <a:pt x="9413" y="3519"/>
                  <a:pt x="9387" y="3519"/>
                </a:cubicBezTo>
                <a:close/>
                <a:moveTo>
                  <a:pt x="9387" y="3654"/>
                </a:moveTo>
                <a:cubicBezTo>
                  <a:pt x="9360" y="3654"/>
                  <a:pt x="9339" y="3675"/>
                  <a:pt x="9339" y="3702"/>
                </a:cubicBezTo>
                <a:cubicBezTo>
                  <a:pt x="9339" y="3728"/>
                  <a:pt x="9360" y="3749"/>
                  <a:pt x="9387" y="3749"/>
                </a:cubicBezTo>
                <a:cubicBezTo>
                  <a:pt x="9413" y="3749"/>
                  <a:pt x="9434" y="3728"/>
                  <a:pt x="9434" y="3702"/>
                </a:cubicBezTo>
                <a:cubicBezTo>
                  <a:pt x="9434" y="3675"/>
                  <a:pt x="9413" y="3654"/>
                  <a:pt x="9387" y="3654"/>
                </a:cubicBezTo>
                <a:close/>
                <a:moveTo>
                  <a:pt x="9387" y="3789"/>
                </a:moveTo>
                <a:cubicBezTo>
                  <a:pt x="9360" y="3789"/>
                  <a:pt x="9339" y="3811"/>
                  <a:pt x="9339" y="3837"/>
                </a:cubicBezTo>
                <a:cubicBezTo>
                  <a:pt x="9339" y="3863"/>
                  <a:pt x="9360" y="3884"/>
                  <a:pt x="9387" y="3884"/>
                </a:cubicBezTo>
                <a:cubicBezTo>
                  <a:pt x="9413" y="3884"/>
                  <a:pt x="9434" y="3863"/>
                  <a:pt x="9434" y="3837"/>
                </a:cubicBezTo>
                <a:cubicBezTo>
                  <a:pt x="9434" y="3811"/>
                  <a:pt x="9413" y="3789"/>
                  <a:pt x="9387" y="3789"/>
                </a:cubicBezTo>
                <a:close/>
                <a:moveTo>
                  <a:pt x="9387" y="3925"/>
                </a:moveTo>
                <a:cubicBezTo>
                  <a:pt x="9360" y="3925"/>
                  <a:pt x="9339" y="3946"/>
                  <a:pt x="9339" y="3972"/>
                </a:cubicBezTo>
                <a:cubicBezTo>
                  <a:pt x="9339" y="3998"/>
                  <a:pt x="9360" y="4020"/>
                  <a:pt x="9387" y="4020"/>
                </a:cubicBezTo>
                <a:cubicBezTo>
                  <a:pt x="9413" y="4020"/>
                  <a:pt x="9434" y="3998"/>
                  <a:pt x="9434" y="3972"/>
                </a:cubicBezTo>
                <a:cubicBezTo>
                  <a:pt x="9434" y="3946"/>
                  <a:pt x="9413" y="3925"/>
                  <a:pt x="9387" y="3925"/>
                </a:cubicBezTo>
                <a:close/>
                <a:moveTo>
                  <a:pt x="9387" y="4060"/>
                </a:moveTo>
                <a:cubicBezTo>
                  <a:pt x="9360" y="4060"/>
                  <a:pt x="9339" y="4081"/>
                  <a:pt x="9339" y="4108"/>
                </a:cubicBezTo>
                <a:cubicBezTo>
                  <a:pt x="9339" y="4134"/>
                  <a:pt x="9360" y="4155"/>
                  <a:pt x="9387" y="4155"/>
                </a:cubicBezTo>
                <a:cubicBezTo>
                  <a:pt x="9413" y="4155"/>
                  <a:pt x="9434" y="4134"/>
                  <a:pt x="9434" y="4108"/>
                </a:cubicBezTo>
                <a:cubicBezTo>
                  <a:pt x="9434" y="4081"/>
                  <a:pt x="9413" y="4060"/>
                  <a:pt x="9387" y="4060"/>
                </a:cubicBezTo>
                <a:close/>
                <a:moveTo>
                  <a:pt x="9387" y="4195"/>
                </a:moveTo>
                <a:cubicBezTo>
                  <a:pt x="9360" y="4195"/>
                  <a:pt x="9339" y="4217"/>
                  <a:pt x="9339" y="4243"/>
                </a:cubicBezTo>
                <a:cubicBezTo>
                  <a:pt x="9339" y="4269"/>
                  <a:pt x="9360" y="4290"/>
                  <a:pt x="9387" y="4290"/>
                </a:cubicBezTo>
                <a:cubicBezTo>
                  <a:pt x="9413" y="4290"/>
                  <a:pt x="9434" y="4269"/>
                  <a:pt x="9434" y="4243"/>
                </a:cubicBezTo>
                <a:cubicBezTo>
                  <a:pt x="9434" y="4217"/>
                  <a:pt x="9413" y="4195"/>
                  <a:pt x="9387" y="4195"/>
                </a:cubicBezTo>
                <a:close/>
                <a:moveTo>
                  <a:pt x="9387" y="4466"/>
                </a:moveTo>
                <a:cubicBezTo>
                  <a:pt x="9360" y="4466"/>
                  <a:pt x="9339" y="4487"/>
                  <a:pt x="9339" y="4514"/>
                </a:cubicBezTo>
                <a:cubicBezTo>
                  <a:pt x="9339" y="4540"/>
                  <a:pt x="9360" y="4561"/>
                  <a:pt x="9387" y="4561"/>
                </a:cubicBezTo>
                <a:cubicBezTo>
                  <a:pt x="9413" y="4561"/>
                  <a:pt x="9434" y="4540"/>
                  <a:pt x="9434" y="4514"/>
                </a:cubicBezTo>
                <a:cubicBezTo>
                  <a:pt x="9434" y="4487"/>
                  <a:pt x="9413" y="4466"/>
                  <a:pt x="9387" y="4466"/>
                </a:cubicBezTo>
                <a:close/>
                <a:moveTo>
                  <a:pt x="9387" y="4601"/>
                </a:moveTo>
                <a:cubicBezTo>
                  <a:pt x="9360" y="4601"/>
                  <a:pt x="9339" y="4623"/>
                  <a:pt x="9339" y="4649"/>
                </a:cubicBezTo>
                <a:cubicBezTo>
                  <a:pt x="9339" y="4675"/>
                  <a:pt x="9360" y="4696"/>
                  <a:pt x="9387" y="4696"/>
                </a:cubicBezTo>
                <a:cubicBezTo>
                  <a:pt x="9413" y="4696"/>
                  <a:pt x="9434" y="4675"/>
                  <a:pt x="9434" y="4649"/>
                </a:cubicBezTo>
                <a:cubicBezTo>
                  <a:pt x="9434" y="4623"/>
                  <a:pt x="9413" y="4601"/>
                  <a:pt x="9387" y="4601"/>
                </a:cubicBezTo>
                <a:close/>
                <a:moveTo>
                  <a:pt x="9387" y="4737"/>
                </a:moveTo>
                <a:cubicBezTo>
                  <a:pt x="9360" y="4737"/>
                  <a:pt x="9339" y="4758"/>
                  <a:pt x="9339" y="4784"/>
                </a:cubicBezTo>
                <a:cubicBezTo>
                  <a:pt x="9339" y="4811"/>
                  <a:pt x="9360" y="4832"/>
                  <a:pt x="9387" y="4832"/>
                </a:cubicBezTo>
                <a:cubicBezTo>
                  <a:pt x="9413" y="4832"/>
                  <a:pt x="9434" y="4811"/>
                  <a:pt x="9434" y="4784"/>
                </a:cubicBezTo>
                <a:cubicBezTo>
                  <a:pt x="9434" y="4758"/>
                  <a:pt x="9413" y="4737"/>
                  <a:pt x="9387" y="4737"/>
                </a:cubicBezTo>
                <a:close/>
                <a:moveTo>
                  <a:pt x="9387" y="4872"/>
                </a:moveTo>
                <a:cubicBezTo>
                  <a:pt x="9360" y="4872"/>
                  <a:pt x="9339" y="4893"/>
                  <a:pt x="9339" y="4920"/>
                </a:cubicBezTo>
                <a:cubicBezTo>
                  <a:pt x="9339" y="4946"/>
                  <a:pt x="9360" y="4967"/>
                  <a:pt x="9387" y="4967"/>
                </a:cubicBezTo>
                <a:cubicBezTo>
                  <a:pt x="9413" y="4967"/>
                  <a:pt x="9434" y="4946"/>
                  <a:pt x="9434" y="4920"/>
                </a:cubicBezTo>
                <a:cubicBezTo>
                  <a:pt x="9434" y="4893"/>
                  <a:pt x="9413" y="4872"/>
                  <a:pt x="9387" y="4872"/>
                </a:cubicBezTo>
                <a:close/>
                <a:moveTo>
                  <a:pt x="9387" y="5008"/>
                </a:moveTo>
                <a:cubicBezTo>
                  <a:pt x="9360" y="5008"/>
                  <a:pt x="9339" y="5029"/>
                  <a:pt x="9339" y="5055"/>
                </a:cubicBezTo>
                <a:cubicBezTo>
                  <a:pt x="9339" y="5081"/>
                  <a:pt x="9360" y="5103"/>
                  <a:pt x="9387" y="5103"/>
                </a:cubicBezTo>
                <a:cubicBezTo>
                  <a:pt x="9413" y="5103"/>
                  <a:pt x="9434" y="5081"/>
                  <a:pt x="9434" y="5055"/>
                </a:cubicBezTo>
                <a:cubicBezTo>
                  <a:pt x="9434" y="5029"/>
                  <a:pt x="9413" y="5008"/>
                  <a:pt x="9387" y="5008"/>
                </a:cubicBezTo>
                <a:close/>
                <a:moveTo>
                  <a:pt x="9387" y="5143"/>
                </a:moveTo>
                <a:cubicBezTo>
                  <a:pt x="9360" y="5143"/>
                  <a:pt x="9339" y="5164"/>
                  <a:pt x="9339" y="5190"/>
                </a:cubicBezTo>
                <a:cubicBezTo>
                  <a:pt x="9339" y="5217"/>
                  <a:pt x="9360" y="5238"/>
                  <a:pt x="9387" y="5238"/>
                </a:cubicBezTo>
                <a:cubicBezTo>
                  <a:pt x="9413" y="5238"/>
                  <a:pt x="9434" y="5217"/>
                  <a:pt x="9434" y="5190"/>
                </a:cubicBezTo>
                <a:cubicBezTo>
                  <a:pt x="9434" y="5164"/>
                  <a:pt x="9413" y="5143"/>
                  <a:pt x="9387" y="5143"/>
                </a:cubicBezTo>
                <a:close/>
                <a:moveTo>
                  <a:pt x="9387" y="5278"/>
                </a:moveTo>
                <a:cubicBezTo>
                  <a:pt x="9360" y="5278"/>
                  <a:pt x="9339" y="5300"/>
                  <a:pt x="9339" y="5326"/>
                </a:cubicBezTo>
                <a:cubicBezTo>
                  <a:pt x="9339" y="5352"/>
                  <a:pt x="9360" y="5373"/>
                  <a:pt x="9387" y="5373"/>
                </a:cubicBezTo>
                <a:cubicBezTo>
                  <a:pt x="9413" y="5373"/>
                  <a:pt x="9434" y="5352"/>
                  <a:pt x="9434" y="5326"/>
                </a:cubicBezTo>
                <a:cubicBezTo>
                  <a:pt x="9434" y="5300"/>
                  <a:pt x="9413" y="5278"/>
                  <a:pt x="9387" y="5278"/>
                </a:cubicBezTo>
                <a:close/>
                <a:moveTo>
                  <a:pt x="9387" y="5414"/>
                </a:moveTo>
                <a:cubicBezTo>
                  <a:pt x="9360" y="5414"/>
                  <a:pt x="9339" y="5435"/>
                  <a:pt x="9339" y="5461"/>
                </a:cubicBezTo>
                <a:cubicBezTo>
                  <a:pt x="9339" y="5487"/>
                  <a:pt x="9360" y="5509"/>
                  <a:pt x="9387" y="5509"/>
                </a:cubicBezTo>
                <a:cubicBezTo>
                  <a:pt x="9413" y="5509"/>
                  <a:pt x="9434" y="5487"/>
                  <a:pt x="9434" y="5461"/>
                </a:cubicBezTo>
                <a:cubicBezTo>
                  <a:pt x="9434" y="5435"/>
                  <a:pt x="9413" y="5414"/>
                  <a:pt x="9387" y="5414"/>
                </a:cubicBezTo>
                <a:close/>
                <a:moveTo>
                  <a:pt x="9387" y="5549"/>
                </a:moveTo>
                <a:cubicBezTo>
                  <a:pt x="9360" y="5549"/>
                  <a:pt x="9339" y="5570"/>
                  <a:pt x="9339" y="5596"/>
                </a:cubicBezTo>
                <a:cubicBezTo>
                  <a:pt x="9339" y="5623"/>
                  <a:pt x="9360" y="5644"/>
                  <a:pt x="9387" y="5644"/>
                </a:cubicBezTo>
                <a:cubicBezTo>
                  <a:pt x="9413" y="5644"/>
                  <a:pt x="9434" y="5623"/>
                  <a:pt x="9434" y="5596"/>
                </a:cubicBezTo>
                <a:cubicBezTo>
                  <a:pt x="9434" y="5570"/>
                  <a:pt x="9413" y="5549"/>
                  <a:pt x="9387" y="5549"/>
                </a:cubicBezTo>
                <a:close/>
                <a:moveTo>
                  <a:pt x="9387" y="5684"/>
                </a:moveTo>
                <a:cubicBezTo>
                  <a:pt x="9360" y="5684"/>
                  <a:pt x="9339" y="5706"/>
                  <a:pt x="9339" y="5732"/>
                </a:cubicBezTo>
                <a:cubicBezTo>
                  <a:pt x="9339" y="5758"/>
                  <a:pt x="9360" y="5779"/>
                  <a:pt x="9387" y="5779"/>
                </a:cubicBezTo>
                <a:cubicBezTo>
                  <a:pt x="9413" y="5779"/>
                  <a:pt x="9434" y="5758"/>
                  <a:pt x="9434" y="5732"/>
                </a:cubicBezTo>
                <a:cubicBezTo>
                  <a:pt x="9434" y="5706"/>
                  <a:pt x="9413" y="5684"/>
                  <a:pt x="9387" y="5684"/>
                </a:cubicBezTo>
                <a:close/>
                <a:moveTo>
                  <a:pt x="9387" y="5820"/>
                </a:moveTo>
                <a:cubicBezTo>
                  <a:pt x="9360" y="5820"/>
                  <a:pt x="9339" y="5841"/>
                  <a:pt x="9339" y="5867"/>
                </a:cubicBezTo>
                <a:cubicBezTo>
                  <a:pt x="9339" y="5893"/>
                  <a:pt x="9360" y="5915"/>
                  <a:pt x="9387" y="5915"/>
                </a:cubicBezTo>
                <a:cubicBezTo>
                  <a:pt x="9413" y="5915"/>
                  <a:pt x="9434" y="5893"/>
                  <a:pt x="9434" y="5867"/>
                </a:cubicBezTo>
                <a:cubicBezTo>
                  <a:pt x="9434" y="5841"/>
                  <a:pt x="9413" y="5820"/>
                  <a:pt x="9387" y="5820"/>
                </a:cubicBezTo>
                <a:close/>
                <a:moveTo>
                  <a:pt x="9387" y="5955"/>
                </a:moveTo>
                <a:cubicBezTo>
                  <a:pt x="9360" y="5955"/>
                  <a:pt x="9339" y="5976"/>
                  <a:pt x="9339" y="6002"/>
                </a:cubicBezTo>
                <a:cubicBezTo>
                  <a:pt x="9339" y="6029"/>
                  <a:pt x="9360" y="6050"/>
                  <a:pt x="9387" y="6050"/>
                </a:cubicBezTo>
                <a:cubicBezTo>
                  <a:pt x="9413" y="6050"/>
                  <a:pt x="9434" y="6029"/>
                  <a:pt x="9434" y="6002"/>
                </a:cubicBezTo>
                <a:cubicBezTo>
                  <a:pt x="9434" y="5976"/>
                  <a:pt x="9413" y="5955"/>
                  <a:pt x="9387" y="5955"/>
                </a:cubicBezTo>
                <a:close/>
                <a:moveTo>
                  <a:pt x="9251" y="1488"/>
                </a:moveTo>
                <a:cubicBezTo>
                  <a:pt x="9225" y="1488"/>
                  <a:pt x="9204" y="1510"/>
                  <a:pt x="9204" y="1536"/>
                </a:cubicBezTo>
                <a:cubicBezTo>
                  <a:pt x="9204" y="1562"/>
                  <a:pt x="9225" y="1583"/>
                  <a:pt x="9251" y="1583"/>
                </a:cubicBezTo>
                <a:cubicBezTo>
                  <a:pt x="9278" y="1583"/>
                  <a:pt x="9299" y="1562"/>
                  <a:pt x="9299" y="1536"/>
                </a:cubicBezTo>
                <a:cubicBezTo>
                  <a:pt x="9299" y="1510"/>
                  <a:pt x="9278" y="1488"/>
                  <a:pt x="9251" y="1488"/>
                </a:cubicBezTo>
                <a:close/>
                <a:moveTo>
                  <a:pt x="9251" y="1624"/>
                </a:moveTo>
                <a:cubicBezTo>
                  <a:pt x="9225" y="1624"/>
                  <a:pt x="9204" y="1645"/>
                  <a:pt x="9204" y="1671"/>
                </a:cubicBezTo>
                <a:cubicBezTo>
                  <a:pt x="9204" y="1697"/>
                  <a:pt x="9225" y="1719"/>
                  <a:pt x="9251" y="1719"/>
                </a:cubicBezTo>
                <a:cubicBezTo>
                  <a:pt x="9278" y="1719"/>
                  <a:pt x="9299" y="1697"/>
                  <a:pt x="9299" y="1671"/>
                </a:cubicBezTo>
                <a:cubicBezTo>
                  <a:pt x="9299" y="1645"/>
                  <a:pt x="9278" y="1624"/>
                  <a:pt x="9251" y="1624"/>
                </a:cubicBezTo>
                <a:close/>
                <a:moveTo>
                  <a:pt x="9251" y="1759"/>
                </a:moveTo>
                <a:cubicBezTo>
                  <a:pt x="9225" y="1759"/>
                  <a:pt x="9204" y="1780"/>
                  <a:pt x="9204" y="1807"/>
                </a:cubicBezTo>
                <a:cubicBezTo>
                  <a:pt x="9204" y="1833"/>
                  <a:pt x="9225" y="1854"/>
                  <a:pt x="9251" y="1854"/>
                </a:cubicBezTo>
                <a:cubicBezTo>
                  <a:pt x="9278" y="1854"/>
                  <a:pt x="9299" y="1833"/>
                  <a:pt x="9299" y="1807"/>
                </a:cubicBezTo>
                <a:cubicBezTo>
                  <a:pt x="9299" y="1780"/>
                  <a:pt x="9278" y="1759"/>
                  <a:pt x="9251" y="1759"/>
                </a:cubicBezTo>
                <a:close/>
                <a:moveTo>
                  <a:pt x="9251" y="1894"/>
                </a:moveTo>
                <a:cubicBezTo>
                  <a:pt x="9225" y="1894"/>
                  <a:pt x="9204" y="1916"/>
                  <a:pt x="9204" y="1942"/>
                </a:cubicBezTo>
                <a:cubicBezTo>
                  <a:pt x="9204" y="1968"/>
                  <a:pt x="9225" y="1989"/>
                  <a:pt x="9251" y="1989"/>
                </a:cubicBezTo>
                <a:cubicBezTo>
                  <a:pt x="9278" y="1989"/>
                  <a:pt x="9299" y="1968"/>
                  <a:pt x="9299" y="1942"/>
                </a:cubicBezTo>
                <a:cubicBezTo>
                  <a:pt x="9299" y="1916"/>
                  <a:pt x="9278" y="1894"/>
                  <a:pt x="9251" y="1894"/>
                </a:cubicBezTo>
                <a:close/>
                <a:moveTo>
                  <a:pt x="9251" y="2030"/>
                </a:moveTo>
                <a:cubicBezTo>
                  <a:pt x="9225" y="2030"/>
                  <a:pt x="9204" y="2051"/>
                  <a:pt x="9204" y="2077"/>
                </a:cubicBezTo>
                <a:cubicBezTo>
                  <a:pt x="9204" y="2103"/>
                  <a:pt x="9225" y="2125"/>
                  <a:pt x="9251" y="2125"/>
                </a:cubicBezTo>
                <a:cubicBezTo>
                  <a:pt x="9278" y="2125"/>
                  <a:pt x="9299" y="2103"/>
                  <a:pt x="9299" y="2077"/>
                </a:cubicBezTo>
                <a:cubicBezTo>
                  <a:pt x="9299" y="2051"/>
                  <a:pt x="9278" y="2030"/>
                  <a:pt x="9251" y="2030"/>
                </a:cubicBezTo>
                <a:close/>
                <a:moveTo>
                  <a:pt x="9251" y="2165"/>
                </a:moveTo>
                <a:cubicBezTo>
                  <a:pt x="9225" y="2165"/>
                  <a:pt x="9204" y="2186"/>
                  <a:pt x="9204" y="2213"/>
                </a:cubicBezTo>
                <a:cubicBezTo>
                  <a:pt x="9204" y="2239"/>
                  <a:pt x="9225" y="2260"/>
                  <a:pt x="9251" y="2260"/>
                </a:cubicBezTo>
                <a:cubicBezTo>
                  <a:pt x="9278" y="2260"/>
                  <a:pt x="9299" y="2239"/>
                  <a:pt x="9299" y="2213"/>
                </a:cubicBezTo>
                <a:cubicBezTo>
                  <a:pt x="9299" y="2186"/>
                  <a:pt x="9278" y="2165"/>
                  <a:pt x="9251" y="2165"/>
                </a:cubicBezTo>
                <a:close/>
                <a:moveTo>
                  <a:pt x="9251" y="2300"/>
                </a:moveTo>
                <a:cubicBezTo>
                  <a:pt x="9225" y="2300"/>
                  <a:pt x="9204" y="2322"/>
                  <a:pt x="9204" y="2348"/>
                </a:cubicBezTo>
                <a:cubicBezTo>
                  <a:pt x="9204" y="2374"/>
                  <a:pt x="9225" y="2396"/>
                  <a:pt x="9251" y="2396"/>
                </a:cubicBezTo>
                <a:cubicBezTo>
                  <a:pt x="9278" y="2396"/>
                  <a:pt x="9299" y="2374"/>
                  <a:pt x="9299" y="2348"/>
                </a:cubicBezTo>
                <a:cubicBezTo>
                  <a:pt x="9299" y="2322"/>
                  <a:pt x="9278" y="2300"/>
                  <a:pt x="9251" y="2300"/>
                </a:cubicBezTo>
                <a:close/>
                <a:moveTo>
                  <a:pt x="9251" y="2436"/>
                </a:moveTo>
                <a:cubicBezTo>
                  <a:pt x="9225" y="2436"/>
                  <a:pt x="9204" y="2457"/>
                  <a:pt x="9204" y="2483"/>
                </a:cubicBezTo>
                <a:cubicBezTo>
                  <a:pt x="9204" y="2510"/>
                  <a:pt x="9225" y="2531"/>
                  <a:pt x="9251" y="2531"/>
                </a:cubicBezTo>
                <a:cubicBezTo>
                  <a:pt x="9278" y="2531"/>
                  <a:pt x="9299" y="2510"/>
                  <a:pt x="9299" y="2483"/>
                </a:cubicBezTo>
                <a:cubicBezTo>
                  <a:pt x="9299" y="2457"/>
                  <a:pt x="9278" y="2436"/>
                  <a:pt x="9251" y="2436"/>
                </a:cubicBezTo>
                <a:close/>
                <a:moveTo>
                  <a:pt x="9251" y="2571"/>
                </a:moveTo>
                <a:cubicBezTo>
                  <a:pt x="9225" y="2571"/>
                  <a:pt x="9204" y="2593"/>
                  <a:pt x="9204" y="2619"/>
                </a:cubicBezTo>
                <a:cubicBezTo>
                  <a:pt x="9204" y="2645"/>
                  <a:pt x="9225" y="2666"/>
                  <a:pt x="9251" y="2666"/>
                </a:cubicBezTo>
                <a:cubicBezTo>
                  <a:pt x="9278" y="2666"/>
                  <a:pt x="9299" y="2645"/>
                  <a:pt x="9299" y="2619"/>
                </a:cubicBezTo>
                <a:cubicBezTo>
                  <a:pt x="9299" y="2593"/>
                  <a:pt x="9278" y="2571"/>
                  <a:pt x="9251" y="2571"/>
                </a:cubicBezTo>
                <a:close/>
                <a:moveTo>
                  <a:pt x="6815" y="1719"/>
                </a:moveTo>
                <a:cubicBezTo>
                  <a:pt x="6841" y="1719"/>
                  <a:pt x="6862" y="1697"/>
                  <a:pt x="6862" y="1671"/>
                </a:cubicBezTo>
                <a:cubicBezTo>
                  <a:pt x="6862" y="1645"/>
                  <a:pt x="6841" y="1624"/>
                  <a:pt x="6815" y="1624"/>
                </a:cubicBezTo>
                <a:cubicBezTo>
                  <a:pt x="6789" y="1624"/>
                  <a:pt x="6768" y="1645"/>
                  <a:pt x="6768" y="1671"/>
                </a:cubicBezTo>
                <a:cubicBezTo>
                  <a:pt x="6768" y="1697"/>
                  <a:pt x="6789" y="1719"/>
                  <a:pt x="6815" y="1719"/>
                </a:cubicBezTo>
                <a:close/>
                <a:moveTo>
                  <a:pt x="6680" y="1624"/>
                </a:moveTo>
                <a:cubicBezTo>
                  <a:pt x="6653" y="1624"/>
                  <a:pt x="6632" y="1645"/>
                  <a:pt x="6632" y="1671"/>
                </a:cubicBezTo>
                <a:cubicBezTo>
                  <a:pt x="6632" y="1697"/>
                  <a:pt x="6653" y="1719"/>
                  <a:pt x="6680" y="1719"/>
                </a:cubicBezTo>
                <a:cubicBezTo>
                  <a:pt x="6706" y="1719"/>
                  <a:pt x="6727" y="1697"/>
                  <a:pt x="6727" y="1671"/>
                </a:cubicBezTo>
                <a:cubicBezTo>
                  <a:pt x="6727" y="1645"/>
                  <a:pt x="6706" y="1624"/>
                  <a:pt x="6680" y="1624"/>
                </a:cubicBezTo>
                <a:close/>
                <a:moveTo>
                  <a:pt x="6680" y="1759"/>
                </a:moveTo>
                <a:cubicBezTo>
                  <a:pt x="6653" y="1759"/>
                  <a:pt x="6632" y="1780"/>
                  <a:pt x="6632" y="1807"/>
                </a:cubicBezTo>
                <a:cubicBezTo>
                  <a:pt x="6632" y="1833"/>
                  <a:pt x="6653" y="1854"/>
                  <a:pt x="6680" y="1854"/>
                </a:cubicBezTo>
                <a:cubicBezTo>
                  <a:pt x="6706" y="1854"/>
                  <a:pt x="6727" y="1833"/>
                  <a:pt x="6727" y="1807"/>
                </a:cubicBezTo>
                <a:cubicBezTo>
                  <a:pt x="6727" y="1780"/>
                  <a:pt x="6706" y="1759"/>
                  <a:pt x="6680" y="1759"/>
                </a:cubicBezTo>
                <a:close/>
                <a:moveTo>
                  <a:pt x="6544" y="1624"/>
                </a:moveTo>
                <a:cubicBezTo>
                  <a:pt x="6518" y="1624"/>
                  <a:pt x="6497" y="1645"/>
                  <a:pt x="6497" y="1671"/>
                </a:cubicBezTo>
                <a:cubicBezTo>
                  <a:pt x="6497" y="1697"/>
                  <a:pt x="6518" y="1719"/>
                  <a:pt x="6544" y="1719"/>
                </a:cubicBezTo>
                <a:cubicBezTo>
                  <a:pt x="6570" y="1719"/>
                  <a:pt x="6592" y="1697"/>
                  <a:pt x="6592" y="1671"/>
                </a:cubicBezTo>
                <a:cubicBezTo>
                  <a:pt x="6592" y="1645"/>
                  <a:pt x="6570" y="1624"/>
                  <a:pt x="6544" y="1624"/>
                </a:cubicBezTo>
                <a:close/>
                <a:moveTo>
                  <a:pt x="6544" y="1759"/>
                </a:moveTo>
                <a:cubicBezTo>
                  <a:pt x="6518" y="1759"/>
                  <a:pt x="6497" y="1780"/>
                  <a:pt x="6497" y="1807"/>
                </a:cubicBezTo>
                <a:cubicBezTo>
                  <a:pt x="6497" y="1833"/>
                  <a:pt x="6518" y="1854"/>
                  <a:pt x="6544" y="1854"/>
                </a:cubicBezTo>
                <a:cubicBezTo>
                  <a:pt x="6570" y="1854"/>
                  <a:pt x="6592" y="1833"/>
                  <a:pt x="6592" y="1807"/>
                </a:cubicBezTo>
                <a:cubicBezTo>
                  <a:pt x="6592" y="1780"/>
                  <a:pt x="6570" y="1759"/>
                  <a:pt x="6544" y="1759"/>
                </a:cubicBezTo>
                <a:close/>
                <a:moveTo>
                  <a:pt x="9251" y="2707"/>
                </a:moveTo>
                <a:cubicBezTo>
                  <a:pt x="9225" y="2707"/>
                  <a:pt x="9204" y="2728"/>
                  <a:pt x="9204" y="2754"/>
                </a:cubicBezTo>
                <a:cubicBezTo>
                  <a:pt x="9204" y="2780"/>
                  <a:pt x="9225" y="2802"/>
                  <a:pt x="9251" y="2802"/>
                </a:cubicBezTo>
                <a:cubicBezTo>
                  <a:pt x="9278" y="2802"/>
                  <a:pt x="9299" y="2780"/>
                  <a:pt x="9299" y="2754"/>
                </a:cubicBezTo>
                <a:cubicBezTo>
                  <a:pt x="9299" y="2728"/>
                  <a:pt x="9278" y="2707"/>
                  <a:pt x="9251" y="2707"/>
                </a:cubicBezTo>
                <a:close/>
                <a:moveTo>
                  <a:pt x="9251" y="2842"/>
                </a:moveTo>
                <a:cubicBezTo>
                  <a:pt x="9225" y="2842"/>
                  <a:pt x="9204" y="2863"/>
                  <a:pt x="9204" y="2889"/>
                </a:cubicBezTo>
                <a:cubicBezTo>
                  <a:pt x="9204" y="2916"/>
                  <a:pt x="9225" y="2937"/>
                  <a:pt x="9251" y="2937"/>
                </a:cubicBezTo>
                <a:cubicBezTo>
                  <a:pt x="9278" y="2937"/>
                  <a:pt x="9299" y="2916"/>
                  <a:pt x="9299" y="2889"/>
                </a:cubicBezTo>
                <a:cubicBezTo>
                  <a:pt x="9299" y="2863"/>
                  <a:pt x="9278" y="2842"/>
                  <a:pt x="9251" y="2842"/>
                </a:cubicBezTo>
                <a:close/>
                <a:moveTo>
                  <a:pt x="9251" y="2977"/>
                </a:moveTo>
                <a:cubicBezTo>
                  <a:pt x="9225" y="2977"/>
                  <a:pt x="9204" y="2999"/>
                  <a:pt x="9204" y="3025"/>
                </a:cubicBezTo>
                <a:cubicBezTo>
                  <a:pt x="9204" y="3051"/>
                  <a:pt x="9225" y="3072"/>
                  <a:pt x="9251" y="3072"/>
                </a:cubicBezTo>
                <a:cubicBezTo>
                  <a:pt x="9278" y="3072"/>
                  <a:pt x="9299" y="3051"/>
                  <a:pt x="9299" y="3025"/>
                </a:cubicBezTo>
                <a:cubicBezTo>
                  <a:pt x="9299" y="2999"/>
                  <a:pt x="9278" y="2977"/>
                  <a:pt x="9251" y="2977"/>
                </a:cubicBezTo>
                <a:close/>
                <a:moveTo>
                  <a:pt x="9251" y="3248"/>
                </a:moveTo>
                <a:cubicBezTo>
                  <a:pt x="9225" y="3248"/>
                  <a:pt x="9204" y="3269"/>
                  <a:pt x="9204" y="3295"/>
                </a:cubicBezTo>
                <a:cubicBezTo>
                  <a:pt x="9204" y="3322"/>
                  <a:pt x="9225" y="3343"/>
                  <a:pt x="9251" y="3343"/>
                </a:cubicBezTo>
                <a:cubicBezTo>
                  <a:pt x="9278" y="3343"/>
                  <a:pt x="9299" y="3322"/>
                  <a:pt x="9299" y="3295"/>
                </a:cubicBezTo>
                <a:cubicBezTo>
                  <a:pt x="9299" y="3269"/>
                  <a:pt x="9278" y="3248"/>
                  <a:pt x="9251" y="3248"/>
                </a:cubicBezTo>
                <a:close/>
                <a:moveTo>
                  <a:pt x="9251" y="3383"/>
                </a:moveTo>
                <a:cubicBezTo>
                  <a:pt x="9225" y="3383"/>
                  <a:pt x="9204" y="3405"/>
                  <a:pt x="9204" y="3431"/>
                </a:cubicBezTo>
                <a:cubicBezTo>
                  <a:pt x="9204" y="3457"/>
                  <a:pt x="9225" y="3478"/>
                  <a:pt x="9251" y="3478"/>
                </a:cubicBezTo>
                <a:cubicBezTo>
                  <a:pt x="9278" y="3478"/>
                  <a:pt x="9299" y="3457"/>
                  <a:pt x="9299" y="3431"/>
                </a:cubicBezTo>
                <a:cubicBezTo>
                  <a:pt x="9299" y="3405"/>
                  <a:pt x="9278" y="3383"/>
                  <a:pt x="9251" y="3383"/>
                </a:cubicBezTo>
                <a:close/>
                <a:moveTo>
                  <a:pt x="9251" y="3519"/>
                </a:moveTo>
                <a:cubicBezTo>
                  <a:pt x="9225" y="3519"/>
                  <a:pt x="9204" y="3540"/>
                  <a:pt x="9204" y="3566"/>
                </a:cubicBezTo>
                <a:cubicBezTo>
                  <a:pt x="9204" y="3592"/>
                  <a:pt x="9225" y="3614"/>
                  <a:pt x="9251" y="3614"/>
                </a:cubicBezTo>
                <a:cubicBezTo>
                  <a:pt x="9278" y="3614"/>
                  <a:pt x="9299" y="3592"/>
                  <a:pt x="9299" y="3566"/>
                </a:cubicBezTo>
                <a:cubicBezTo>
                  <a:pt x="9299" y="3540"/>
                  <a:pt x="9278" y="3519"/>
                  <a:pt x="9251" y="3519"/>
                </a:cubicBezTo>
                <a:close/>
                <a:moveTo>
                  <a:pt x="9251" y="3654"/>
                </a:moveTo>
                <a:cubicBezTo>
                  <a:pt x="9225" y="3654"/>
                  <a:pt x="9204" y="3675"/>
                  <a:pt x="9204" y="3702"/>
                </a:cubicBezTo>
                <a:cubicBezTo>
                  <a:pt x="9204" y="3728"/>
                  <a:pt x="9225" y="3749"/>
                  <a:pt x="9251" y="3749"/>
                </a:cubicBezTo>
                <a:cubicBezTo>
                  <a:pt x="9278" y="3749"/>
                  <a:pt x="9299" y="3728"/>
                  <a:pt x="9299" y="3702"/>
                </a:cubicBezTo>
                <a:cubicBezTo>
                  <a:pt x="9299" y="3675"/>
                  <a:pt x="9278" y="3654"/>
                  <a:pt x="9251" y="3654"/>
                </a:cubicBezTo>
                <a:close/>
                <a:moveTo>
                  <a:pt x="9251" y="3789"/>
                </a:moveTo>
                <a:cubicBezTo>
                  <a:pt x="9225" y="3789"/>
                  <a:pt x="9204" y="3811"/>
                  <a:pt x="9204" y="3837"/>
                </a:cubicBezTo>
                <a:cubicBezTo>
                  <a:pt x="9204" y="3863"/>
                  <a:pt x="9225" y="3884"/>
                  <a:pt x="9251" y="3884"/>
                </a:cubicBezTo>
                <a:cubicBezTo>
                  <a:pt x="9278" y="3884"/>
                  <a:pt x="9299" y="3863"/>
                  <a:pt x="9299" y="3837"/>
                </a:cubicBezTo>
                <a:cubicBezTo>
                  <a:pt x="9299" y="3811"/>
                  <a:pt x="9278" y="3789"/>
                  <a:pt x="9251" y="3789"/>
                </a:cubicBezTo>
                <a:close/>
                <a:moveTo>
                  <a:pt x="9251" y="3925"/>
                </a:moveTo>
                <a:cubicBezTo>
                  <a:pt x="9225" y="3925"/>
                  <a:pt x="9204" y="3946"/>
                  <a:pt x="9204" y="3972"/>
                </a:cubicBezTo>
                <a:cubicBezTo>
                  <a:pt x="9204" y="3998"/>
                  <a:pt x="9225" y="4020"/>
                  <a:pt x="9251" y="4020"/>
                </a:cubicBezTo>
                <a:cubicBezTo>
                  <a:pt x="9278" y="4020"/>
                  <a:pt x="9299" y="3998"/>
                  <a:pt x="9299" y="3972"/>
                </a:cubicBezTo>
                <a:cubicBezTo>
                  <a:pt x="9299" y="3946"/>
                  <a:pt x="9278" y="3925"/>
                  <a:pt x="9251" y="3925"/>
                </a:cubicBezTo>
                <a:close/>
                <a:moveTo>
                  <a:pt x="9251" y="4195"/>
                </a:moveTo>
                <a:cubicBezTo>
                  <a:pt x="9225" y="4195"/>
                  <a:pt x="9204" y="4217"/>
                  <a:pt x="9204" y="4243"/>
                </a:cubicBezTo>
                <a:cubicBezTo>
                  <a:pt x="9204" y="4269"/>
                  <a:pt x="9225" y="4290"/>
                  <a:pt x="9251" y="4290"/>
                </a:cubicBezTo>
                <a:cubicBezTo>
                  <a:pt x="9278" y="4290"/>
                  <a:pt x="9299" y="4269"/>
                  <a:pt x="9299" y="4243"/>
                </a:cubicBezTo>
                <a:cubicBezTo>
                  <a:pt x="9299" y="4217"/>
                  <a:pt x="9278" y="4195"/>
                  <a:pt x="9251" y="4195"/>
                </a:cubicBezTo>
                <a:close/>
                <a:moveTo>
                  <a:pt x="9251" y="4331"/>
                </a:moveTo>
                <a:cubicBezTo>
                  <a:pt x="9225" y="4331"/>
                  <a:pt x="9204" y="4352"/>
                  <a:pt x="9204" y="4378"/>
                </a:cubicBezTo>
                <a:cubicBezTo>
                  <a:pt x="9204" y="4404"/>
                  <a:pt x="9225" y="4426"/>
                  <a:pt x="9251" y="4426"/>
                </a:cubicBezTo>
                <a:cubicBezTo>
                  <a:pt x="9278" y="4426"/>
                  <a:pt x="9299" y="4404"/>
                  <a:pt x="9299" y="4378"/>
                </a:cubicBezTo>
                <a:cubicBezTo>
                  <a:pt x="9299" y="4352"/>
                  <a:pt x="9278" y="4331"/>
                  <a:pt x="9251" y="4331"/>
                </a:cubicBezTo>
                <a:close/>
                <a:moveTo>
                  <a:pt x="9251" y="4466"/>
                </a:moveTo>
                <a:cubicBezTo>
                  <a:pt x="9225" y="4466"/>
                  <a:pt x="9204" y="4487"/>
                  <a:pt x="9204" y="4514"/>
                </a:cubicBezTo>
                <a:cubicBezTo>
                  <a:pt x="9204" y="4540"/>
                  <a:pt x="9225" y="4561"/>
                  <a:pt x="9251" y="4561"/>
                </a:cubicBezTo>
                <a:cubicBezTo>
                  <a:pt x="9278" y="4561"/>
                  <a:pt x="9299" y="4540"/>
                  <a:pt x="9299" y="4514"/>
                </a:cubicBezTo>
                <a:cubicBezTo>
                  <a:pt x="9299" y="4487"/>
                  <a:pt x="9278" y="4466"/>
                  <a:pt x="9251" y="4466"/>
                </a:cubicBezTo>
                <a:close/>
                <a:moveTo>
                  <a:pt x="9251" y="4601"/>
                </a:moveTo>
                <a:cubicBezTo>
                  <a:pt x="9225" y="4601"/>
                  <a:pt x="9204" y="4623"/>
                  <a:pt x="9204" y="4649"/>
                </a:cubicBezTo>
                <a:cubicBezTo>
                  <a:pt x="9204" y="4675"/>
                  <a:pt x="9225" y="4696"/>
                  <a:pt x="9251" y="4696"/>
                </a:cubicBezTo>
                <a:cubicBezTo>
                  <a:pt x="9278" y="4696"/>
                  <a:pt x="9299" y="4675"/>
                  <a:pt x="9299" y="4649"/>
                </a:cubicBezTo>
                <a:cubicBezTo>
                  <a:pt x="9299" y="4623"/>
                  <a:pt x="9278" y="4601"/>
                  <a:pt x="9251" y="4601"/>
                </a:cubicBezTo>
                <a:close/>
                <a:moveTo>
                  <a:pt x="9251" y="4737"/>
                </a:moveTo>
                <a:cubicBezTo>
                  <a:pt x="9225" y="4737"/>
                  <a:pt x="9204" y="4758"/>
                  <a:pt x="9204" y="4784"/>
                </a:cubicBezTo>
                <a:cubicBezTo>
                  <a:pt x="9204" y="4811"/>
                  <a:pt x="9225" y="4832"/>
                  <a:pt x="9251" y="4832"/>
                </a:cubicBezTo>
                <a:cubicBezTo>
                  <a:pt x="9278" y="4832"/>
                  <a:pt x="9299" y="4811"/>
                  <a:pt x="9299" y="4784"/>
                </a:cubicBezTo>
                <a:cubicBezTo>
                  <a:pt x="9299" y="4758"/>
                  <a:pt x="9278" y="4737"/>
                  <a:pt x="9251" y="4737"/>
                </a:cubicBezTo>
                <a:close/>
                <a:moveTo>
                  <a:pt x="9251" y="4872"/>
                </a:moveTo>
                <a:cubicBezTo>
                  <a:pt x="9225" y="4872"/>
                  <a:pt x="9204" y="4893"/>
                  <a:pt x="9204" y="4920"/>
                </a:cubicBezTo>
                <a:cubicBezTo>
                  <a:pt x="9204" y="4946"/>
                  <a:pt x="9225" y="4967"/>
                  <a:pt x="9251" y="4967"/>
                </a:cubicBezTo>
                <a:cubicBezTo>
                  <a:pt x="9278" y="4967"/>
                  <a:pt x="9299" y="4946"/>
                  <a:pt x="9299" y="4920"/>
                </a:cubicBezTo>
                <a:cubicBezTo>
                  <a:pt x="9299" y="4893"/>
                  <a:pt x="9278" y="4872"/>
                  <a:pt x="9251" y="4872"/>
                </a:cubicBezTo>
                <a:close/>
                <a:moveTo>
                  <a:pt x="9251" y="5008"/>
                </a:moveTo>
                <a:cubicBezTo>
                  <a:pt x="9225" y="5008"/>
                  <a:pt x="9204" y="5029"/>
                  <a:pt x="9204" y="5055"/>
                </a:cubicBezTo>
                <a:cubicBezTo>
                  <a:pt x="9204" y="5081"/>
                  <a:pt x="9225" y="5103"/>
                  <a:pt x="9251" y="5103"/>
                </a:cubicBezTo>
                <a:cubicBezTo>
                  <a:pt x="9278" y="5103"/>
                  <a:pt x="9299" y="5081"/>
                  <a:pt x="9299" y="5055"/>
                </a:cubicBezTo>
                <a:cubicBezTo>
                  <a:pt x="9299" y="5029"/>
                  <a:pt x="9278" y="5008"/>
                  <a:pt x="9251" y="5008"/>
                </a:cubicBezTo>
                <a:close/>
                <a:moveTo>
                  <a:pt x="9251" y="5143"/>
                </a:moveTo>
                <a:cubicBezTo>
                  <a:pt x="9225" y="5143"/>
                  <a:pt x="9204" y="5164"/>
                  <a:pt x="9204" y="5190"/>
                </a:cubicBezTo>
                <a:cubicBezTo>
                  <a:pt x="9204" y="5217"/>
                  <a:pt x="9225" y="5238"/>
                  <a:pt x="9251" y="5238"/>
                </a:cubicBezTo>
                <a:cubicBezTo>
                  <a:pt x="9278" y="5238"/>
                  <a:pt x="9299" y="5217"/>
                  <a:pt x="9299" y="5190"/>
                </a:cubicBezTo>
                <a:cubicBezTo>
                  <a:pt x="9299" y="5164"/>
                  <a:pt x="9278" y="5143"/>
                  <a:pt x="9251" y="5143"/>
                </a:cubicBezTo>
                <a:close/>
                <a:moveTo>
                  <a:pt x="9251" y="5278"/>
                </a:moveTo>
                <a:cubicBezTo>
                  <a:pt x="9225" y="5278"/>
                  <a:pt x="9204" y="5300"/>
                  <a:pt x="9204" y="5326"/>
                </a:cubicBezTo>
                <a:cubicBezTo>
                  <a:pt x="9204" y="5352"/>
                  <a:pt x="9225" y="5373"/>
                  <a:pt x="9251" y="5373"/>
                </a:cubicBezTo>
                <a:cubicBezTo>
                  <a:pt x="9278" y="5373"/>
                  <a:pt x="9299" y="5352"/>
                  <a:pt x="9299" y="5326"/>
                </a:cubicBezTo>
                <a:cubicBezTo>
                  <a:pt x="9299" y="5300"/>
                  <a:pt x="9278" y="5278"/>
                  <a:pt x="9251" y="5278"/>
                </a:cubicBezTo>
                <a:close/>
                <a:moveTo>
                  <a:pt x="9251" y="5414"/>
                </a:moveTo>
                <a:cubicBezTo>
                  <a:pt x="9225" y="5414"/>
                  <a:pt x="9204" y="5435"/>
                  <a:pt x="9204" y="5461"/>
                </a:cubicBezTo>
                <a:cubicBezTo>
                  <a:pt x="9204" y="5487"/>
                  <a:pt x="9225" y="5509"/>
                  <a:pt x="9251" y="5509"/>
                </a:cubicBezTo>
                <a:cubicBezTo>
                  <a:pt x="9278" y="5509"/>
                  <a:pt x="9299" y="5487"/>
                  <a:pt x="9299" y="5461"/>
                </a:cubicBezTo>
                <a:cubicBezTo>
                  <a:pt x="9299" y="5435"/>
                  <a:pt x="9278" y="5414"/>
                  <a:pt x="9251" y="5414"/>
                </a:cubicBezTo>
                <a:close/>
                <a:moveTo>
                  <a:pt x="9251" y="5549"/>
                </a:moveTo>
                <a:cubicBezTo>
                  <a:pt x="9225" y="5549"/>
                  <a:pt x="9204" y="5570"/>
                  <a:pt x="9204" y="5596"/>
                </a:cubicBezTo>
                <a:cubicBezTo>
                  <a:pt x="9204" y="5623"/>
                  <a:pt x="9225" y="5644"/>
                  <a:pt x="9251" y="5644"/>
                </a:cubicBezTo>
                <a:cubicBezTo>
                  <a:pt x="9278" y="5644"/>
                  <a:pt x="9299" y="5623"/>
                  <a:pt x="9299" y="5596"/>
                </a:cubicBezTo>
                <a:cubicBezTo>
                  <a:pt x="9299" y="5570"/>
                  <a:pt x="9278" y="5549"/>
                  <a:pt x="9251" y="5549"/>
                </a:cubicBezTo>
                <a:close/>
                <a:moveTo>
                  <a:pt x="9251" y="5684"/>
                </a:moveTo>
                <a:cubicBezTo>
                  <a:pt x="9225" y="5684"/>
                  <a:pt x="9204" y="5706"/>
                  <a:pt x="9204" y="5732"/>
                </a:cubicBezTo>
                <a:cubicBezTo>
                  <a:pt x="9204" y="5758"/>
                  <a:pt x="9225" y="5779"/>
                  <a:pt x="9251" y="5779"/>
                </a:cubicBezTo>
                <a:cubicBezTo>
                  <a:pt x="9278" y="5779"/>
                  <a:pt x="9299" y="5758"/>
                  <a:pt x="9299" y="5732"/>
                </a:cubicBezTo>
                <a:cubicBezTo>
                  <a:pt x="9299" y="5706"/>
                  <a:pt x="9278" y="5684"/>
                  <a:pt x="9251" y="5684"/>
                </a:cubicBezTo>
                <a:close/>
                <a:moveTo>
                  <a:pt x="9251" y="5820"/>
                </a:moveTo>
                <a:cubicBezTo>
                  <a:pt x="9225" y="5820"/>
                  <a:pt x="9204" y="5841"/>
                  <a:pt x="9204" y="5867"/>
                </a:cubicBezTo>
                <a:cubicBezTo>
                  <a:pt x="9204" y="5893"/>
                  <a:pt x="9225" y="5915"/>
                  <a:pt x="9251" y="5915"/>
                </a:cubicBezTo>
                <a:cubicBezTo>
                  <a:pt x="9278" y="5915"/>
                  <a:pt x="9299" y="5893"/>
                  <a:pt x="9299" y="5867"/>
                </a:cubicBezTo>
                <a:cubicBezTo>
                  <a:pt x="9299" y="5841"/>
                  <a:pt x="9278" y="5820"/>
                  <a:pt x="9251" y="5820"/>
                </a:cubicBezTo>
                <a:close/>
                <a:moveTo>
                  <a:pt x="9251" y="5955"/>
                </a:moveTo>
                <a:cubicBezTo>
                  <a:pt x="9225" y="5955"/>
                  <a:pt x="9204" y="5976"/>
                  <a:pt x="9204" y="6002"/>
                </a:cubicBezTo>
                <a:cubicBezTo>
                  <a:pt x="9204" y="6029"/>
                  <a:pt x="9225" y="6050"/>
                  <a:pt x="9251" y="6050"/>
                </a:cubicBezTo>
                <a:cubicBezTo>
                  <a:pt x="9278" y="6050"/>
                  <a:pt x="9299" y="6029"/>
                  <a:pt x="9299" y="6002"/>
                </a:cubicBezTo>
                <a:cubicBezTo>
                  <a:pt x="9299" y="5976"/>
                  <a:pt x="9278" y="5955"/>
                  <a:pt x="9251" y="5955"/>
                </a:cubicBezTo>
                <a:close/>
                <a:moveTo>
                  <a:pt x="9251" y="6090"/>
                </a:moveTo>
                <a:cubicBezTo>
                  <a:pt x="9225" y="6090"/>
                  <a:pt x="9204" y="6112"/>
                  <a:pt x="9204" y="6138"/>
                </a:cubicBezTo>
                <a:cubicBezTo>
                  <a:pt x="9204" y="6164"/>
                  <a:pt x="9225" y="6185"/>
                  <a:pt x="9251" y="6185"/>
                </a:cubicBezTo>
                <a:cubicBezTo>
                  <a:pt x="9278" y="6185"/>
                  <a:pt x="9299" y="6164"/>
                  <a:pt x="9299" y="6138"/>
                </a:cubicBezTo>
                <a:cubicBezTo>
                  <a:pt x="9299" y="6112"/>
                  <a:pt x="9278" y="6090"/>
                  <a:pt x="9251" y="6090"/>
                </a:cubicBezTo>
                <a:close/>
                <a:moveTo>
                  <a:pt x="9251" y="6226"/>
                </a:moveTo>
                <a:cubicBezTo>
                  <a:pt x="9225" y="6226"/>
                  <a:pt x="9204" y="6247"/>
                  <a:pt x="9204" y="6273"/>
                </a:cubicBezTo>
                <a:cubicBezTo>
                  <a:pt x="9204" y="6299"/>
                  <a:pt x="9225" y="6321"/>
                  <a:pt x="9251" y="6321"/>
                </a:cubicBezTo>
                <a:cubicBezTo>
                  <a:pt x="9278" y="6321"/>
                  <a:pt x="9299" y="6299"/>
                  <a:pt x="9299" y="6273"/>
                </a:cubicBezTo>
                <a:cubicBezTo>
                  <a:pt x="9299" y="6247"/>
                  <a:pt x="9278" y="6226"/>
                  <a:pt x="9251" y="6226"/>
                </a:cubicBezTo>
                <a:close/>
                <a:moveTo>
                  <a:pt x="9251" y="6361"/>
                </a:moveTo>
                <a:cubicBezTo>
                  <a:pt x="9225" y="6361"/>
                  <a:pt x="9204" y="6382"/>
                  <a:pt x="9204" y="6409"/>
                </a:cubicBezTo>
                <a:cubicBezTo>
                  <a:pt x="9204" y="6435"/>
                  <a:pt x="9225" y="6456"/>
                  <a:pt x="9251" y="6456"/>
                </a:cubicBezTo>
                <a:cubicBezTo>
                  <a:pt x="9278" y="6456"/>
                  <a:pt x="9299" y="6435"/>
                  <a:pt x="9299" y="6409"/>
                </a:cubicBezTo>
                <a:cubicBezTo>
                  <a:pt x="9299" y="6382"/>
                  <a:pt x="9278" y="6361"/>
                  <a:pt x="9251" y="6361"/>
                </a:cubicBezTo>
                <a:close/>
                <a:moveTo>
                  <a:pt x="9116" y="1488"/>
                </a:moveTo>
                <a:cubicBezTo>
                  <a:pt x="9090" y="1488"/>
                  <a:pt x="9068" y="1510"/>
                  <a:pt x="9068" y="1536"/>
                </a:cubicBezTo>
                <a:cubicBezTo>
                  <a:pt x="9068" y="1562"/>
                  <a:pt x="9090" y="1583"/>
                  <a:pt x="9116" y="1583"/>
                </a:cubicBezTo>
                <a:cubicBezTo>
                  <a:pt x="9142" y="1583"/>
                  <a:pt x="9163" y="1562"/>
                  <a:pt x="9163" y="1536"/>
                </a:cubicBezTo>
                <a:cubicBezTo>
                  <a:pt x="9163" y="1510"/>
                  <a:pt x="9142" y="1488"/>
                  <a:pt x="9116" y="1488"/>
                </a:cubicBezTo>
                <a:close/>
                <a:moveTo>
                  <a:pt x="9116" y="1624"/>
                </a:moveTo>
                <a:cubicBezTo>
                  <a:pt x="9090" y="1624"/>
                  <a:pt x="9068" y="1645"/>
                  <a:pt x="9068" y="1671"/>
                </a:cubicBezTo>
                <a:cubicBezTo>
                  <a:pt x="9068" y="1697"/>
                  <a:pt x="9090" y="1719"/>
                  <a:pt x="9116" y="1719"/>
                </a:cubicBezTo>
                <a:cubicBezTo>
                  <a:pt x="9142" y="1719"/>
                  <a:pt x="9163" y="1697"/>
                  <a:pt x="9163" y="1671"/>
                </a:cubicBezTo>
                <a:cubicBezTo>
                  <a:pt x="9163" y="1645"/>
                  <a:pt x="9142" y="1624"/>
                  <a:pt x="9116" y="1624"/>
                </a:cubicBezTo>
                <a:close/>
                <a:moveTo>
                  <a:pt x="9116" y="1759"/>
                </a:moveTo>
                <a:cubicBezTo>
                  <a:pt x="9090" y="1759"/>
                  <a:pt x="9068" y="1780"/>
                  <a:pt x="9068" y="1807"/>
                </a:cubicBezTo>
                <a:cubicBezTo>
                  <a:pt x="9068" y="1833"/>
                  <a:pt x="9090" y="1854"/>
                  <a:pt x="9116" y="1854"/>
                </a:cubicBezTo>
                <a:cubicBezTo>
                  <a:pt x="9142" y="1854"/>
                  <a:pt x="9163" y="1833"/>
                  <a:pt x="9163" y="1807"/>
                </a:cubicBezTo>
                <a:cubicBezTo>
                  <a:pt x="9163" y="1780"/>
                  <a:pt x="9142" y="1759"/>
                  <a:pt x="9116" y="1759"/>
                </a:cubicBezTo>
                <a:close/>
                <a:moveTo>
                  <a:pt x="9116" y="1894"/>
                </a:moveTo>
                <a:cubicBezTo>
                  <a:pt x="9090" y="1894"/>
                  <a:pt x="9068" y="1916"/>
                  <a:pt x="9068" y="1942"/>
                </a:cubicBezTo>
                <a:cubicBezTo>
                  <a:pt x="9068" y="1968"/>
                  <a:pt x="9090" y="1989"/>
                  <a:pt x="9116" y="1989"/>
                </a:cubicBezTo>
                <a:cubicBezTo>
                  <a:pt x="9142" y="1989"/>
                  <a:pt x="9163" y="1968"/>
                  <a:pt x="9163" y="1942"/>
                </a:cubicBezTo>
                <a:cubicBezTo>
                  <a:pt x="9163" y="1916"/>
                  <a:pt x="9142" y="1894"/>
                  <a:pt x="9116" y="1894"/>
                </a:cubicBezTo>
                <a:close/>
                <a:moveTo>
                  <a:pt x="9116" y="2030"/>
                </a:moveTo>
                <a:cubicBezTo>
                  <a:pt x="9090" y="2030"/>
                  <a:pt x="9068" y="2051"/>
                  <a:pt x="9068" y="2077"/>
                </a:cubicBezTo>
                <a:cubicBezTo>
                  <a:pt x="9068" y="2103"/>
                  <a:pt x="9090" y="2125"/>
                  <a:pt x="9116" y="2125"/>
                </a:cubicBezTo>
                <a:cubicBezTo>
                  <a:pt x="9142" y="2125"/>
                  <a:pt x="9163" y="2103"/>
                  <a:pt x="9163" y="2077"/>
                </a:cubicBezTo>
                <a:cubicBezTo>
                  <a:pt x="9163" y="2051"/>
                  <a:pt x="9142" y="2030"/>
                  <a:pt x="9116" y="2030"/>
                </a:cubicBezTo>
                <a:close/>
                <a:moveTo>
                  <a:pt x="9116" y="2165"/>
                </a:moveTo>
                <a:cubicBezTo>
                  <a:pt x="9090" y="2165"/>
                  <a:pt x="9068" y="2186"/>
                  <a:pt x="9068" y="2213"/>
                </a:cubicBezTo>
                <a:cubicBezTo>
                  <a:pt x="9068" y="2239"/>
                  <a:pt x="9090" y="2260"/>
                  <a:pt x="9116" y="2260"/>
                </a:cubicBezTo>
                <a:cubicBezTo>
                  <a:pt x="9142" y="2260"/>
                  <a:pt x="9163" y="2239"/>
                  <a:pt x="9163" y="2213"/>
                </a:cubicBezTo>
                <a:cubicBezTo>
                  <a:pt x="9163" y="2186"/>
                  <a:pt x="9142" y="2165"/>
                  <a:pt x="9116" y="2165"/>
                </a:cubicBezTo>
                <a:close/>
                <a:moveTo>
                  <a:pt x="9116" y="2300"/>
                </a:moveTo>
                <a:cubicBezTo>
                  <a:pt x="9090" y="2300"/>
                  <a:pt x="9068" y="2322"/>
                  <a:pt x="9068" y="2348"/>
                </a:cubicBezTo>
                <a:cubicBezTo>
                  <a:pt x="9068" y="2374"/>
                  <a:pt x="9090" y="2396"/>
                  <a:pt x="9116" y="2396"/>
                </a:cubicBezTo>
                <a:cubicBezTo>
                  <a:pt x="9142" y="2396"/>
                  <a:pt x="9163" y="2374"/>
                  <a:pt x="9163" y="2348"/>
                </a:cubicBezTo>
                <a:cubicBezTo>
                  <a:pt x="9163" y="2322"/>
                  <a:pt x="9142" y="2300"/>
                  <a:pt x="9116" y="2300"/>
                </a:cubicBezTo>
                <a:close/>
                <a:moveTo>
                  <a:pt x="9116" y="2436"/>
                </a:moveTo>
                <a:cubicBezTo>
                  <a:pt x="9090" y="2436"/>
                  <a:pt x="9068" y="2457"/>
                  <a:pt x="9068" y="2483"/>
                </a:cubicBezTo>
                <a:cubicBezTo>
                  <a:pt x="9068" y="2510"/>
                  <a:pt x="9090" y="2531"/>
                  <a:pt x="9116" y="2531"/>
                </a:cubicBezTo>
                <a:cubicBezTo>
                  <a:pt x="9142" y="2531"/>
                  <a:pt x="9163" y="2510"/>
                  <a:pt x="9163" y="2483"/>
                </a:cubicBezTo>
                <a:cubicBezTo>
                  <a:pt x="9163" y="2457"/>
                  <a:pt x="9142" y="2436"/>
                  <a:pt x="9116" y="2436"/>
                </a:cubicBezTo>
                <a:close/>
                <a:moveTo>
                  <a:pt x="9116" y="2571"/>
                </a:moveTo>
                <a:cubicBezTo>
                  <a:pt x="9090" y="2571"/>
                  <a:pt x="9068" y="2593"/>
                  <a:pt x="9068" y="2619"/>
                </a:cubicBezTo>
                <a:cubicBezTo>
                  <a:pt x="9068" y="2645"/>
                  <a:pt x="9090" y="2666"/>
                  <a:pt x="9116" y="2666"/>
                </a:cubicBezTo>
                <a:cubicBezTo>
                  <a:pt x="9142" y="2666"/>
                  <a:pt x="9163" y="2645"/>
                  <a:pt x="9163" y="2619"/>
                </a:cubicBezTo>
                <a:cubicBezTo>
                  <a:pt x="9163" y="2593"/>
                  <a:pt x="9142" y="2571"/>
                  <a:pt x="9116" y="2571"/>
                </a:cubicBezTo>
                <a:close/>
                <a:moveTo>
                  <a:pt x="9116" y="2707"/>
                </a:moveTo>
                <a:cubicBezTo>
                  <a:pt x="9090" y="2707"/>
                  <a:pt x="9068" y="2728"/>
                  <a:pt x="9068" y="2754"/>
                </a:cubicBezTo>
                <a:cubicBezTo>
                  <a:pt x="9068" y="2780"/>
                  <a:pt x="9090" y="2802"/>
                  <a:pt x="9116" y="2802"/>
                </a:cubicBezTo>
                <a:cubicBezTo>
                  <a:pt x="9142" y="2802"/>
                  <a:pt x="9163" y="2780"/>
                  <a:pt x="9163" y="2754"/>
                </a:cubicBezTo>
                <a:cubicBezTo>
                  <a:pt x="9163" y="2728"/>
                  <a:pt x="9142" y="2707"/>
                  <a:pt x="9116" y="2707"/>
                </a:cubicBezTo>
                <a:close/>
                <a:moveTo>
                  <a:pt x="9116" y="2842"/>
                </a:moveTo>
                <a:cubicBezTo>
                  <a:pt x="9090" y="2842"/>
                  <a:pt x="9068" y="2863"/>
                  <a:pt x="9068" y="2889"/>
                </a:cubicBezTo>
                <a:cubicBezTo>
                  <a:pt x="9068" y="2916"/>
                  <a:pt x="9090" y="2937"/>
                  <a:pt x="9116" y="2937"/>
                </a:cubicBezTo>
                <a:cubicBezTo>
                  <a:pt x="9142" y="2937"/>
                  <a:pt x="9163" y="2916"/>
                  <a:pt x="9163" y="2889"/>
                </a:cubicBezTo>
                <a:cubicBezTo>
                  <a:pt x="9163" y="2863"/>
                  <a:pt x="9142" y="2842"/>
                  <a:pt x="9116" y="2842"/>
                </a:cubicBezTo>
                <a:close/>
                <a:moveTo>
                  <a:pt x="9116" y="2977"/>
                </a:moveTo>
                <a:cubicBezTo>
                  <a:pt x="9090" y="2977"/>
                  <a:pt x="9068" y="2999"/>
                  <a:pt x="9068" y="3025"/>
                </a:cubicBezTo>
                <a:cubicBezTo>
                  <a:pt x="9068" y="3051"/>
                  <a:pt x="9090" y="3072"/>
                  <a:pt x="9116" y="3072"/>
                </a:cubicBezTo>
                <a:cubicBezTo>
                  <a:pt x="9142" y="3072"/>
                  <a:pt x="9163" y="3051"/>
                  <a:pt x="9163" y="3025"/>
                </a:cubicBezTo>
                <a:cubicBezTo>
                  <a:pt x="9163" y="2999"/>
                  <a:pt x="9142" y="2977"/>
                  <a:pt x="9116" y="2977"/>
                </a:cubicBezTo>
                <a:close/>
                <a:moveTo>
                  <a:pt x="9116" y="3248"/>
                </a:moveTo>
                <a:cubicBezTo>
                  <a:pt x="9090" y="3248"/>
                  <a:pt x="9068" y="3269"/>
                  <a:pt x="9068" y="3295"/>
                </a:cubicBezTo>
                <a:cubicBezTo>
                  <a:pt x="9068" y="3322"/>
                  <a:pt x="9090" y="3343"/>
                  <a:pt x="9116" y="3343"/>
                </a:cubicBezTo>
                <a:cubicBezTo>
                  <a:pt x="9142" y="3343"/>
                  <a:pt x="9163" y="3322"/>
                  <a:pt x="9163" y="3295"/>
                </a:cubicBezTo>
                <a:cubicBezTo>
                  <a:pt x="9163" y="3269"/>
                  <a:pt x="9142" y="3248"/>
                  <a:pt x="9116" y="3248"/>
                </a:cubicBezTo>
                <a:close/>
                <a:moveTo>
                  <a:pt x="9116" y="3383"/>
                </a:moveTo>
                <a:cubicBezTo>
                  <a:pt x="9090" y="3383"/>
                  <a:pt x="9068" y="3405"/>
                  <a:pt x="9068" y="3431"/>
                </a:cubicBezTo>
                <a:cubicBezTo>
                  <a:pt x="9068" y="3457"/>
                  <a:pt x="9090" y="3478"/>
                  <a:pt x="9116" y="3478"/>
                </a:cubicBezTo>
                <a:cubicBezTo>
                  <a:pt x="9142" y="3478"/>
                  <a:pt x="9163" y="3457"/>
                  <a:pt x="9163" y="3431"/>
                </a:cubicBezTo>
                <a:cubicBezTo>
                  <a:pt x="9163" y="3405"/>
                  <a:pt x="9142" y="3383"/>
                  <a:pt x="9116" y="3383"/>
                </a:cubicBezTo>
                <a:close/>
                <a:moveTo>
                  <a:pt x="9116" y="3519"/>
                </a:moveTo>
                <a:cubicBezTo>
                  <a:pt x="9090" y="3519"/>
                  <a:pt x="9068" y="3540"/>
                  <a:pt x="9068" y="3566"/>
                </a:cubicBezTo>
                <a:cubicBezTo>
                  <a:pt x="9068" y="3592"/>
                  <a:pt x="9090" y="3614"/>
                  <a:pt x="9116" y="3614"/>
                </a:cubicBezTo>
                <a:cubicBezTo>
                  <a:pt x="9142" y="3614"/>
                  <a:pt x="9163" y="3592"/>
                  <a:pt x="9163" y="3566"/>
                </a:cubicBezTo>
                <a:cubicBezTo>
                  <a:pt x="9163" y="3540"/>
                  <a:pt x="9142" y="3519"/>
                  <a:pt x="9116" y="3519"/>
                </a:cubicBezTo>
                <a:close/>
                <a:moveTo>
                  <a:pt x="9116" y="3789"/>
                </a:moveTo>
                <a:cubicBezTo>
                  <a:pt x="9090" y="3789"/>
                  <a:pt x="9068" y="3811"/>
                  <a:pt x="9068" y="3837"/>
                </a:cubicBezTo>
                <a:cubicBezTo>
                  <a:pt x="9068" y="3863"/>
                  <a:pt x="9090" y="3884"/>
                  <a:pt x="9116" y="3884"/>
                </a:cubicBezTo>
                <a:cubicBezTo>
                  <a:pt x="9142" y="3884"/>
                  <a:pt x="9163" y="3863"/>
                  <a:pt x="9163" y="3837"/>
                </a:cubicBezTo>
                <a:cubicBezTo>
                  <a:pt x="9163" y="3811"/>
                  <a:pt x="9142" y="3789"/>
                  <a:pt x="9116" y="3789"/>
                </a:cubicBezTo>
                <a:close/>
                <a:moveTo>
                  <a:pt x="9116" y="3925"/>
                </a:moveTo>
                <a:cubicBezTo>
                  <a:pt x="9090" y="3925"/>
                  <a:pt x="9068" y="3946"/>
                  <a:pt x="9068" y="3972"/>
                </a:cubicBezTo>
                <a:cubicBezTo>
                  <a:pt x="9068" y="3998"/>
                  <a:pt x="9090" y="4020"/>
                  <a:pt x="9116" y="4020"/>
                </a:cubicBezTo>
                <a:cubicBezTo>
                  <a:pt x="9142" y="4020"/>
                  <a:pt x="9163" y="3998"/>
                  <a:pt x="9163" y="3972"/>
                </a:cubicBezTo>
                <a:cubicBezTo>
                  <a:pt x="9163" y="3946"/>
                  <a:pt x="9142" y="3925"/>
                  <a:pt x="9116" y="3925"/>
                </a:cubicBezTo>
                <a:close/>
                <a:moveTo>
                  <a:pt x="9116" y="4060"/>
                </a:moveTo>
                <a:cubicBezTo>
                  <a:pt x="9090" y="4060"/>
                  <a:pt x="9068" y="4081"/>
                  <a:pt x="9068" y="4108"/>
                </a:cubicBezTo>
                <a:cubicBezTo>
                  <a:pt x="9068" y="4134"/>
                  <a:pt x="9090" y="4155"/>
                  <a:pt x="9116" y="4155"/>
                </a:cubicBezTo>
                <a:cubicBezTo>
                  <a:pt x="9142" y="4155"/>
                  <a:pt x="9163" y="4134"/>
                  <a:pt x="9163" y="4108"/>
                </a:cubicBezTo>
                <a:cubicBezTo>
                  <a:pt x="9163" y="4081"/>
                  <a:pt x="9142" y="4060"/>
                  <a:pt x="9116" y="4060"/>
                </a:cubicBezTo>
                <a:close/>
                <a:moveTo>
                  <a:pt x="9116" y="4195"/>
                </a:moveTo>
                <a:cubicBezTo>
                  <a:pt x="9090" y="4195"/>
                  <a:pt x="9068" y="4217"/>
                  <a:pt x="9068" y="4243"/>
                </a:cubicBezTo>
                <a:cubicBezTo>
                  <a:pt x="9068" y="4269"/>
                  <a:pt x="9090" y="4290"/>
                  <a:pt x="9116" y="4290"/>
                </a:cubicBezTo>
                <a:cubicBezTo>
                  <a:pt x="9142" y="4290"/>
                  <a:pt x="9163" y="4269"/>
                  <a:pt x="9163" y="4243"/>
                </a:cubicBezTo>
                <a:cubicBezTo>
                  <a:pt x="9163" y="4217"/>
                  <a:pt x="9142" y="4195"/>
                  <a:pt x="9116" y="4195"/>
                </a:cubicBezTo>
                <a:close/>
                <a:moveTo>
                  <a:pt x="9116" y="4331"/>
                </a:moveTo>
                <a:cubicBezTo>
                  <a:pt x="9090" y="4331"/>
                  <a:pt x="9068" y="4352"/>
                  <a:pt x="9068" y="4378"/>
                </a:cubicBezTo>
                <a:cubicBezTo>
                  <a:pt x="9068" y="4404"/>
                  <a:pt x="9090" y="4426"/>
                  <a:pt x="9116" y="4426"/>
                </a:cubicBezTo>
                <a:cubicBezTo>
                  <a:pt x="9142" y="4426"/>
                  <a:pt x="9163" y="4404"/>
                  <a:pt x="9163" y="4378"/>
                </a:cubicBezTo>
                <a:cubicBezTo>
                  <a:pt x="9163" y="4352"/>
                  <a:pt x="9142" y="4331"/>
                  <a:pt x="9116" y="4331"/>
                </a:cubicBezTo>
                <a:close/>
                <a:moveTo>
                  <a:pt x="9116" y="4466"/>
                </a:moveTo>
                <a:cubicBezTo>
                  <a:pt x="9090" y="4466"/>
                  <a:pt x="9068" y="4487"/>
                  <a:pt x="9068" y="4514"/>
                </a:cubicBezTo>
                <a:cubicBezTo>
                  <a:pt x="9068" y="4540"/>
                  <a:pt x="9090" y="4561"/>
                  <a:pt x="9116" y="4561"/>
                </a:cubicBezTo>
                <a:cubicBezTo>
                  <a:pt x="9142" y="4561"/>
                  <a:pt x="9163" y="4540"/>
                  <a:pt x="9163" y="4514"/>
                </a:cubicBezTo>
                <a:cubicBezTo>
                  <a:pt x="9163" y="4487"/>
                  <a:pt x="9142" y="4466"/>
                  <a:pt x="9116" y="4466"/>
                </a:cubicBezTo>
                <a:close/>
                <a:moveTo>
                  <a:pt x="9116" y="4601"/>
                </a:moveTo>
                <a:cubicBezTo>
                  <a:pt x="9090" y="4601"/>
                  <a:pt x="9068" y="4623"/>
                  <a:pt x="9068" y="4649"/>
                </a:cubicBezTo>
                <a:cubicBezTo>
                  <a:pt x="9068" y="4675"/>
                  <a:pt x="9090" y="4696"/>
                  <a:pt x="9116" y="4696"/>
                </a:cubicBezTo>
                <a:cubicBezTo>
                  <a:pt x="9142" y="4696"/>
                  <a:pt x="9163" y="4675"/>
                  <a:pt x="9163" y="4649"/>
                </a:cubicBezTo>
                <a:cubicBezTo>
                  <a:pt x="9163" y="4623"/>
                  <a:pt x="9142" y="4601"/>
                  <a:pt x="9116" y="4601"/>
                </a:cubicBezTo>
                <a:close/>
                <a:moveTo>
                  <a:pt x="9116" y="4737"/>
                </a:moveTo>
                <a:cubicBezTo>
                  <a:pt x="9090" y="4737"/>
                  <a:pt x="9068" y="4758"/>
                  <a:pt x="9068" y="4784"/>
                </a:cubicBezTo>
                <a:cubicBezTo>
                  <a:pt x="9068" y="4811"/>
                  <a:pt x="9090" y="4832"/>
                  <a:pt x="9116" y="4832"/>
                </a:cubicBezTo>
                <a:cubicBezTo>
                  <a:pt x="9142" y="4832"/>
                  <a:pt x="9163" y="4811"/>
                  <a:pt x="9163" y="4784"/>
                </a:cubicBezTo>
                <a:cubicBezTo>
                  <a:pt x="9163" y="4758"/>
                  <a:pt x="9142" y="4737"/>
                  <a:pt x="9116" y="4737"/>
                </a:cubicBezTo>
                <a:close/>
                <a:moveTo>
                  <a:pt x="9116" y="4872"/>
                </a:moveTo>
                <a:cubicBezTo>
                  <a:pt x="9090" y="4872"/>
                  <a:pt x="9068" y="4893"/>
                  <a:pt x="9068" y="4920"/>
                </a:cubicBezTo>
                <a:cubicBezTo>
                  <a:pt x="9068" y="4946"/>
                  <a:pt x="9090" y="4967"/>
                  <a:pt x="9116" y="4967"/>
                </a:cubicBezTo>
                <a:cubicBezTo>
                  <a:pt x="9142" y="4967"/>
                  <a:pt x="9163" y="4946"/>
                  <a:pt x="9163" y="4920"/>
                </a:cubicBezTo>
                <a:cubicBezTo>
                  <a:pt x="9163" y="4893"/>
                  <a:pt x="9142" y="4872"/>
                  <a:pt x="9116" y="4872"/>
                </a:cubicBezTo>
                <a:close/>
                <a:moveTo>
                  <a:pt x="9116" y="5008"/>
                </a:moveTo>
                <a:cubicBezTo>
                  <a:pt x="9090" y="5008"/>
                  <a:pt x="9068" y="5029"/>
                  <a:pt x="9068" y="5055"/>
                </a:cubicBezTo>
                <a:cubicBezTo>
                  <a:pt x="9068" y="5081"/>
                  <a:pt x="9090" y="5103"/>
                  <a:pt x="9116" y="5103"/>
                </a:cubicBezTo>
                <a:cubicBezTo>
                  <a:pt x="9142" y="5103"/>
                  <a:pt x="9163" y="5081"/>
                  <a:pt x="9163" y="5055"/>
                </a:cubicBezTo>
                <a:cubicBezTo>
                  <a:pt x="9163" y="5029"/>
                  <a:pt x="9142" y="5008"/>
                  <a:pt x="9116" y="5008"/>
                </a:cubicBezTo>
                <a:close/>
                <a:moveTo>
                  <a:pt x="9116" y="5143"/>
                </a:moveTo>
                <a:cubicBezTo>
                  <a:pt x="9090" y="5143"/>
                  <a:pt x="9068" y="5164"/>
                  <a:pt x="9068" y="5190"/>
                </a:cubicBezTo>
                <a:cubicBezTo>
                  <a:pt x="9068" y="5217"/>
                  <a:pt x="9090" y="5238"/>
                  <a:pt x="9116" y="5238"/>
                </a:cubicBezTo>
                <a:cubicBezTo>
                  <a:pt x="9142" y="5238"/>
                  <a:pt x="9163" y="5217"/>
                  <a:pt x="9163" y="5190"/>
                </a:cubicBezTo>
                <a:cubicBezTo>
                  <a:pt x="9163" y="5164"/>
                  <a:pt x="9142" y="5143"/>
                  <a:pt x="9116" y="5143"/>
                </a:cubicBezTo>
                <a:close/>
                <a:moveTo>
                  <a:pt x="9116" y="5278"/>
                </a:moveTo>
                <a:cubicBezTo>
                  <a:pt x="9090" y="5278"/>
                  <a:pt x="9068" y="5300"/>
                  <a:pt x="9068" y="5326"/>
                </a:cubicBezTo>
                <a:cubicBezTo>
                  <a:pt x="9068" y="5352"/>
                  <a:pt x="9090" y="5373"/>
                  <a:pt x="9116" y="5373"/>
                </a:cubicBezTo>
                <a:cubicBezTo>
                  <a:pt x="9142" y="5373"/>
                  <a:pt x="9163" y="5352"/>
                  <a:pt x="9163" y="5326"/>
                </a:cubicBezTo>
                <a:cubicBezTo>
                  <a:pt x="9163" y="5300"/>
                  <a:pt x="9142" y="5278"/>
                  <a:pt x="9116" y="5278"/>
                </a:cubicBezTo>
                <a:close/>
                <a:moveTo>
                  <a:pt x="9116" y="5414"/>
                </a:moveTo>
                <a:cubicBezTo>
                  <a:pt x="9090" y="5414"/>
                  <a:pt x="9068" y="5435"/>
                  <a:pt x="9068" y="5461"/>
                </a:cubicBezTo>
                <a:cubicBezTo>
                  <a:pt x="9068" y="5487"/>
                  <a:pt x="9090" y="5509"/>
                  <a:pt x="9116" y="5509"/>
                </a:cubicBezTo>
                <a:cubicBezTo>
                  <a:pt x="9142" y="5509"/>
                  <a:pt x="9163" y="5487"/>
                  <a:pt x="9163" y="5461"/>
                </a:cubicBezTo>
                <a:cubicBezTo>
                  <a:pt x="9163" y="5435"/>
                  <a:pt x="9142" y="5414"/>
                  <a:pt x="9116" y="5414"/>
                </a:cubicBezTo>
                <a:close/>
                <a:moveTo>
                  <a:pt x="9116" y="5549"/>
                </a:moveTo>
                <a:cubicBezTo>
                  <a:pt x="9090" y="5549"/>
                  <a:pt x="9068" y="5570"/>
                  <a:pt x="9068" y="5596"/>
                </a:cubicBezTo>
                <a:cubicBezTo>
                  <a:pt x="9068" y="5623"/>
                  <a:pt x="9090" y="5644"/>
                  <a:pt x="9116" y="5644"/>
                </a:cubicBezTo>
                <a:cubicBezTo>
                  <a:pt x="9142" y="5644"/>
                  <a:pt x="9163" y="5623"/>
                  <a:pt x="9163" y="5596"/>
                </a:cubicBezTo>
                <a:cubicBezTo>
                  <a:pt x="9163" y="5570"/>
                  <a:pt x="9142" y="5549"/>
                  <a:pt x="9116" y="5549"/>
                </a:cubicBezTo>
                <a:close/>
                <a:moveTo>
                  <a:pt x="9116" y="5684"/>
                </a:moveTo>
                <a:cubicBezTo>
                  <a:pt x="9090" y="5684"/>
                  <a:pt x="9068" y="5706"/>
                  <a:pt x="9068" y="5732"/>
                </a:cubicBezTo>
                <a:cubicBezTo>
                  <a:pt x="9068" y="5758"/>
                  <a:pt x="9090" y="5779"/>
                  <a:pt x="9116" y="5779"/>
                </a:cubicBezTo>
                <a:cubicBezTo>
                  <a:pt x="9142" y="5779"/>
                  <a:pt x="9163" y="5758"/>
                  <a:pt x="9163" y="5732"/>
                </a:cubicBezTo>
                <a:cubicBezTo>
                  <a:pt x="9163" y="5706"/>
                  <a:pt x="9142" y="5684"/>
                  <a:pt x="9116" y="5684"/>
                </a:cubicBezTo>
                <a:close/>
                <a:moveTo>
                  <a:pt x="9116" y="5820"/>
                </a:moveTo>
                <a:cubicBezTo>
                  <a:pt x="9090" y="5820"/>
                  <a:pt x="9068" y="5841"/>
                  <a:pt x="9068" y="5867"/>
                </a:cubicBezTo>
                <a:cubicBezTo>
                  <a:pt x="9068" y="5893"/>
                  <a:pt x="9090" y="5915"/>
                  <a:pt x="9116" y="5915"/>
                </a:cubicBezTo>
                <a:cubicBezTo>
                  <a:pt x="9142" y="5915"/>
                  <a:pt x="9163" y="5893"/>
                  <a:pt x="9163" y="5867"/>
                </a:cubicBezTo>
                <a:cubicBezTo>
                  <a:pt x="9163" y="5841"/>
                  <a:pt x="9142" y="5820"/>
                  <a:pt x="9116" y="5820"/>
                </a:cubicBezTo>
                <a:close/>
                <a:moveTo>
                  <a:pt x="9116" y="5955"/>
                </a:moveTo>
                <a:cubicBezTo>
                  <a:pt x="9090" y="5955"/>
                  <a:pt x="9068" y="5976"/>
                  <a:pt x="9068" y="6002"/>
                </a:cubicBezTo>
                <a:cubicBezTo>
                  <a:pt x="9068" y="6029"/>
                  <a:pt x="9090" y="6050"/>
                  <a:pt x="9116" y="6050"/>
                </a:cubicBezTo>
                <a:cubicBezTo>
                  <a:pt x="9142" y="6050"/>
                  <a:pt x="9163" y="6029"/>
                  <a:pt x="9163" y="6002"/>
                </a:cubicBezTo>
                <a:cubicBezTo>
                  <a:pt x="9163" y="5976"/>
                  <a:pt x="9142" y="5955"/>
                  <a:pt x="9116" y="5955"/>
                </a:cubicBezTo>
                <a:close/>
                <a:moveTo>
                  <a:pt x="9116" y="6090"/>
                </a:moveTo>
                <a:cubicBezTo>
                  <a:pt x="9090" y="6090"/>
                  <a:pt x="9068" y="6112"/>
                  <a:pt x="9068" y="6138"/>
                </a:cubicBezTo>
                <a:cubicBezTo>
                  <a:pt x="9068" y="6164"/>
                  <a:pt x="9090" y="6185"/>
                  <a:pt x="9116" y="6185"/>
                </a:cubicBezTo>
                <a:cubicBezTo>
                  <a:pt x="9142" y="6185"/>
                  <a:pt x="9163" y="6164"/>
                  <a:pt x="9163" y="6138"/>
                </a:cubicBezTo>
                <a:cubicBezTo>
                  <a:pt x="9163" y="6112"/>
                  <a:pt x="9142" y="6090"/>
                  <a:pt x="9116" y="6090"/>
                </a:cubicBezTo>
                <a:close/>
                <a:moveTo>
                  <a:pt x="9116" y="6226"/>
                </a:moveTo>
                <a:cubicBezTo>
                  <a:pt x="9090" y="6226"/>
                  <a:pt x="9068" y="6247"/>
                  <a:pt x="9068" y="6273"/>
                </a:cubicBezTo>
                <a:cubicBezTo>
                  <a:pt x="9068" y="6299"/>
                  <a:pt x="9090" y="6321"/>
                  <a:pt x="9116" y="6321"/>
                </a:cubicBezTo>
                <a:cubicBezTo>
                  <a:pt x="9142" y="6321"/>
                  <a:pt x="9163" y="6299"/>
                  <a:pt x="9163" y="6273"/>
                </a:cubicBezTo>
                <a:cubicBezTo>
                  <a:pt x="9163" y="6247"/>
                  <a:pt x="9142" y="6226"/>
                  <a:pt x="9116" y="6226"/>
                </a:cubicBezTo>
                <a:close/>
                <a:moveTo>
                  <a:pt x="9116" y="6361"/>
                </a:moveTo>
                <a:cubicBezTo>
                  <a:pt x="9090" y="6361"/>
                  <a:pt x="9068" y="6382"/>
                  <a:pt x="9068" y="6409"/>
                </a:cubicBezTo>
                <a:cubicBezTo>
                  <a:pt x="9068" y="6435"/>
                  <a:pt x="9090" y="6456"/>
                  <a:pt x="9116" y="6456"/>
                </a:cubicBezTo>
                <a:cubicBezTo>
                  <a:pt x="9142" y="6456"/>
                  <a:pt x="9163" y="6435"/>
                  <a:pt x="9163" y="6409"/>
                </a:cubicBezTo>
                <a:cubicBezTo>
                  <a:pt x="9163" y="6382"/>
                  <a:pt x="9142" y="6361"/>
                  <a:pt x="9116" y="6361"/>
                </a:cubicBezTo>
                <a:close/>
                <a:moveTo>
                  <a:pt x="8981" y="1218"/>
                </a:moveTo>
                <a:cubicBezTo>
                  <a:pt x="8954" y="1218"/>
                  <a:pt x="8933" y="1239"/>
                  <a:pt x="8933" y="1265"/>
                </a:cubicBezTo>
                <a:cubicBezTo>
                  <a:pt x="8933" y="1291"/>
                  <a:pt x="8954" y="1313"/>
                  <a:pt x="8981" y="1313"/>
                </a:cubicBezTo>
                <a:cubicBezTo>
                  <a:pt x="9007" y="1313"/>
                  <a:pt x="9028" y="1291"/>
                  <a:pt x="9028" y="1265"/>
                </a:cubicBezTo>
                <a:cubicBezTo>
                  <a:pt x="9028" y="1239"/>
                  <a:pt x="9007" y="1218"/>
                  <a:pt x="8981" y="1218"/>
                </a:cubicBezTo>
                <a:close/>
                <a:moveTo>
                  <a:pt x="8981" y="1353"/>
                </a:moveTo>
                <a:cubicBezTo>
                  <a:pt x="8954" y="1353"/>
                  <a:pt x="8933" y="1374"/>
                  <a:pt x="8933" y="1401"/>
                </a:cubicBezTo>
                <a:cubicBezTo>
                  <a:pt x="8933" y="1427"/>
                  <a:pt x="8954" y="1448"/>
                  <a:pt x="8981" y="1448"/>
                </a:cubicBezTo>
                <a:cubicBezTo>
                  <a:pt x="9007" y="1448"/>
                  <a:pt x="9028" y="1427"/>
                  <a:pt x="9028" y="1401"/>
                </a:cubicBezTo>
                <a:cubicBezTo>
                  <a:pt x="9028" y="1374"/>
                  <a:pt x="9007" y="1353"/>
                  <a:pt x="8981" y="1353"/>
                </a:cubicBezTo>
                <a:close/>
                <a:moveTo>
                  <a:pt x="8981" y="1488"/>
                </a:moveTo>
                <a:cubicBezTo>
                  <a:pt x="8954" y="1488"/>
                  <a:pt x="8933" y="1510"/>
                  <a:pt x="8933" y="1536"/>
                </a:cubicBezTo>
                <a:cubicBezTo>
                  <a:pt x="8933" y="1562"/>
                  <a:pt x="8954" y="1583"/>
                  <a:pt x="8981" y="1583"/>
                </a:cubicBezTo>
                <a:cubicBezTo>
                  <a:pt x="9007" y="1583"/>
                  <a:pt x="9028" y="1562"/>
                  <a:pt x="9028" y="1536"/>
                </a:cubicBezTo>
                <a:cubicBezTo>
                  <a:pt x="9028" y="1510"/>
                  <a:pt x="9007" y="1488"/>
                  <a:pt x="8981" y="1488"/>
                </a:cubicBezTo>
                <a:close/>
                <a:moveTo>
                  <a:pt x="8981" y="1624"/>
                </a:moveTo>
                <a:cubicBezTo>
                  <a:pt x="8954" y="1624"/>
                  <a:pt x="8933" y="1645"/>
                  <a:pt x="8933" y="1671"/>
                </a:cubicBezTo>
                <a:cubicBezTo>
                  <a:pt x="8933" y="1697"/>
                  <a:pt x="8954" y="1719"/>
                  <a:pt x="8981" y="1719"/>
                </a:cubicBezTo>
                <a:cubicBezTo>
                  <a:pt x="9007" y="1719"/>
                  <a:pt x="9028" y="1697"/>
                  <a:pt x="9028" y="1671"/>
                </a:cubicBezTo>
                <a:cubicBezTo>
                  <a:pt x="9028" y="1645"/>
                  <a:pt x="9007" y="1624"/>
                  <a:pt x="8981" y="1624"/>
                </a:cubicBezTo>
                <a:close/>
                <a:moveTo>
                  <a:pt x="8981" y="1759"/>
                </a:moveTo>
                <a:cubicBezTo>
                  <a:pt x="8954" y="1759"/>
                  <a:pt x="8933" y="1780"/>
                  <a:pt x="8933" y="1807"/>
                </a:cubicBezTo>
                <a:cubicBezTo>
                  <a:pt x="8933" y="1833"/>
                  <a:pt x="8954" y="1854"/>
                  <a:pt x="8981" y="1854"/>
                </a:cubicBezTo>
                <a:cubicBezTo>
                  <a:pt x="9007" y="1854"/>
                  <a:pt x="9028" y="1833"/>
                  <a:pt x="9028" y="1807"/>
                </a:cubicBezTo>
                <a:cubicBezTo>
                  <a:pt x="9028" y="1780"/>
                  <a:pt x="9007" y="1759"/>
                  <a:pt x="8981" y="1759"/>
                </a:cubicBezTo>
                <a:close/>
                <a:moveTo>
                  <a:pt x="8981" y="1894"/>
                </a:moveTo>
                <a:cubicBezTo>
                  <a:pt x="8954" y="1894"/>
                  <a:pt x="8933" y="1916"/>
                  <a:pt x="8933" y="1942"/>
                </a:cubicBezTo>
                <a:cubicBezTo>
                  <a:pt x="8933" y="1968"/>
                  <a:pt x="8954" y="1989"/>
                  <a:pt x="8981" y="1989"/>
                </a:cubicBezTo>
                <a:cubicBezTo>
                  <a:pt x="9007" y="1989"/>
                  <a:pt x="9028" y="1968"/>
                  <a:pt x="9028" y="1942"/>
                </a:cubicBezTo>
                <a:cubicBezTo>
                  <a:pt x="9028" y="1916"/>
                  <a:pt x="9007" y="1894"/>
                  <a:pt x="8981" y="1894"/>
                </a:cubicBezTo>
                <a:close/>
                <a:moveTo>
                  <a:pt x="8981" y="2030"/>
                </a:moveTo>
                <a:cubicBezTo>
                  <a:pt x="8954" y="2030"/>
                  <a:pt x="8933" y="2051"/>
                  <a:pt x="8933" y="2077"/>
                </a:cubicBezTo>
                <a:cubicBezTo>
                  <a:pt x="8933" y="2103"/>
                  <a:pt x="8954" y="2125"/>
                  <a:pt x="8981" y="2125"/>
                </a:cubicBezTo>
                <a:cubicBezTo>
                  <a:pt x="9007" y="2125"/>
                  <a:pt x="9028" y="2103"/>
                  <a:pt x="9028" y="2077"/>
                </a:cubicBezTo>
                <a:cubicBezTo>
                  <a:pt x="9028" y="2051"/>
                  <a:pt x="9007" y="2030"/>
                  <a:pt x="8981" y="2030"/>
                </a:cubicBezTo>
                <a:close/>
                <a:moveTo>
                  <a:pt x="8981" y="2165"/>
                </a:moveTo>
                <a:cubicBezTo>
                  <a:pt x="8954" y="2165"/>
                  <a:pt x="8933" y="2186"/>
                  <a:pt x="8933" y="2213"/>
                </a:cubicBezTo>
                <a:cubicBezTo>
                  <a:pt x="8933" y="2239"/>
                  <a:pt x="8954" y="2260"/>
                  <a:pt x="8981" y="2260"/>
                </a:cubicBezTo>
                <a:cubicBezTo>
                  <a:pt x="9007" y="2260"/>
                  <a:pt x="9028" y="2239"/>
                  <a:pt x="9028" y="2213"/>
                </a:cubicBezTo>
                <a:cubicBezTo>
                  <a:pt x="9028" y="2186"/>
                  <a:pt x="9007" y="2165"/>
                  <a:pt x="8981" y="2165"/>
                </a:cubicBezTo>
                <a:close/>
                <a:moveTo>
                  <a:pt x="8981" y="2300"/>
                </a:moveTo>
                <a:cubicBezTo>
                  <a:pt x="8954" y="2300"/>
                  <a:pt x="8933" y="2322"/>
                  <a:pt x="8933" y="2348"/>
                </a:cubicBezTo>
                <a:cubicBezTo>
                  <a:pt x="8933" y="2374"/>
                  <a:pt x="8954" y="2396"/>
                  <a:pt x="8981" y="2396"/>
                </a:cubicBezTo>
                <a:cubicBezTo>
                  <a:pt x="9007" y="2396"/>
                  <a:pt x="9028" y="2374"/>
                  <a:pt x="9028" y="2348"/>
                </a:cubicBezTo>
                <a:cubicBezTo>
                  <a:pt x="9028" y="2322"/>
                  <a:pt x="9007" y="2300"/>
                  <a:pt x="8981" y="2300"/>
                </a:cubicBezTo>
                <a:close/>
                <a:moveTo>
                  <a:pt x="8981" y="2436"/>
                </a:moveTo>
                <a:cubicBezTo>
                  <a:pt x="8954" y="2436"/>
                  <a:pt x="8933" y="2457"/>
                  <a:pt x="8933" y="2483"/>
                </a:cubicBezTo>
                <a:cubicBezTo>
                  <a:pt x="8933" y="2510"/>
                  <a:pt x="8954" y="2531"/>
                  <a:pt x="8981" y="2531"/>
                </a:cubicBezTo>
                <a:cubicBezTo>
                  <a:pt x="9007" y="2531"/>
                  <a:pt x="9028" y="2510"/>
                  <a:pt x="9028" y="2483"/>
                </a:cubicBezTo>
                <a:cubicBezTo>
                  <a:pt x="9028" y="2457"/>
                  <a:pt x="9007" y="2436"/>
                  <a:pt x="8981" y="2436"/>
                </a:cubicBezTo>
                <a:close/>
                <a:moveTo>
                  <a:pt x="8981" y="2571"/>
                </a:moveTo>
                <a:cubicBezTo>
                  <a:pt x="8954" y="2571"/>
                  <a:pt x="8933" y="2593"/>
                  <a:pt x="8933" y="2619"/>
                </a:cubicBezTo>
                <a:cubicBezTo>
                  <a:pt x="8933" y="2645"/>
                  <a:pt x="8954" y="2666"/>
                  <a:pt x="8981" y="2666"/>
                </a:cubicBezTo>
                <a:cubicBezTo>
                  <a:pt x="9007" y="2666"/>
                  <a:pt x="9028" y="2645"/>
                  <a:pt x="9028" y="2619"/>
                </a:cubicBezTo>
                <a:cubicBezTo>
                  <a:pt x="9028" y="2593"/>
                  <a:pt x="9007" y="2571"/>
                  <a:pt x="8981" y="2571"/>
                </a:cubicBezTo>
                <a:close/>
                <a:moveTo>
                  <a:pt x="8981" y="2707"/>
                </a:moveTo>
                <a:cubicBezTo>
                  <a:pt x="8954" y="2707"/>
                  <a:pt x="8933" y="2728"/>
                  <a:pt x="8933" y="2754"/>
                </a:cubicBezTo>
                <a:cubicBezTo>
                  <a:pt x="8933" y="2780"/>
                  <a:pt x="8954" y="2802"/>
                  <a:pt x="8981" y="2802"/>
                </a:cubicBezTo>
                <a:cubicBezTo>
                  <a:pt x="9007" y="2802"/>
                  <a:pt x="9028" y="2780"/>
                  <a:pt x="9028" y="2754"/>
                </a:cubicBezTo>
                <a:cubicBezTo>
                  <a:pt x="9028" y="2728"/>
                  <a:pt x="9007" y="2707"/>
                  <a:pt x="8981" y="2707"/>
                </a:cubicBezTo>
                <a:close/>
                <a:moveTo>
                  <a:pt x="8981" y="2842"/>
                </a:moveTo>
                <a:cubicBezTo>
                  <a:pt x="8954" y="2842"/>
                  <a:pt x="8933" y="2863"/>
                  <a:pt x="8933" y="2889"/>
                </a:cubicBezTo>
                <a:cubicBezTo>
                  <a:pt x="8933" y="2916"/>
                  <a:pt x="8954" y="2937"/>
                  <a:pt x="8981" y="2937"/>
                </a:cubicBezTo>
                <a:cubicBezTo>
                  <a:pt x="9007" y="2937"/>
                  <a:pt x="9028" y="2916"/>
                  <a:pt x="9028" y="2889"/>
                </a:cubicBezTo>
                <a:cubicBezTo>
                  <a:pt x="9028" y="2863"/>
                  <a:pt x="9007" y="2842"/>
                  <a:pt x="8981" y="2842"/>
                </a:cubicBezTo>
                <a:close/>
                <a:moveTo>
                  <a:pt x="8981" y="2977"/>
                </a:moveTo>
                <a:cubicBezTo>
                  <a:pt x="8954" y="2977"/>
                  <a:pt x="8933" y="2999"/>
                  <a:pt x="8933" y="3025"/>
                </a:cubicBezTo>
                <a:cubicBezTo>
                  <a:pt x="8933" y="3051"/>
                  <a:pt x="8954" y="3072"/>
                  <a:pt x="8981" y="3072"/>
                </a:cubicBezTo>
                <a:cubicBezTo>
                  <a:pt x="9007" y="3072"/>
                  <a:pt x="9028" y="3051"/>
                  <a:pt x="9028" y="3025"/>
                </a:cubicBezTo>
                <a:cubicBezTo>
                  <a:pt x="9028" y="2999"/>
                  <a:pt x="9007" y="2977"/>
                  <a:pt x="8981" y="2977"/>
                </a:cubicBezTo>
                <a:close/>
                <a:moveTo>
                  <a:pt x="8981" y="3248"/>
                </a:moveTo>
                <a:cubicBezTo>
                  <a:pt x="8954" y="3248"/>
                  <a:pt x="8933" y="3269"/>
                  <a:pt x="8933" y="3295"/>
                </a:cubicBezTo>
                <a:cubicBezTo>
                  <a:pt x="8933" y="3322"/>
                  <a:pt x="8954" y="3343"/>
                  <a:pt x="8981" y="3343"/>
                </a:cubicBezTo>
                <a:cubicBezTo>
                  <a:pt x="9007" y="3343"/>
                  <a:pt x="9028" y="3322"/>
                  <a:pt x="9028" y="3295"/>
                </a:cubicBezTo>
                <a:cubicBezTo>
                  <a:pt x="9028" y="3269"/>
                  <a:pt x="9007" y="3248"/>
                  <a:pt x="8981" y="3248"/>
                </a:cubicBezTo>
                <a:close/>
                <a:moveTo>
                  <a:pt x="8981" y="3383"/>
                </a:moveTo>
                <a:cubicBezTo>
                  <a:pt x="8954" y="3383"/>
                  <a:pt x="8933" y="3405"/>
                  <a:pt x="8933" y="3431"/>
                </a:cubicBezTo>
                <a:cubicBezTo>
                  <a:pt x="8933" y="3457"/>
                  <a:pt x="8954" y="3478"/>
                  <a:pt x="8981" y="3478"/>
                </a:cubicBezTo>
                <a:cubicBezTo>
                  <a:pt x="9007" y="3478"/>
                  <a:pt x="9028" y="3457"/>
                  <a:pt x="9028" y="3431"/>
                </a:cubicBezTo>
                <a:cubicBezTo>
                  <a:pt x="9028" y="3405"/>
                  <a:pt x="9007" y="3383"/>
                  <a:pt x="8981" y="3383"/>
                </a:cubicBezTo>
                <a:close/>
                <a:moveTo>
                  <a:pt x="8981" y="3789"/>
                </a:moveTo>
                <a:cubicBezTo>
                  <a:pt x="8954" y="3789"/>
                  <a:pt x="8933" y="3811"/>
                  <a:pt x="8933" y="3837"/>
                </a:cubicBezTo>
                <a:cubicBezTo>
                  <a:pt x="8933" y="3863"/>
                  <a:pt x="8954" y="3884"/>
                  <a:pt x="8981" y="3884"/>
                </a:cubicBezTo>
                <a:cubicBezTo>
                  <a:pt x="9007" y="3884"/>
                  <a:pt x="9028" y="3863"/>
                  <a:pt x="9028" y="3837"/>
                </a:cubicBezTo>
                <a:cubicBezTo>
                  <a:pt x="9028" y="3811"/>
                  <a:pt x="9007" y="3789"/>
                  <a:pt x="8981" y="3789"/>
                </a:cubicBezTo>
                <a:close/>
                <a:moveTo>
                  <a:pt x="8981" y="3925"/>
                </a:moveTo>
                <a:cubicBezTo>
                  <a:pt x="8954" y="3925"/>
                  <a:pt x="8933" y="3946"/>
                  <a:pt x="8933" y="3972"/>
                </a:cubicBezTo>
                <a:cubicBezTo>
                  <a:pt x="8933" y="3998"/>
                  <a:pt x="8954" y="4020"/>
                  <a:pt x="8981" y="4020"/>
                </a:cubicBezTo>
                <a:cubicBezTo>
                  <a:pt x="9007" y="4020"/>
                  <a:pt x="9028" y="3998"/>
                  <a:pt x="9028" y="3972"/>
                </a:cubicBezTo>
                <a:cubicBezTo>
                  <a:pt x="9028" y="3946"/>
                  <a:pt x="9007" y="3925"/>
                  <a:pt x="8981" y="3925"/>
                </a:cubicBezTo>
                <a:close/>
                <a:moveTo>
                  <a:pt x="8981" y="4060"/>
                </a:moveTo>
                <a:cubicBezTo>
                  <a:pt x="8954" y="4060"/>
                  <a:pt x="8933" y="4081"/>
                  <a:pt x="8933" y="4108"/>
                </a:cubicBezTo>
                <a:cubicBezTo>
                  <a:pt x="8933" y="4134"/>
                  <a:pt x="8954" y="4155"/>
                  <a:pt x="8981" y="4155"/>
                </a:cubicBezTo>
                <a:cubicBezTo>
                  <a:pt x="9007" y="4155"/>
                  <a:pt x="9028" y="4134"/>
                  <a:pt x="9028" y="4108"/>
                </a:cubicBezTo>
                <a:cubicBezTo>
                  <a:pt x="9028" y="4081"/>
                  <a:pt x="9007" y="4060"/>
                  <a:pt x="8981" y="4060"/>
                </a:cubicBezTo>
                <a:close/>
                <a:moveTo>
                  <a:pt x="8981" y="4195"/>
                </a:moveTo>
                <a:cubicBezTo>
                  <a:pt x="8954" y="4195"/>
                  <a:pt x="8933" y="4217"/>
                  <a:pt x="8933" y="4243"/>
                </a:cubicBezTo>
                <a:cubicBezTo>
                  <a:pt x="8933" y="4269"/>
                  <a:pt x="8954" y="4290"/>
                  <a:pt x="8981" y="4290"/>
                </a:cubicBezTo>
                <a:cubicBezTo>
                  <a:pt x="9007" y="4290"/>
                  <a:pt x="9028" y="4269"/>
                  <a:pt x="9028" y="4243"/>
                </a:cubicBezTo>
                <a:cubicBezTo>
                  <a:pt x="9028" y="4217"/>
                  <a:pt x="9007" y="4195"/>
                  <a:pt x="8981" y="4195"/>
                </a:cubicBezTo>
                <a:close/>
                <a:moveTo>
                  <a:pt x="8981" y="4331"/>
                </a:moveTo>
                <a:cubicBezTo>
                  <a:pt x="8954" y="4331"/>
                  <a:pt x="8933" y="4352"/>
                  <a:pt x="8933" y="4378"/>
                </a:cubicBezTo>
                <a:cubicBezTo>
                  <a:pt x="8933" y="4404"/>
                  <a:pt x="8954" y="4426"/>
                  <a:pt x="8981" y="4426"/>
                </a:cubicBezTo>
                <a:cubicBezTo>
                  <a:pt x="9007" y="4426"/>
                  <a:pt x="9028" y="4404"/>
                  <a:pt x="9028" y="4378"/>
                </a:cubicBezTo>
                <a:cubicBezTo>
                  <a:pt x="9028" y="4352"/>
                  <a:pt x="9007" y="4331"/>
                  <a:pt x="8981" y="4331"/>
                </a:cubicBezTo>
                <a:close/>
                <a:moveTo>
                  <a:pt x="8981" y="4466"/>
                </a:moveTo>
                <a:cubicBezTo>
                  <a:pt x="8954" y="4466"/>
                  <a:pt x="8933" y="4487"/>
                  <a:pt x="8933" y="4514"/>
                </a:cubicBezTo>
                <a:cubicBezTo>
                  <a:pt x="8933" y="4540"/>
                  <a:pt x="8954" y="4561"/>
                  <a:pt x="8981" y="4561"/>
                </a:cubicBezTo>
                <a:cubicBezTo>
                  <a:pt x="9007" y="4561"/>
                  <a:pt x="9028" y="4540"/>
                  <a:pt x="9028" y="4514"/>
                </a:cubicBezTo>
                <a:cubicBezTo>
                  <a:pt x="9028" y="4487"/>
                  <a:pt x="9007" y="4466"/>
                  <a:pt x="8981" y="4466"/>
                </a:cubicBezTo>
                <a:close/>
                <a:moveTo>
                  <a:pt x="8981" y="4601"/>
                </a:moveTo>
                <a:cubicBezTo>
                  <a:pt x="8954" y="4601"/>
                  <a:pt x="8933" y="4623"/>
                  <a:pt x="8933" y="4649"/>
                </a:cubicBezTo>
                <a:cubicBezTo>
                  <a:pt x="8933" y="4675"/>
                  <a:pt x="8954" y="4696"/>
                  <a:pt x="8981" y="4696"/>
                </a:cubicBezTo>
                <a:cubicBezTo>
                  <a:pt x="9007" y="4696"/>
                  <a:pt x="9028" y="4675"/>
                  <a:pt x="9028" y="4649"/>
                </a:cubicBezTo>
                <a:cubicBezTo>
                  <a:pt x="9028" y="4623"/>
                  <a:pt x="9007" y="4601"/>
                  <a:pt x="8981" y="4601"/>
                </a:cubicBezTo>
                <a:close/>
                <a:moveTo>
                  <a:pt x="8981" y="4737"/>
                </a:moveTo>
                <a:cubicBezTo>
                  <a:pt x="8954" y="4737"/>
                  <a:pt x="8933" y="4758"/>
                  <a:pt x="8933" y="4784"/>
                </a:cubicBezTo>
                <a:cubicBezTo>
                  <a:pt x="8933" y="4811"/>
                  <a:pt x="8954" y="4832"/>
                  <a:pt x="8981" y="4832"/>
                </a:cubicBezTo>
                <a:cubicBezTo>
                  <a:pt x="9007" y="4832"/>
                  <a:pt x="9028" y="4811"/>
                  <a:pt x="9028" y="4784"/>
                </a:cubicBezTo>
                <a:cubicBezTo>
                  <a:pt x="9028" y="4758"/>
                  <a:pt x="9007" y="4737"/>
                  <a:pt x="8981" y="4737"/>
                </a:cubicBezTo>
                <a:close/>
                <a:moveTo>
                  <a:pt x="8981" y="4872"/>
                </a:moveTo>
                <a:cubicBezTo>
                  <a:pt x="8954" y="4872"/>
                  <a:pt x="8933" y="4893"/>
                  <a:pt x="8933" y="4920"/>
                </a:cubicBezTo>
                <a:cubicBezTo>
                  <a:pt x="8933" y="4946"/>
                  <a:pt x="8954" y="4967"/>
                  <a:pt x="8981" y="4967"/>
                </a:cubicBezTo>
                <a:cubicBezTo>
                  <a:pt x="9007" y="4967"/>
                  <a:pt x="9028" y="4946"/>
                  <a:pt x="9028" y="4920"/>
                </a:cubicBezTo>
                <a:cubicBezTo>
                  <a:pt x="9028" y="4893"/>
                  <a:pt x="9007" y="4872"/>
                  <a:pt x="8981" y="4872"/>
                </a:cubicBezTo>
                <a:close/>
                <a:moveTo>
                  <a:pt x="8981" y="5008"/>
                </a:moveTo>
                <a:cubicBezTo>
                  <a:pt x="8954" y="5008"/>
                  <a:pt x="8933" y="5029"/>
                  <a:pt x="8933" y="5055"/>
                </a:cubicBezTo>
                <a:cubicBezTo>
                  <a:pt x="8933" y="5081"/>
                  <a:pt x="8954" y="5103"/>
                  <a:pt x="8981" y="5103"/>
                </a:cubicBezTo>
                <a:cubicBezTo>
                  <a:pt x="9007" y="5103"/>
                  <a:pt x="9028" y="5081"/>
                  <a:pt x="9028" y="5055"/>
                </a:cubicBezTo>
                <a:cubicBezTo>
                  <a:pt x="9028" y="5029"/>
                  <a:pt x="9007" y="5008"/>
                  <a:pt x="8981" y="5008"/>
                </a:cubicBezTo>
                <a:close/>
                <a:moveTo>
                  <a:pt x="8981" y="5143"/>
                </a:moveTo>
                <a:cubicBezTo>
                  <a:pt x="8954" y="5143"/>
                  <a:pt x="8933" y="5164"/>
                  <a:pt x="8933" y="5190"/>
                </a:cubicBezTo>
                <a:cubicBezTo>
                  <a:pt x="8933" y="5217"/>
                  <a:pt x="8954" y="5238"/>
                  <a:pt x="8981" y="5238"/>
                </a:cubicBezTo>
                <a:cubicBezTo>
                  <a:pt x="9007" y="5238"/>
                  <a:pt x="9028" y="5217"/>
                  <a:pt x="9028" y="5190"/>
                </a:cubicBezTo>
                <a:cubicBezTo>
                  <a:pt x="9028" y="5164"/>
                  <a:pt x="9007" y="5143"/>
                  <a:pt x="8981" y="5143"/>
                </a:cubicBezTo>
                <a:close/>
                <a:moveTo>
                  <a:pt x="8981" y="5278"/>
                </a:moveTo>
                <a:cubicBezTo>
                  <a:pt x="8954" y="5278"/>
                  <a:pt x="8933" y="5300"/>
                  <a:pt x="8933" y="5326"/>
                </a:cubicBezTo>
                <a:cubicBezTo>
                  <a:pt x="8933" y="5352"/>
                  <a:pt x="8954" y="5373"/>
                  <a:pt x="8981" y="5373"/>
                </a:cubicBezTo>
                <a:cubicBezTo>
                  <a:pt x="9007" y="5373"/>
                  <a:pt x="9028" y="5352"/>
                  <a:pt x="9028" y="5326"/>
                </a:cubicBezTo>
                <a:cubicBezTo>
                  <a:pt x="9028" y="5300"/>
                  <a:pt x="9007" y="5278"/>
                  <a:pt x="8981" y="5278"/>
                </a:cubicBezTo>
                <a:close/>
                <a:moveTo>
                  <a:pt x="8981" y="5414"/>
                </a:moveTo>
                <a:cubicBezTo>
                  <a:pt x="8954" y="5414"/>
                  <a:pt x="8933" y="5435"/>
                  <a:pt x="8933" y="5461"/>
                </a:cubicBezTo>
                <a:cubicBezTo>
                  <a:pt x="8933" y="5487"/>
                  <a:pt x="8954" y="5509"/>
                  <a:pt x="8981" y="5509"/>
                </a:cubicBezTo>
                <a:cubicBezTo>
                  <a:pt x="9007" y="5509"/>
                  <a:pt x="9028" y="5487"/>
                  <a:pt x="9028" y="5461"/>
                </a:cubicBezTo>
                <a:cubicBezTo>
                  <a:pt x="9028" y="5435"/>
                  <a:pt x="9007" y="5414"/>
                  <a:pt x="8981" y="5414"/>
                </a:cubicBezTo>
                <a:close/>
                <a:moveTo>
                  <a:pt x="8981" y="5549"/>
                </a:moveTo>
                <a:cubicBezTo>
                  <a:pt x="8954" y="5549"/>
                  <a:pt x="8933" y="5570"/>
                  <a:pt x="8933" y="5596"/>
                </a:cubicBezTo>
                <a:cubicBezTo>
                  <a:pt x="8933" y="5623"/>
                  <a:pt x="8954" y="5644"/>
                  <a:pt x="8981" y="5644"/>
                </a:cubicBezTo>
                <a:cubicBezTo>
                  <a:pt x="9007" y="5644"/>
                  <a:pt x="9028" y="5623"/>
                  <a:pt x="9028" y="5596"/>
                </a:cubicBezTo>
                <a:cubicBezTo>
                  <a:pt x="9028" y="5570"/>
                  <a:pt x="9007" y="5549"/>
                  <a:pt x="8981" y="5549"/>
                </a:cubicBezTo>
                <a:close/>
                <a:moveTo>
                  <a:pt x="8981" y="5684"/>
                </a:moveTo>
                <a:cubicBezTo>
                  <a:pt x="8954" y="5684"/>
                  <a:pt x="8933" y="5706"/>
                  <a:pt x="8933" y="5732"/>
                </a:cubicBezTo>
                <a:cubicBezTo>
                  <a:pt x="8933" y="5758"/>
                  <a:pt x="8954" y="5779"/>
                  <a:pt x="8981" y="5779"/>
                </a:cubicBezTo>
                <a:cubicBezTo>
                  <a:pt x="9007" y="5779"/>
                  <a:pt x="9028" y="5758"/>
                  <a:pt x="9028" y="5732"/>
                </a:cubicBezTo>
                <a:cubicBezTo>
                  <a:pt x="9028" y="5706"/>
                  <a:pt x="9007" y="5684"/>
                  <a:pt x="8981" y="5684"/>
                </a:cubicBezTo>
                <a:close/>
                <a:moveTo>
                  <a:pt x="8981" y="5820"/>
                </a:moveTo>
                <a:cubicBezTo>
                  <a:pt x="8954" y="5820"/>
                  <a:pt x="8933" y="5841"/>
                  <a:pt x="8933" y="5867"/>
                </a:cubicBezTo>
                <a:cubicBezTo>
                  <a:pt x="8933" y="5893"/>
                  <a:pt x="8954" y="5915"/>
                  <a:pt x="8981" y="5915"/>
                </a:cubicBezTo>
                <a:cubicBezTo>
                  <a:pt x="9007" y="5915"/>
                  <a:pt x="9028" y="5893"/>
                  <a:pt x="9028" y="5867"/>
                </a:cubicBezTo>
                <a:cubicBezTo>
                  <a:pt x="9028" y="5841"/>
                  <a:pt x="9007" y="5820"/>
                  <a:pt x="8981" y="5820"/>
                </a:cubicBezTo>
                <a:close/>
                <a:moveTo>
                  <a:pt x="8981" y="5955"/>
                </a:moveTo>
                <a:cubicBezTo>
                  <a:pt x="8954" y="5955"/>
                  <a:pt x="8933" y="5976"/>
                  <a:pt x="8933" y="6002"/>
                </a:cubicBezTo>
                <a:cubicBezTo>
                  <a:pt x="8933" y="6029"/>
                  <a:pt x="8954" y="6050"/>
                  <a:pt x="8981" y="6050"/>
                </a:cubicBezTo>
                <a:cubicBezTo>
                  <a:pt x="9007" y="6050"/>
                  <a:pt x="9028" y="6029"/>
                  <a:pt x="9028" y="6002"/>
                </a:cubicBezTo>
                <a:cubicBezTo>
                  <a:pt x="9028" y="5976"/>
                  <a:pt x="9007" y="5955"/>
                  <a:pt x="8981" y="5955"/>
                </a:cubicBezTo>
                <a:close/>
                <a:moveTo>
                  <a:pt x="8981" y="6090"/>
                </a:moveTo>
                <a:cubicBezTo>
                  <a:pt x="8954" y="6090"/>
                  <a:pt x="8933" y="6112"/>
                  <a:pt x="8933" y="6138"/>
                </a:cubicBezTo>
                <a:cubicBezTo>
                  <a:pt x="8933" y="6164"/>
                  <a:pt x="8954" y="6185"/>
                  <a:pt x="8981" y="6185"/>
                </a:cubicBezTo>
                <a:cubicBezTo>
                  <a:pt x="9007" y="6185"/>
                  <a:pt x="9028" y="6164"/>
                  <a:pt x="9028" y="6138"/>
                </a:cubicBezTo>
                <a:cubicBezTo>
                  <a:pt x="9028" y="6112"/>
                  <a:pt x="9007" y="6090"/>
                  <a:pt x="8981" y="6090"/>
                </a:cubicBezTo>
                <a:close/>
                <a:moveTo>
                  <a:pt x="8981" y="6226"/>
                </a:moveTo>
                <a:cubicBezTo>
                  <a:pt x="8954" y="6226"/>
                  <a:pt x="8933" y="6247"/>
                  <a:pt x="8933" y="6273"/>
                </a:cubicBezTo>
                <a:cubicBezTo>
                  <a:pt x="8933" y="6299"/>
                  <a:pt x="8954" y="6321"/>
                  <a:pt x="8981" y="6321"/>
                </a:cubicBezTo>
                <a:cubicBezTo>
                  <a:pt x="9007" y="6321"/>
                  <a:pt x="9028" y="6299"/>
                  <a:pt x="9028" y="6273"/>
                </a:cubicBezTo>
                <a:cubicBezTo>
                  <a:pt x="9028" y="6247"/>
                  <a:pt x="9007" y="6226"/>
                  <a:pt x="8981" y="6226"/>
                </a:cubicBezTo>
                <a:close/>
                <a:moveTo>
                  <a:pt x="8981" y="6361"/>
                </a:moveTo>
                <a:cubicBezTo>
                  <a:pt x="8954" y="6361"/>
                  <a:pt x="8933" y="6382"/>
                  <a:pt x="8933" y="6409"/>
                </a:cubicBezTo>
                <a:cubicBezTo>
                  <a:pt x="8933" y="6435"/>
                  <a:pt x="8954" y="6456"/>
                  <a:pt x="8981" y="6456"/>
                </a:cubicBezTo>
                <a:cubicBezTo>
                  <a:pt x="9007" y="6456"/>
                  <a:pt x="9028" y="6435"/>
                  <a:pt x="9028" y="6409"/>
                </a:cubicBezTo>
                <a:cubicBezTo>
                  <a:pt x="9028" y="6382"/>
                  <a:pt x="9007" y="6361"/>
                  <a:pt x="8981" y="6361"/>
                </a:cubicBezTo>
                <a:close/>
                <a:moveTo>
                  <a:pt x="8981" y="6496"/>
                </a:moveTo>
                <a:cubicBezTo>
                  <a:pt x="8954" y="6496"/>
                  <a:pt x="8933" y="6518"/>
                  <a:pt x="8933" y="6544"/>
                </a:cubicBezTo>
                <a:cubicBezTo>
                  <a:pt x="8933" y="6570"/>
                  <a:pt x="8954" y="6591"/>
                  <a:pt x="8981" y="6591"/>
                </a:cubicBezTo>
                <a:cubicBezTo>
                  <a:pt x="9007" y="6591"/>
                  <a:pt x="9028" y="6570"/>
                  <a:pt x="9028" y="6544"/>
                </a:cubicBezTo>
                <a:cubicBezTo>
                  <a:pt x="9028" y="6518"/>
                  <a:pt x="9007" y="6496"/>
                  <a:pt x="8981" y="6496"/>
                </a:cubicBezTo>
                <a:close/>
                <a:moveTo>
                  <a:pt x="8981" y="6632"/>
                </a:moveTo>
                <a:cubicBezTo>
                  <a:pt x="8954" y="6632"/>
                  <a:pt x="8933" y="6653"/>
                  <a:pt x="8933" y="6679"/>
                </a:cubicBezTo>
                <a:cubicBezTo>
                  <a:pt x="8933" y="6705"/>
                  <a:pt x="8954" y="6727"/>
                  <a:pt x="8981" y="6727"/>
                </a:cubicBezTo>
                <a:cubicBezTo>
                  <a:pt x="9007" y="6727"/>
                  <a:pt x="9028" y="6705"/>
                  <a:pt x="9028" y="6679"/>
                </a:cubicBezTo>
                <a:cubicBezTo>
                  <a:pt x="9028" y="6653"/>
                  <a:pt x="9007" y="6632"/>
                  <a:pt x="8981" y="6632"/>
                </a:cubicBezTo>
                <a:close/>
                <a:moveTo>
                  <a:pt x="8845" y="406"/>
                </a:moveTo>
                <a:cubicBezTo>
                  <a:pt x="8819" y="406"/>
                  <a:pt x="8798" y="427"/>
                  <a:pt x="8798" y="453"/>
                </a:cubicBezTo>
                <a:cubicBezTo>
                  <a:pt x="8798" y="479"/>
                  <a:pt x="8819" y="501"/>
                  <a:pt x="8845" y="501"/>
                </a:cubicBezTo>
                <a:cubicBezTo>
                  <a:pt x="8871" y="501"/>
                  <a:pt x="8893" y="479"/>
                  <a:pt x="8893" y="453"/>
                </a:cubicBezTo>
                <a:cubicBezTo>
                  <a:pt x="8893" y="427"/>
                  <a:pt x="8871" y="406"/>
                  <a:pt x="8845" y="406"/>
                </a:cubicBezTo>
                <a:close/>
                <a:moveTo>
                  <a:pt x="8845" y="1218"/>
                </a:moveTo>
                <a:cubicBezTo>
                  <a:pt x="8819" y="1218"/>
                  <a:pt x="8798" y="1239"/>
                  <a:pt x="8798" y="1265"/>
                </a:cubicBezTo>
                <a:cubicBezTo>
                  <a:pt x="8798" y="1291"/>
                  <a:pt x="8819" y="1313"/>
                  <a:pt x="8845" y="1313"/>
                </a:cubicBezTo>
                <a:cubicBezTo>
                  <a:pt x="8871" y="1313"/>
                  <a:pt x="8893" y="1291"/>
                  <a:pt x="8893" y="1265"/>
                </a:cubicBezTo>
                <a:cubicBezTo>
                  <a:pt x="8893" y="1239"/>
                  <a:pt x="8871" y="1218"/>
                  <a:pt x="8845" y="1218"/>
                </a:cubicBezTo>
                <a:close/>
                <a:moveTo>
                  <a:pt x="8845" y="1353"/>
                </a:moveTo>
                <a:cubicBezTo>
                  <a:pt x="8819" y="1353"/>
                  <a:pt x="8798" y="1374"/>
                  <a:pt x="8798" y="1401"/>
                </a:cubicBezTo>
                <a:cubicBezTo>
                  <a:pt x="8798" y="1427"/>
                  <a:pt x="8819" y="1448"/>
                  <a:pt x="8845" y="1448"/>
                </a:cubicBezTo>
                <a:cubicBezTo>
                  <a:pt x="8871" y="1448"/>
                  <a:pt x="8893" y="1427"/>
                  <a:pt x="8893" y="1401"/>
                </a:cubicBezTo>
                <a:cubicBezTo>
                  <a:pt x="8893" y="1374"/>
                  <a:pt x="8871" y="1353"/>
                  <a:pt x="8845" y="1353"/>
                </a:cubicBezTo>
                <a:close/>
                <a:moveTo>
                  <a:pt x="8845" y="1488"/>
                </a:moveTo>
                <a:cubicBezTo>
                  <a:pt x="8819" y="1488"/>
                  <a:pt x="8798" y="1510"/>
                  <a:pt x="8798" y="1536"/>
                </a:cubicBezTo>
                <a:cubicBezTo>
                  <a:pt x="8798" y="1562"/>
                  <a:pt x="8819" y="1583"/>
                  <a:pt x="8845" y="1583"/>
                </a:cubicBezTo>
                <a:cubicBezTo>
                  <a:pt x="8871" y="1583"/>
                  <a:pt x="8893" y="1562"/>
                  <a:pt x="8893" y="1536"/>
                </a:cubicBezTo>
                <a:cubicBezTo>
                  <a:pt x="8893" y="1510"/>
                  <a:pt x="8871" y="1488"/>
                  <a:pt x="8845" y="1488"/>
                </a:cubicBezTo>
                <a:close/>
                <a:moveTo>
                  <a:pt x="8845" y="1624"/>
                </a:moveTo>
                <a:cubicBezTo>
                  <a:pt x="8819" y="1624"/>
                  <a:pt x="8798" y="1645"/>
                  <a:pt x="8798" y="1671"/>
                </a:cubicBezTo>
                <a:cubicBezTo>
                  <a:pt x="8798" y="1697"/>
                  <a:pt x="8819" y="1719"/>
                  <a:pt x="8845" y="1719"/>
                </a:cubicBezTo>
                <a:cubicBezTo>
                  <a:pt x="8871" y="1719"/>
                  <a:pt x="8893" y="1697"/>
                  <a:pt x="8893" y="1671"/>
                </a:cubicBezTo>
                <a:cubicBezTo>
                  <a:pt x="8893" y="1645"/>
                  <a:pt x="8871" y="1624"/>
                  <a:pt x="8845" y="1624"/>
                </a:cubicBezTo>
                <a:close/>
                <a:moveTo>
                  <a:pt x="8845" y="1759"/>
                </a:moveTo>
                <a:cubicBezTo>
                  <a:pt x="8819" y="1759"/>
                  <a:pt x="8798" y="1780"/>
                  <a:pt x="8798" y="1807"/>
                </a:cubicBezTo>
                <a:cubicBezTo>
                  <a:pt x="8798" y="1833"/>
                  <a:pt x="8819" y="1854"/>
                  <a:pt x="8845" y="1854"/>
                </a:cubicBezTo>
                <a:cubicBezTo>
                  <a:pt x="8871" y="1854"/>
                  <a:pt x="8893" y="1833"/>
                  <a:pt x="8893" y="1807"/>
                </a:cubicBezTo>
                <a:cubicBezTo>
                  <a:pt x="8893" y="1780"/>
                  <a:pt x="8871" y="1759"/>
                  <a:pt x="8845" y="1759"/>
                </a:cubicBezTo>
                <a:close/>
                <a:moveTo>
                  <a:pt x="8845" y="1894"/>
                </a:moveTo>
                <a:cubicBezTo>
                  <a:pt x="8819" y="1894"/>
                  <a:pt x="8798" y="1916"/>
                  <a:pt x="8798" y="1942"/>
                </a:cubicBezTo>
                <a:cubicBezTo>
                  <a:pt x="8798" y="1968"/>
                  <a:pt x="8819" y="1989"/>
                  <a:pt x="8845" y="1989"/>
                </a:cubicBezTo>
                <a:cubicBezTo>
                  <a:pt x="8871" y="1989"/>
                  <a:pt x="8893" y="1968"/>
                  <a:pt x="8893" y="1942"/>
                </a:cubicBezTo>
                <a:cubicBezTo>
                  <a:pt x="8893" y="1916"/>
                  <a:pt x="8871" y="1894"/>
                  <a:pt x="8845" y="1894"/>
                </a:cubicBezTo>
                <a:close/>
                <a:moveTo>
                  <a:pt x="8845" y="2030"/>
                </a:moveTo>
                <a:cubicBezTo>
                  <a:pt x="8819" y="2030"/>
                  <a:pt x="8798" y="2051"/>
                  <a:pt x="8798" y="2077"/>
                </a:cubicBezTo>
                <a:cubicBezTo>
                  <a:pt x="8798" y="2103"/>
                  <a:pt x="8819" y="2125"/>
                  <a:pt x="8845" y="2125"/>
                </a:cubicBezTo>
                <a:cubicBezTo>
                  <a:pt x="8871" y="2125"/>
                  <a:pt x="8893" y="2103"/>
                  <a:pt x="8893" y="2077"/>
                </a:cubicBezTo>
                <a:cubicBezTo>
                  <a:pt x="8893" y="2051"/>
                  <a:pt x="8871" y="2030"/>
                  <a:pt x="8845" y="2030"/>
                </a:cubicBezTo>
                <a:close/>
                <a:moveTo>
                  <a:pt x="8845" y="2165"/>
                </a:moveTo>
                <a:cubicBezTo>
                  <a:pt x="8819" y="2165"/>
                  <a:pt x="8798" y="2186"/>
                  <a:pt x="8798" y="2213"/>
                </a:cubicBezTo>
                <a:cubicBezTo>
                  <a:pt x="8798" y="2239"/>
                  <a:pt x="8819" y="2260"/>
                  <a:pt x="8845" y="2260"/>
                </a:cubicBezTo>
                <a:cubicBezTo>
                  <a:pt x="8871" y="2260"/>
                  <a:pt x="8893" y="2239"/>
                  <a:pt x="8893" y="2213"/>
                </a:cubicBezTo>
                <a:cubicBezTo>
                  <a:pt x="8893" y="2186"/>
                  <a:pt x="8871" y="2165"/>
                  <a:pt x="8845" y="2165"/>
                </a:cubicBezTo>
                <a:close/>
                <a:moveTo>
                  <a:pt x="8845" y="2300"/>
                </a:moveTo>
                <a:cubicBezTo>
                  <a:pt x="8819" y="2300"/>
                  <a:pt x="8798" y="2322"/>
                  <a:pt x="8798" y="2348"/>
                </a:cubicBezTo>
                <a:cubicBezTo>
                  <a:pt x="8798" y="2374"/>
                  <a:pt x="8819" y="2396"/>
                  <a:pt x="8845" y="2396"/>
                </a:cubicBezTo>
                <a:cubicBezTo>
                  <a:pt x="8871" y="2396"/>
                  <a:pt x="8893" y="2374"/>
                  <a:pt x="8893" y="2348"/>
                </a:cubicBezTo>
                <a:cubicBezTo>
                  <a:pt x="8893" y="2322"/>
                  <a:pt x="8871" y="2300"/>
                  <a:pt x="8845" y="2300"/>
                </a:cubicBezTo>
                <a:close/>
                <a:moveTo>
                  <a:pt x="8845" y="2436"/>
                </a:moveTo>
                <a:cubicBezTo>
                  <a:pt x="8819" y="2436"/>
                  <a:pt x="8798" y="2457"/>
                  <a:pt x="8798" y="2483"/>
                </a:cubicBezTo>
                <a:cubicBezTo>
                  <a:pt x="8798" y="2510"/>
                  <a:pt x="8819" y="2531"/>
                  <a:pt x="8845" y="2531"/>
                </a:cubicBezTo>
                <a:cubicBezTo>
                  <a:pt x="8871" y="2531"/>
                  <a:pt x="8893" y="2510"/>
                  <a:pt x="8893" y="2483"/>
                </a:cubicBezTo>
                <a:cubicBezTo>
                  <a:pt x="8893" y="2457"/>
                  <a:pt x="8871" y="2436"/>
                  <a:pt x="8845" y="2436"/>
                </a:cubicBezTo>
                <a:close/>
                <a:moveTo>
                  <a:pt x="8845" y="2571"/>
                </a:moveTo>
                <a:cubicBezTo>
                  <a:pt x="8819" y="2571"/>
                  <a:pt x="8798" y="2593"/>
                  <a:pt x="8798" y="2619"/>
                </a:cubicBezTo>
                <a:cubicBezTo>
                  <a:pt x="8798" y="2645"/>
                  <a:pt x="8819" y="2666"/>
                  <a:pt x="8845" y="2666"/>
                </a:cubicBezTo>
                <a:cubicBezTo>
                  <a:pt x="8871" y="2666"/>
                  <a:pt x="8893" y="2645"/>
                  <a:pt x="8893" y="2619"/>
                </a:cubicBezTo>
                <a:cubicBezTo>
                  <a:pt x="8893" y="2593"/>
                  <a:pt x="8871" y="2571"/>
                  <a:pt x="8845" y="2571"/>
                </a:cubicBezTo>
                <a:close/>
                <a:moveTo>
                  <a:pt x="8845" y="2707"/>
                </a:moveTo>
                <a:cubicBezTo>
                  <a:pt x="8819" y="2707"/>
                  <a:pt x="8798" y="2728"/>
                  <a:pt x="8798" y="2754"/>
                </a:cubicBezTo>
                <a:cubicBezTo>
                  <a:pt x="8798" y="2780"/>
                  <a:pt x="8819" y="2802"/>
                  <a:pt x="8845" y="2802"/>
                </a:cubicBezTo>
                <a:cubicBezTo>
                  <a:pt x="8871" y="2802"/>
                  <a:pt x="8893" y="2780"/>
                  <a:pt x="8893" y="2754"/>
                </a:cubicBezTo>
                <a:cubicBezTo>
                  <a:pt x="8893" y="2728"/>
                  <a:pt x="8871" y="2707"/>
                  <a:pt x="8845" y="2707"/>
                </a:cubicBezTo>
                <a:close/>
                <a:moveTo>
                  <a:pt x="8845" y="2842"/>
                </a:moveTo>
                <a:cubicBezTo>
                  <a:pt x="8819" y="2842"/>
                  <a:pt x="8798" y="2863"/>
                  <a:pt x="8798" y="2889"/>
                </a:cubicBezTo>
                <a:cubicBezTo>
                  <a:pt x="8798" y="2916"/>
                  <a:pt x="8819" y="2937"/>
                  <a:pt x="8845" y="2937"/>
                </a:cubicBezTo>
                <a:cubicBezTo>
                  <a:pt x="8871" y="2937"/>
                  <a:pt x="8893" y="2916"/>
                  <a:pt x="8893" y="2889"/>
                </a:cubicBezTo>
                <a:cubicBezTo>
                  <a:pt x="8893" y="2863"/>
                  <a:pt x="8871" y="2842"/>
                  <a:pt x="8845" y="2842"/>
                </a:cubicBezTo>
                <a:close/>
                <a:moveTo>
                  <a:pt x="8845" y="2977"/>
                </a:moveTo>
                <a:cubicBezTo>
                  <a:pt x="8819" y="2977"/>
                  <a:pt x="8798" y="2999"/>
                  <a:pt x="8798" y="3025"/>
                </a:cubicBezTo>
                <a:cubicBezTo>
                  <a:pt x="8798" y="3051"/>
                  <a:pt x="8819" y="3072"/>
                  <a:pt x="8845" y="3072"/>
                </a:cubicBezTo>
                <a:cubicBezTo>
                  <a:pt x="8871" y="3072"/>
                  <a:pt x="8893" y="3051"/>
                  <a:pt x="8893" y="3025"/>
                </a:cubicBezTo>
                <a:cubicBezTo>
                  <a:pt x="8893" y="2999"/>
                  <a:pt x="8871" y="2977"/>
                  <a:pt x="8845" y="2977"/>
                </a:cubicBezTo>
                <a:close/>
                <a:moveTo>
                  <a:pt x="8845" y="3113"/>
                </a:moveTo>
                <a:cubicBezTo>
                  <a:pt x="8819" y="3113"/>
                  <a:pt x="8798" y="3134"/>
                  <a:pt x="8798" y="3160"/>
                </a:cubicBezTo>
                <a:cubicBezTo>
                  <a:pt x="8798" y="3186"/>
                  <a:pt x="8819" y="3208"/>
                  <a:pt x="8845" y="3208"/>
                </a:cubicBezTo>
                <a:cubicBezTo>
                  <a:pt x="8871" y="3208"/>
                  <a:pt x="8893" y="3186"/>
                  <a:pt x="8893" y="3160"/>
                </a:cubicBezTo>
                <a:cubicBezTo>
                  <a:pt x="8893" y="3134"/>
                  <a:pt x="8871" y="3113"/>
                  <a:pt x="8845" y="3113"/>
                </a:cubicBezTo>
                <a:close/>
                <a:moveTo>
                  <a:pt x="8845" y="3248"/>
                </a:moveTo>
                <a:cubicBezTo>
                  <a:pt x="8819" y="3248"/>
                  <a:pt x="8798" y="3269"/>
                  <a:pt x="8798" y="3295"/>
                </a:cubicBezTo>
                <a:cubicBezTo>
                  <a:pt x="8798" y="3322"/>
                  <a:pt x="8819" y="3343"/>
                  <a:pt x="8845" y="3343"/>
                </a:cubicBezTo>
                <a:cubicBezTo>
                  <a:pt x="8871" y="3343"/>
                  <a:pt x="8893" y="3322"/>
                  <a:pt x="8893" y="3295"/>
                </a:cubicBezTo>
                <a:cubicBezTo>
                  <a:pt x="8893" y="3269"/>
                  <a:pt x="8871" y="3248"/>
                  <a:pt x="8845" y="3248"/>
                </a:cubicBezTo>
                <a:close/>
                <a:moveTo>
                  <a:pt x="8845" y="3383"/>
                </a:moveTo>
                <a:cubicBezTo>
                  <a:pt x="8819" y="3383"/>
                  <a:pt x="8798" y="3405"/>
                  <a:pt x="8798" y="3431"/>
                </a:cubicBezTo>
                <a:cubicBezTo>
                  <a:pt x="8798" y="3457"/>
                  <a:pt x="8819" y="3478"/>
                  <a:pt x="8845" y="3478"/>
                </a:cubicBezTo>
                <a:cubicBezTo>
                  <a:pt x="8871" y="3478"/>
                  <a:pt x="8893" y="3457"/>
                  <a:pt x="8893" y="3431"/>
                </a:cubicBezTo>
                <a:cubicBezTo>
                  <a:pt x="8893" y="3405"/>
                  <a:pt x="8871" y="3383"/>
                  <a:pt x="8845" y="3383"/>
                </a:cubicBezTo>
                <a:close/>
                <a:moveTo>
                  <a:pt x="8845" y="3789"/>
                </a:moveTo>
                <a:cubicBezTo>
                  <a:pt x="8819" y="3789"/>
                  <a:pt x="8798" y="3811"/>
                  <a:pt x="8798" y="3837"/>
                </a:cubicBezTo>
                <a:cubicBezTo>
                  <a:pt x="8798" y="3863"/>
                  <a:pt x="8819" y="3884"/>
                  <a:pt x="8845" y="3884"/>
                </a:cubicBezTo>
                <a:cubicBezTo>
                  <a:pt x="8871" y="3884"/>
                  <a:pt x="8893" y="3863"/>
                  <a:pt x="8893" y="3837"/>
                </a:cubicBezTo>
                <a:cubicBezTo>
                  <a:pt x="8893" y="3811"/>
                  <a:pt x="8871" y="3789"/>
                  <a:pt x="8845" y="3789"/>
                </a:cubicBezTo>
                <a:close/>
                <a:moveTo>
                  <a:pt x="8845" y="3925"/>
                </a:moveTo>
                <a:cubicBezTo>
                  <a:pt x="8819" y="3925"/>
                  <a:pt x="8798" y="3946"/>
                  <a:pt x="8798" y="3972"/>
                </a:cubicBezTo>
                <a:cubicBezTo>
                  <a:pt x="8798" y="3998"/>
                  <a:pt x="8819" y="4020"/>
                  <a:pt x="8845" y="4020"/>
                </a:cubicBezTo>
                <a:cubicBezTo>
                  <a:pt x="8871" y="4020"/>
                  <a:pt x="8893" y="3998"/>
                  <a:pt x="8893" y="3972"/>
                </a:cubicBezTo>
                <a:cubicBezTo>
                  <a:pt x="8893" y="3946"/>
                  <a:pt x="8871" y="3925"/>
                  <a:pt x="8845" y="3925"/>
                </a:cubicBezTo>
                <a:close/>
                <a:moveTo>
                  <a:pt x="8845" y="4060"/>
                </a:moveTo>
                <a:cubicBezTo>
                  <a:pt x="8819" y="4060"/>
                  <a:pt x="8798" y="4081"/>
                  <a:pt x="8798" y="4108"/>
                </a:cubicBezTo>
                <a:cubicBezTo>
                  <a:pt x="8798" y="4134"/>
                  <a:pt x="8819" y="4155"/>
                  <a:pt x="8845" y="4155"/>
                </a:cubicBezTo>
                <a:cubicBezTo>
                  <a:pt x="8871" y="4155"/>
                  <a:pt x="8893" y="4134"/>
                  <a:pt x="8893" y="4108"/>
                </a:cubicBezTo>
                <a:cubicBezTo>
                  <a:pt x="8893" y="4081"/>
                  <a:pt x="8871" y="4060"/>
                  <a:pt x="8845" y="4060"/>
                </a:cubicBezTo>
                <a:close/>
                <a:moveTo>
                  <a:pt x="8845" y="4195"/>
                </a:moveTo>
                <a:cubicBezTo>
                  <a:pt x="8819" y="4195"/>
                  <a:pt x="8798" y="4217"/>
                  <a:pt x="8798" y="4243"/>
                </a:cubicBezTo>
                <a:cubicBezTo>
                  <a:pt x="8798" y="4269"/>
                  <a:pt x="8819" y="4290"/>
                  <a:pt x="8845" y="4290"/>
                </a:cubicBezTo>
                <a:cubicBezTo>
                  <a:pt x="8871" y="4290"/>
                  <a:pt x="8893" y="4269"/>
                  <a:pt x="8893" y="4243"/>
                </a:cubicBezTo>
                <a:cubicBezTo>
                  <a:pt x="8893" y="4217"/>
                  <a:pt x="8871" y="4195"/>
                  <a:pt x="8845" y="4195"/>
                </a:cubicBezTo>
                <a:close/>
                <a:moveTo>
                  <a:pt x="8845" y="4331"/>
                </a:moveTo>
                <a:cubicBezTo>
                  <a:pt x="8819" y="4331"/>
                  <a:pt x="8798" y="4352"/>
                  <a:pt x="8798" y="4378"/>
                </a:cubicBezTo>
                <a:cubicBezTo>
                  <a:pt x="8798" y="4404"/>
                  <a:pt x="8819" y="4426"/>
                  <a:pt x="8845" y="4426"/>
                </a:cubicBezTo>
                <a:cubicBezTo>
                  <a:pt x="8871" y="4426"/>
                  <a:pt x="8893" y="4404"/>
                  <a:pt x="8893" y="4378"/>
                </a:cubicBezTo>
                <a:cubicBezTo>
                  <a:pt x="8893" y="4352"/>
                  <a:pt x="8871" y="4331"/>
                  <a:pt x="8845" y="4331"/>
                </a:cubicBezTo>
                <a:close/>
                <a:moveTo>
                  <a:pt x="8845" y="4466"/>
                </a:moveTo>
                <a:cubicBezTo>
                  <a:pt x="8819" y="4466"/>
                  <a:pt x="8798" y="4487"/>
                  <a:pt x="8798" y="4514"/>
                </a:cubicBezTo>
                <a:cubicBezTo>
                  <a:pt x="8798" y="4540"/>
                  <a:pt x="8819" y="4561"/>
                  <a:pt x="8845" y="4561"/>
                </a:cubicBezTo>
                <a:cubicBezTo>
                  <a:pt x="8871" y="4561"/>
                  <a:pt x="8893" y="4540"/>
                  <a:pt x="8893" y="4514"/>
                </a:cubicBezTo>
                <a:cubicBezTo>
                  <a:pt x="8893" y="4487"/>
                  <a:pt x="8871" y="4466"/>
                  <a:pt x="8845" y="4466"/>
                </a:cubicBezTo>
                <a:close/>
                <a:moveTo>
                  <a:pt x="8845" y="4601"/>
                </a:moveTo>
                <a:cubicBezTo>
                  <a:pt x="8819" y="4601"/>
                  <a:pt x="8798" y="4623"/>
                  <a:pt x="8798" y="4649"/>
                </a:cubicBezTo>
                <a:cubicBezTo>
                  <a:pt x="8798" y="4675"/>
                  <a:pt x="8819" y="4696"/>
                  <a:pt x="8845" y="4696"/>
                </a:cubicBezTo>
                <a:cubicBezTo>
                  <a:pt x="8871" y="4696"/>
                  <a:pt x="8893" y="4675"/>
                  <a:pt x="8893" y="4649"/>
                </a:cubicBezTo>
                <a:cubicBezTo>
                  <a:pt x="8893" y="4623"/>
                  <a:pt x="8871" y="4601"/>
                  <a:pt x="8845" y="4601"/>
                </a:cubicBezTo>
                <a:close/>
                <a:moveTo>
                  <a:pt x="8845" y="4737"/>
                </a:moveTo>
                <a:cubicBezTo>
                  <a:pt x="8819" y="4737"/>
                  <a:pt x="8798" y="4758"/>
                  <a:pt x="8798" y="4784"/>
                </a:cubicBezTo>
                <a:cubicBezTo>
                  <a:pt x="8798" y="4811"/>
                  <a:pt x="8819" y="4832"/>
                  <a:pt x="8845" y="4832"/>
                </a:cubicBezTo>
                <a:cubicBezTo>
                  <a:pt x="8871" y="4832"/>
                  <a:pt x="8893" y="4811"/>
                  <a:pt x="8893" y="4784"/>
                </a:cubicBezTo>
                <a:cubicBezTo>
                  <a:pt x="8893" y="4758"/>
                  <a:pt x="8871" y="4737"/>
                  <a:pt x="8845" y="4737"/>
                </a:cubicBezTo>
                <a:close/>
                <a:moveTo>
                  <a:pt x="8845" y="4872"/>
                </a:moveTo>
                <a:cubicBezTo>
                  <a:pt x="8819" y="4872"/>
                  <a:pt x="8798" y="4893"/>
                  <a:pt x="8798" y="4920"/>
                </a:cubicBezTo>
                <a:cubicBezTo>
                  <a:pt x="8798" y="4946"/>
                  <a:pt x="8819" y="4967"/>
                  <a:pt x="8845" y="4967"/>
                </a:cubicBezTo>
                <a:cubicBezTo>
                  <a:pt x="8871" y="4967"/>
                  <a:pt x="8893" y="4946"/>
                  <a:pt x="8893" y="4920"/>
                </a:cubicBezTo>
                <a:cubicBezTo>
                  <a:pt x="8893" y="4893"/>
                  <a:pt x="8871" y="4872"/>
                  <a:pt x="8845" y="4872"/>
                </a:cubicBezTo>
                <a:close/>
                <a:moveTo>
                  <a:pt x="8845" y="5008"/>
                </a:moveTo>
                <a:cubicBezTo>
                  <a:pt x="8819" y="5008"/>
                  <a:pt x="8798" y="5029"/>
                  <a:pt x="8798" y="5055"/>
                </a:cubicBezTo>
                <a:cubicBezTo>
                  <a:pt x="8798" y="5081"/>
                  <a:pt x="8819" y="5103"/>
                  <a:pt x="8845" y="5103"/>
                </a:cubicBezTo>
                <a:cubicBezTo>
                  <a:pt x="8871" y="5103"/>
                  <a:pt x="8893" y="5081"/>
                  <a:pt x="8893" y="5055"/>
                </a:cubicBezTo>
                <a:cubicBezTo>
                  <a:pt x="8893" y="5029"/>
                  <a:pt x="8871" y="5008"/>
                  <a:pt x="8845" y="5008"/>
                </a:cubicBezTo>
                <a:close/>
                <a:moveTo>
                  <a:pt x="8845" y="5143"/>
                </a:moveTo>
                <a:cubicBezTo>
                  <a:pt x="8819" y="5143"/>
                  <a:pt x="8798" y="5164"/>
                  <a:pt x="8798" y="5190"/>
                </a:cubicBezTo>
                <a:cubicBezTo>
                  <a:pt x="8798" y="5217"/>
                  <a:pt x="8819" y="5238"/>
                  <a:pt x="8845" y="5238"/>
                </a:cubicBezTo>
                <a:cubicBezTo>
                  <a:pt x="8871" y="5238"/>
                  <a:pt x="8893" y="5217"/>
                  <a:pt x="8893" y="5190"/>
                </a:cubicBezTo>
                <a:cubicBezTo>
                  <a:pt x="8893" y="5164"/>
                  <a:pt x="8871" y="5143"/>
                  <a:pt x="8845" y="5143"/>
                </a:cubicBezTo>
                <a:close/>
                <a:moveTo>
                  <a:pt x="8845" y="5278"/>
                </a:moveTo>
                <a:cubicBezTo>
                  <a:pt x="8819" y="5278"/>
                  <a:pt x="8798" y="5300"/>
                  <a:pt x="8798" y="5326"/>
                </a:cubicBezTo>
                <a:cubicBezTo>
                  <a:pt x="8798" y="5352"/>
                  <a:pt x="8819" y="5373"/>
                  <a:pt x="8845" y="5373"/>
                </a:cubicBezTo>
                <a:cubicBezTo>
                  <a:pt x="8871" y="5373"/>
                  <a:pt x="8893" y="5352"/>
                  <a:pt x="8893" y="5326"/>
                </a:cubicBezTo>
                <a:cubicBezTo>
                  <a:pt x="8893" y="5300"/>
                  <a:pt x="8871" y="5278"/>
                  <a:pt x="8845" y="5278"/>
                </a:cubicBezTo>
                <a:close/>
                <a:moveTo>
                  <a:pt x="8845" y="5414"/>
                </a:moveTo>
                <a:cubicBezTo>
                  <a:pt x="8819" y="5414"/>
                  <a:pt x="8798" y="5435"/>
                  <a:pt x="8798" y="5461"/>
                </a:cubicBezTo>
                <a:cubicBezTo>
                  <a:pt x="8798" y="5487"/>
                  <a:pt x="8819" y="5509"/>
                  <a:pt x="8845" y="5509"/>
                </a:cubicBezTo>
                <a:cubicBezTo>
                  <a:pt x="8871" y="5509"/>
                  <a:pt x="8893" y="5487"/>
                  <a:pt x="8893" y="5461"/>
                </a:cubicBezTo>
                <a:cubicBezTo>
                  <a:pt x="8893" y="5435"/>
                  <a:pt x="8871" y="5414"/>
                  <a:pt x="8845" y="5414"/>
                </a:cubicBezTo>
                <a:close/>
                <a:moveTo>
                  <a:pt x="8845" y="5549"/>
                </a:moveTo>
                <a:cubicBezTo>
                  <a:pt x="8819" y="5549"/>
                  <a:pt x="8798" y="5570"/>
                  <a:pt x="8798" y="5596"/>
                </a:cubicBezTo>
                <a:cubicBezTo>
                  <a:pt x="8798" y="5623"/>
                  <a:pt x="8819" y="5644"/>
                  <a:pt x="8845" y="5644"/>
                </a:cubicBezTo>
                <a:cubicBezTo>
                  <a:pt x="8871" y="5644"/>
                  <a:pt x="8893" y="5623"/>
                  <a:pt x="8893" y="5596"/>
                </a:cubicBezTo>
                <a:cubicBezTo>
                  <a:pt x="8893" y="5570"/>
                  <a:pt x="8871" y="5549"/>
                  <a:pt x="8845" y="5549"/>
                </a:cubicBezTo>
                <a:close/>
                <a:moveTo>
                  <a:pt x="8845" y="5684"/>
                </a:moveTo>
                <a:cubicBezTo>
                  <a:pt x="8819" y="5684"/>
                  <a:pt x="8798" y="5706"/>
                  <a:pt x="8798" y="5732"/>
                </a:cubicBezTo>
                <a:cubicBezTo>
                  <a:pt x="8798" y="5758"/>
                  <a:pt x="8819" y="5779"/>
                  <a:pt x="8845" y="5779"/>
                </a:cubicBezTo>
                <a:cubicBezTo>
                  <a:pt x="8871" y="5779"/>
                  <a:pt x="8893" y="5758"/>
                  <a:pt x="8893" y="5732"/>
                </a:cubicBezTo>
                <a:cubicBezTo>
                  <a:pt x="8893" y="5706"/>
                  <a:pt x="8871" y="5684"/>
                  <a:pt x="8845" y="5684"/>
                </a:cubicBezTo>
                <a:close/>
                <a:moveTo>
                  <a:pt x="8845" y="5820"/>
                </a:moveTo>
                <a:cubicBezTo>
                  <a:pt x="8819" y="5820"/>
                  <a:pt x="8798" y="5841"/>
                  <a:pt x="8798" y="5867"/>
                </a:cubicBezTo>
                <a:cubicBezTo>
                  <a:pt x="8798" y="5893"/>
                  <a:pt x="8819" y="5915"/>
                  <a:pt x="8845" y="5915"/>
                </a:cubicBezTo>
                <a:cubicBezTo>
                  <a:pt x="8871" y="5915"/>
                  <a:pt x="8893" y="5893"/>
                  <a:pt x="8893" y="5867"/>
                </a:cubicBezTo>
                <a:cubicBezTo>
                  <a:pt x="8893" y="5841"/>
                  <a:pt x="8871" y="5820"/>
                  <a:pt x="8845" y="5820"/>
                </a:cubicBezTo>
                <a:close/>
                <a:moveTo>
                  <a:pt x="8845" y="5955"/>
                </a:moveTo>
                <a:cubicBezTo>
                  <a:pt x="8819" y="5955"/>
                  <a:pt x="8798" y="5976"/>
                  <a:pt x="8798" y="6002"/>
                </a:cubicBezTo>
                <a:cubicBezTo>
                  <a:pt x="8798" y="6029"/>
                  <a:pt x="8819" y="6050"/>
                  <a:pt x="8845" y="6050"/>
                </a:cubicBezTo>
                <a:cubicBezTo>
                  <a:pt x="8871" y="6050"/>
                  <a:pt x="8893" y="6029"/>
                  <a:pt x="8893" y="6002"/>
                </a:cubicBezTo>
                <a:cubicBezTo>
                  <a:pt x="8893" y="5976"/>
                  <a:pt x="8871" y="5955"/>
                  <a:pt x="8845" y="5955"/>
                </a:cubicBezTo>
                <a:close/>
                <a:moveTo>
                  <a:pt x="8845" y="6090"/>
                </a:moveTo>
                <a:cubicBezTo>
                  <a:pt x="8819" y="6090"/>
                  <a:pt x="8798" y="6112"/>
                  <a:pt x="8798" y="6138"/>
                </a:cubicBezTo>
                <a:cubicBezTo>
                  <a:pt x="8798" y="6164"/>
                  <a:pt x="8819" y="6185"/>
                  <a:pt x="8845" y="6185"/>
                </a:cubicBezTo>
                <a:cubicBezTo>
                  <a:pt x="8871" y="6185"/>
                  <a:pt x="8893" y="6164"/>
                  <a:pt x="8893" y="6138"/>
                </a:cubicBezTo>
                <a:cubicBezTo>
                  <a:pt x="8893" y="6112"/>
                  <a:pt x="8871" y="6090"/>
                  <a:pt x="8845" y="6090"/>
                </a:cubicBezTo>
                <a:close/>
                <a:moveTo>
                  <a:pt x="8845" y="6226"/>
                </a:moveTo>
                <a:cubicBezTo>
                  <a:pt x="8819" y="6226"/>
                  <a:pt x="8798" y="6247"/>
                  <a:pt x="8798" y="6273"/>
                </a:cubicBezTo>
                <a:cubicBezTo>
                  <a:pt x="8798" y="6299"/>
                  <a:pt x="8819" y="6321"/>
                  <a:pt x="8845" y="6321"/>
                </a:cubicBezTo>
                <a:cubicBezTo>
                  <a:pt x="8871" y="6321"/>
                  <a:pt x="8893" y="6299"/>
                  <a:pt x="8893" y="6273"/>
                </a:cubicBezTo>
                <a:cubicBezTo>
                  <a:pt x="8893" y="6247"/>
                  <a:pt x="8871" y="6226"/>
                  <a:pt x="8845" y="6226"/>
                </a:cubicBezTo>
                <a:close/>
                <a:moveTo>
                  <a:pt x="8845" y="6361"/>
                </a:moveTo>
                <a:cubicBezTo>
                  <a:pt x="8819" y="6361"/>
                  <a:pt x="8798" y="6382"/>
                  <a:pt x="8798" y="6409"/>
                </a:cubicBezTo>
                <a:cubicBezTo>
                  <a:pt x="8798" y="6435"/>
                  <a:pt x="8819" y="6456"/>
                  <a:pt x="8845" y="6456"/>
                </a:cubicBezTo>
                <a:cubicBezTo>
                  <a:pt x="8871" y="6456"/>
                  <a:pt x="8893" y="6435"/>
                  <a:pt x="8893" y="6409"/>
                </a:cubicBezTo>
                <a:cubicBezTo>
                  <a:pt x="8893" y="6382"/>
                  <a:pt x="8871" y="6361"/>
                  <a:pt x="8845" y="6361"/>
                </a:cubicBezTo>
                <a:close/>
                <a:moveTo>
                  <a:pt x="8845" y="6496"/>
                </a:moveTo>
                <a:cubicBezTo>
                  <a:pt x="8819" y="6496"/>
                  <a:pt x="8798" y="6518"/>
                  <a:pt x="8798" y="6544"/>
                </a:cubicBezTo>
                <a:cubicBezTo>
                  <a:pt x="8798" y="6570"/>
                  <a:pt x="8819" y="6591"/>
                  <a:pt x="8845" y="6591"/>
                </a:cubicBezTo>
                <a:cubicBezTo>
                  <a:pt x="8871" y="6591"/>
                  <a:pt x="8893" y="6570"/>
                  <a:pt x="8893" y="6544"/>
                </a:cubicBezTo>
                <a:cubicBezTo>
                  <a:pt x="8893" y="6518"/>
                  <a:pt x="8871" y="6496"/>
                  <a:pt x="8845" y="6496"/>
                </a:cubicBezTo>
                <a:close/>
                <a:moveTo>
                  <a:pt x="8845" y="6632"/>
                </a:moveTo>
                <a:cubicBezTo>
                  <a:pt x="8819" y="6632"/>
                  <a:pt x="8798" y="6653"/>
                  <a:pt x="8798" y="6679"/>
                </a:cubicBezTo>
                <a:cubicBezTo>
                  <a:pt x="8798" y="6705"/>
                  <a:pt x="8819" y="6727"/>
                  <a:pt x="8845" y="6727"/>
                </a:cubicBezTo>
                <a:cubicBezTo>
                  <a:pt x="8871" y="6727"/>
                  <a:pt x="8893" y="6705"/>
                  <a:pt x="8893" y="6679"/>
                </a:cubicBezTo>
                <a:cubicBezTo>
                  <a:pt x="8893" y="6653"/>
                  <a:pt x="8871" y="6632"/>
                  <a:pt x="8845" y="6632"/>
                </a:cubicBezTo>
                <a:close/>
                <a:moveTo>
                  <a:pt x="8845" y="6767"/>
                </a:moveTo>
                <a:cubicBezTo>
                  <a:pt x="8819" y="6767"/>
                  <a:pt x="8798" y="6788"/>
                  <a:pt x="8798" y="6815"/>
                </a:cubicBezTo>
                <a:cubicBezTo>
                  <a:pt x="8798" y="6841"/>
                  <a:pt x="8819" y="6862"/>
                  <a:pt x="8845" y="6862"/>
                </a:cubicBezTo>
                <a:cubicBezTo>
                  <a:pt x="8871" y="6862"/>
                  <a:pt x="8893" y="6841"/>
                  <a:pt x="8893" y="6815"/>
                </a:cubicBezTo>
                <a:cubicBezTo>
                  <a:pt x="8893" y="6788"/>
                  <a:pt x="8871" y="6767"/>
                  <a:pt x="8845" y="6767"/>
                </a:cubicBezTo>
                <a:close/>
                <a:moveTo>
                  <a:pt x="8710" y="406"/>
                </a:moveTo>
                <a:cubicBezTo>
                  <a:pt x="8684" y="406"/>
                  <a:pt x="8662" y="427"/>
                  <a:pt x="8662" y="453"/>
                </a:cubicBezTo>
                <a:cubicBezTo>
                  <a:pt x="8662" y="479"/>
                  <a:pt x="8684" y="501"/>
                  <a:pt x="8710" y="501"/>
                </a:cubicBezTo>
                <a:cubicBezTo>
                  <a:pt x="8736" y="501"/>
                  <a:pt x="8757" y="479"/>
                  <a:pt x="8757" y="453"/>
                </a:cubicBezTo>
                <a:cubicBezTo>
                  <a:pt x="8757" y="427"/>
                  <a:pt x="8736" y="406"/>
                  <a:pt x="8710" y="406"/>
                </a:cubicBezTo>
                <a:close/>
                <a:moveTo>
                  <a:pt x="8710" y="676"/>
                </a:moveTo>
                <a:cubicBezTo>
                  <a:pt x="8684" y="676"/>
                  <a:pt x="8662" y="698"/>
                  <a:pt x="8662" y="724"/>
                </a:cubicBezTo>
                <a:cubicBezTo>
                  <a:pt x="8662" y="750"/>
                  <a:pt x="8684" y="771"/>
                  <a:pt x="8710" y="771"/>
                </a:cubicBezTo>
                <a:cubicBezTo>
                  <a:pt x="8736" y="771"/>
                  <a:pt x="8757" y="750"/>
                  <a:pt x="8757" y="724"/>
                </a:cubicBezTo>
                <a:cubicBezTo>
                  <a:pt x="8757" y="698"/>
                  <a:pt x="8736" y="676"/>
                  <a:pt x="8710" y="676"/>
                </a:cubicBezTo>
                <a:close/>
                <a:moveTo>
                  <a:pt x="8710" y="1353"/>
                </a:moveTo>
                <a:cubicBezTo>
                  <a:pt x="8684" y="1353"/>
                  <a:pt x="8662" y="1374"/>
                  <a:pt x="8662" y="1401"/>
                </a:cubicBezTo>
                <a:cubicBezTo>
                  <a:pt x="8662" y="1427"/>
                  <a:pt x="8684" y="1448"/>
                  <a:pt x="8710" y="1448"/>
                </a:cubicBezTo>
                <a:cubicBezTo>
                  <a:pt x="8736" y="1448"/>
                  <a:pt x="8757" y="1427"/>
                  <a:pt x="8757" y="1401"/>
                </a:cubicBezTo>
                <a:cubicBezTo>
                  <a:pt x="8757" y="1374"/>
                  <a:pt x="8736" y="1353"/>
                  <a:pt x="8710" y="1353"/>
                </a:cubicBezTo>
                <a:close/>
                <a:moveTo>
                  <a:pt x="8710" y="1488"/>
                </a:moveTo>
                <a:cubicBezTo>
                  <a:pt x="8684" y="1488"/>
                  <a:pt x="8662" y="1510"/>
                  <a:pt x="8662" y="1536"/>
                </a:cubicBezTo>
                <a:cubicBezTo>
                  <a:pt x="8662" y="1562"/>
                  <a:pt x="8684" y="1583"/>
                  <a:pt x="8710" y="1583"/>
                </a:cubicBezTo>
                <a:cubicBezTo>
                  <a:pt x="8736" y="1583"/>
                  <a:pt x="8757" y="1562"/>
                  <a:pt x="8757" y="1536"/>
                </a:cubicBezTo>
                <a:cubicBezTo>
                  <a:pt x="8757" y="1510"/>
                  <a:pt x="8736" y="1488"/>
                  <a:pt x="8710" y="1488"/>
                </a:cubicBezTo>
                <a:close/>
                <a:moveTo>
                  <a:pt x="8710" y="1624"/>
                </a:moveTo>
                <a:cubicBezTo>
                  <a:pt x="8684" y="1624"/>
                  <a:pt x="8662" y="1645"/>
                  <a:pt x="8662" y="1671"/>
                </a:cubicBezTo>
                <a:cubicBezTo>
                  <a:pt x="8662" y="1697"/>
                  <a:pt x="8684" y="1719"/>
                  <a:pt x="8710" y="1719"/>
                </a:cubicBezTo>
                <a:cubicBezTo>
                  <a:pt x="8736" y="1719"/>
                  <a:pt x="8757" y="1697"/>
                  <a:pt x="8757" y="1671"/>
                </a:cubicBezTo>
                <a:cubicBezTo>
                  <a:pt x="8757" y="1645"/>
                  <a:pt x="8736" y="1624"/>
                  <a:pt x="8710" y="1624"/>
                </a:cubicBezTo>
                <a:close/>
                <a:moveTo>
                  <a:pt x="8710" y="1759"/>
                </a:moveTo>
                <a:cubicBezTo>
                  <a:pt x="8684" y="1759"/>
                  <a:pt x="8662" y="1780"/>
                  <a:pt x="8662" y="1807"/>
                </a:cubicBezTo>
                <a:cubicBezTo>
                  <a:pt x="8662" y="1833"/>
                  <a:pt x="8684" y="1854"/>
                  <a:pt x="8710" y="1854"/>
                </a:cubicBezTo>
                <a:cubicBezTo>
                  <a:pt x="8736" y="1854"/>
                  <a:pt x="8757" y="1833"/>
                  <a:pt x="8757" y="1807"/>
                </a:cubicBezTo>
                <a:cubicBezTo>
                  <a:pt x="8757" y="1780"/>
                  <a:pt x="8736" y="1759"/>
                  <a:pt x="8710" y="1759"/>
                </a:cubicBezTo>
                <a:close/>
                <a:moveTo>
                  <a:pt x="8710" y="1894"/>
                </a:moveTo>
                <a:cubicBezTo>
                  <a:pt x="8684" y="1894"/>
                  <a:pt x="8662" y="1916"/>
                  <a:pt x="8662" y="1942"/>
                </a:cubicBezTo>
                <a:cubicBezTo>
                  <a:pt x="8662" y="1968"/>
                  <a:pt x="8684" y="1989"/>
                  <a:pt x="8710" y="1989"/>
                </a:cubicBezTo>
                <a:cubicBezTo>
                  <a:pt x="8736" y="1989"/>
                  <a:pt x="8757" y="1968"/>
                  <a:pt x="8757" y="1942"/>
                </a:cubicBezTo>
                <a:cubicBezTo>
                  <a:pt x="8757" y="1916"/>
                  <a:pt x="8736" y="1894"/>
                  <a:pt x="8710" y="1894"/>
                </a:cubicBezTo>
                <a:close/>
                <a:moveTo>
                  <a:pt x="8710" y="2030"/>
                </a:moveTo>
                <a:cubicBezTo>
                  <a:pt x="8684" y="2030"/>
                  <a:pt x="8662" y="2051"/>
                  <a:pt x="8662" y="2077"/>
                </a:cubicBezTo>
                <a:cubicBezTo>
                  <a:pt x="8662" y="2103"/>
                  <a:pt x="8684" y="2125"/>
                  <a:pt x="8710" y="2125"/>
                </a:cubicBezTo>
                <a:cubicBezTo>
                  <a:pt x="8736" y="2125"/>
                  <a:pt x="8757" y="2103"/>
                  <a:pt x="8757" y="2077"/>
                </a:cubicBezTo>
                <a:cubicBezTo>
                  <a:pt x="8757" y="2051"/>
                  <a:pt x="8736" y="2030"/>
                  <a:pt x="8710" y="2030"/>
                </a:cubicBezTo>
                <a:close/>
                <a:moveTo>
                  <a:pt x="8710" y="2165"/>
                </a:moveTo>
                <a:cubicBezTo>
                  <a:pt x="8684" y="2165"/>
                  <a:pt x="8662" y="2186"/>
                  <a:pt x="8662" y="2213"/>
                </a:cubicBezTo>
                <a:cubicBezTo>
                  <a:pt x="8662" y="2239"/>
                  <a:pt x="8684" y="2260"/>
                  <a:pt x="8710" y="2260"/>
                </a:cubicBezTo>
                <a:cubicBezTo>
                  <a:pt x="8736" y="2260"/>
                  <a:pt x="8757" y="2239"/>
                  <a:pt x="8757" y="2213"/>
                </a:cubicBezTo>
                <a:cubicBezTo>
                  <a:pt x="8757" y="2186"/>
                  <a:pt x="8736" y="2165"/>
                  <a:pt x="8710" y="2165"/>
                </a:cubicBezTo>
                <a:close/>
                <a:moveTo>
                  <a:pt x="8710" y="2300"/>
                </a:moveTo>
                <a:cubicBezTo>
                  <a:pt x="8684" y="2300"/>
                  <a:pt x="8662" y="2322"/>
                  <a:pt x="8662" y="2348"/>
                </a:cubicBezTo>
                <a:cubicBezTo>
                  <a:pt x="8662" y="2374"/>
                  <a:pt x="8684" y="2396"/>
                  <a:pt x="8710" y="2396"/>
                </a:cubicBezTo>
                <a:cubicBezTo>
                  <a:pt x="8736" y="2396"/>
                  <a:pt x="8757" y="2374"/>
                  <a:pt x="8757" y="2348"/>
                </a:cubicBezTo>
                <a:cubicBezTo>
                  <a:pt x="8757" y="2322"/>
                  <a:pt x="8736" y="2300"/>
                  <a:pt x="8710" y="2300"/>
                </a:cubicBezTo>
                <a:close/>
                <a:moveTo>
                  <a:pt x="8710" y="2436"/>
                </a:moveTo>
                <a:cubicBezTo>
                  <a:pt x="8684" y="2436"/>
                  <a:pt x="8662" y="2457"/>
                  <a:pt x="8662" y="2483"/>
                </a:cubicBezTo>
                <a:cubicBezTo>
                  <a:pt x="8662" y="2510"/>
                  <a:pt x="8684" y="2531"/>
                  <a:pt x="8710" y="2531"/>
                </a:cubicBezTo>
                <a:cubicBezTo>
                  <a:pt x="8736" y="2531"/>
                  <a:pt x="8757" y="2510"/>
                  <a:pt x="8757" y="2483"/>
                </a:cubicBezTo>
                <a:cubicBezTo>
                  <a:pt x="8757" y="2457"/>
                  <a:pt x="8736" y="2436"/>
                  <a:pt x="8710" y="2436"/>
                </a:cubicBezTo>
                <a:close/>
                <a:moveTo>
                  <a:pt x="8710" y="2571"/>
                </a:moveTo>
                <a:cubicBezTo>
                  <a:pt x="8684" y="2571"/>
                  <a:pt x="8662" y="2593"/>
                  <a:pt x="8662" y="2619"/>
                </a:cubicBezTo>
                <a:cubicBezTo>
                  <a:pt x="8662" y="2645"/>
                  <a:pt x="8684" y="2666"/>
                  <a:pt x="8710" y="2666"/>
                </a:cubicBezTo>
                <a:cubicBezTo>
                  <a:pt x="8736" y="2666"/>
                  <a:pt x="8757" y="2645"/>
                  <a:pt x="8757" y="2619"/>
                </a:cubicBezTo>
                <a:cubicBezTo>
                  <a:pt x="8757" y="2593"/>
                  <a:pt x="8736" y="2571"/>
                  <a:pt x="8710" y="2571"/>
                </a:cubicBezTo>
                <a:close/>
                <a:moveTo>
                  <a:pt x="8710" y="2707"/>
                </a:moveTo>
                <a:cubicBezTo>
                  <a:pt x="8684" y="2707"/>
                  <a:pt x="8662" y="2728"/>
                  <a:pt x="8662" y="2754"/>
                </a:cubicBezTo>
                <a:cubicBezTo>
                  <a:pt x="8662" y="2780"/>
                  <a:pt x="8684" y="2802"/>
                  <a:pt x="8710" y="2802"/>
                </a:cubicBezTo>
                <a:cubicBezTo>
                  <a:pt x="8736" y="2802"/>
                  <a:pt x="8757" y="2780"/>
                  <a:pt x="8757" y="2754"/>
                </a:cubicBezTo>
                <a:cubicBezTo>
                  <a:pt x="8757" y="2728"/>
                  <a:pt x="8736" y="2707"/>
                  <a:pt x="8710" y="2707"/>
                </a:cubicBezTo>
                <a:close/>
                <a:moveTo>
                  <a:pt x="8710" y="2842"/>
                </a:moveTo>
                <a:cubicBezTo>
                  <a:pt x="8684" y="2842"/>
                  <a:pt x="8662" y="2863"/>
                  <a:pt x="8662" y="2889"/>
                </a:cubicBezTo>
                <a:cubicBezTo>
                  <a:pt x="8662" y="2916"/>
                  <a:pt x="8684" y="2937"/>
                  <a:pt x="8710" y="2937"/>
                </a:cubicBezTo>
                <a:cubicBezTo>
                  <a:pt x="8736" y="2937"/>
                  <a:pt x="8757" y="2916"/>
                  <a:pt x="8757" y="2889"/>
                </a:cubicBezTo>
                <a:cubicBezTo>
                  <a:pt x="8757" y="2863"/>
                  <a:pt x="8736" y="2842"/>
                  <a:pt x="8710" y="2842"/>
                </a:cubicBezTo>
                <a:close/>
                <a:moveTo>
                  <a:pt x="8710" y="2977"/>
                </a:moveTo>
                <a:cubicBezTo>
                  <a:pt x="8684" y="2977"/>
                  <a:pt x="8662" y="2999"/>
                  <a:pt x="8662" y="3025"/>
                </a:cubicBezTo>
                <a:cubicBezTo>
                  <a:pt x="8662" y="3051"/>
                  <a:pt x="8684" y="3072"/>
                  <a:pt x="8710" y="3072"/>
                </a:cubicBezTo>
                <a:cubicBezTo>
                  <a:pt x="8736" y="3072"/>
                  <a:pt x="8757" y="3051"/>
                  <a:pt x="8757" y="3025"/>
                </a:cubicBezTo>
                <a:cubicBezTo>
                  <a:pt x="8757" y="2999"/>
                  <a:pt x="8736" y="2977"/>
                  <a:pt x="8710" y="2977"/>
                </a:cubicBezTo>
                <a:close/>
                <a:moveTo>
                  <a:pt x="8710" y="3113"/>
                </a:moveTo>
                <a:cubicBezTo>
                  <a:pt x="8684" y="3113"/>
                  <a:pt x="8662" y="3134"/>
                  <a:pt x="8662" y="3160"/>
                </a:cubicBezTo>
                <a:cubicBezTo>
                  <a:pt x="8662" y="3186"/>
                  <a:pt x="8684" y="3208"/>
                  <a:pt x="8710" y="3208"/>
                </a:cubicBezTo>
                <a:cubicBezTo>
                  <a:pt x="8736" y="3208"/>
                  <a:pt x="8757" y="3186"/>
                  <a:pt x="8757" y="3160"/>
                </a:cubicBezTo>
                <a:cubicBezTo>
                  <a:pt x="8757" y="3134"/>
                  <a:pt x="8736" y="3113"/>
                  <a:pt x="8710" y="3113"/>
                </a:cubicBezTo>
                <a:close/>
                <a:moveTo>
                  <a:pt x="8710" y="3248"/>
                </a:moveTo>
                <a:cubicBezTo>
                  <a:pt x="8684" y="3248"/>
                  <a:pt x="8662" y="3269"/>
                  <a:pt x="8662" y="3295"/>
                </a:cubicBezTo>
                <a:cubicBezTo>
                  <a:pt x="8662" y="3322"/>
                  <a:pt x="8684" y="3343"/>
                  <a:pt x="8710" y="3343"/>
                </a:cubicBezTo>
                <a:cubicBezTo>
                  <a:pt x="8736" y="3343"/>
                  <a:pt x="8757" y="3322"/>
                  <a:pt x="8757" y="3295"/>
                </a:cubicBezTo>
                <a:cubicBezTo>
                  <a:pt x="8757" y="3269"/>
                  <a:pt x="8736" y="3248"/>
                  <a:pt x="8710" y="3248"/>
                </a:cubicBezTo>
                <a:close/>
                <a:moveTo>
                  <a:pt x="8710" y="3383"/>
                </a:moveTo>
                <a:cubicBezTo>
                  <a:pt x="8684" y="3383"/>
                  <a:pt x="8662" y="3405"/>
                  <a:pt x="8662" y="3431"/>
                </a:cubicBezTo>
                <a:cubicBezTo>
                  <a:pt x="8662" y="3457"/>
                  <a:pt x="8684" y="3478"/>
                  <a:pt x="8710" y="3478"/>
                </a:cubicBezTo>
                <a:cubicBezTo>
                  <a:pt x="8736" y="3478"/>
                  <a:pt x="8757" y="3457"/>
                  <a:pt x="8757" y="3431"/>
                </a:cubicBezTo>
                <a:cubicBezTo>
                  <a:pt x="8757" y="3405"/>
                  <a:pt x="8736" y="3383"/>
                  <a:pt x="8710" y="3383"/>
                </a:cubicBezTo>
                <a:close/>
                <a:moveTo>
                  <a:pt x="8710" y="3654"/>
                </a:moveTo>
                <a:cubicBezTo>
                  <a:pt x="8684" y="3654"/>
                  <a:pt x="8662" y="3675"/>
                  <a:pt x="8662" y="3702"/>
                </a:cubicBezTo>
                <a:cubicBezTo>
                  <a:pt x="8662" y="3728"/>
                  <a:pt x="8684" y="3749"/>
                  <a:pt x="8710" y="3749"/>
                </a:cubicBezTo>
                <a:cubicBezTo>
                  <a:pt x="8736" y="3749"/>
                  <a:pt x="8757" y="3728"/>
                  <a:pt x="8757" y="3702"/>
                </a:cubicBezTo>
                <a:cubicBezTo>
                  <a:pt x="8757" y="3675"/>
                  <a:pt x="8736" y="3654"/>
                  <a:pt x="8710" y="3654"/>
                </a:cubicBezTo>
                <a:close/>
                <a:moveTo>
                  <a:pt x="8710" y="3789"/>
                </a:moveTo>
                <a:cubicBezTo>
                  <a:pt x="8684" y="3789"/>
                  <a:pt x="8662" y="3811"/>
                  <a:pt x="8662" y="3837"/>
                </a:cubicBezTo>
                <a:cubicBezTo>
                  <a:pt x="8662" y="3863"/>
                  <a:pt x="8684" y="3884"/>
                  <a:pt x="8710" y="3884"/>
                </a:cubicBezTo>
                <a:cubicBezTo>
                  <a:pt x="8736" y="3884"/>
                  <a:pt x="8757" y="3863"/>
                  <a:pt x="8757" y="3837"/>
                </a:cubicBezTo>
                <a:cubicBezTo>
                  <a:pt x="8757" y="3811"/>
                  <a:pt x="8736" y="3789"/>
                  <a:pt x="8710" y="3789"/>
                </a:cubicBezTo>
                <a:close/>
                <a:moveTo>
                  <a:pt x="8710" y="3925"/>
                </a:moveTo>
                <a:cubicBezTo>
                  <a:pt x="8684" y="3925"/>
                  <a:pt x="8662" y="3946"/>
                  <a:pt x="8662" y="3972"/>
                </a:cubicBezTo>
                <a:cubicBezTo>
                  <a:pt x="8662" y="3998"/>
                  <a:pt x="8684" y="4020"/>
                  <a:pt x="8710" y="4020"/>
                </a:cubicBezTo>
                <a:cubicBezTo>
                  <a:pt x="8736" y="4020"/>
                  <a:pt x="8757" y="3998"/>
                  <a:pt x="8757" y="3972"/>
                </a:cubicBezTo>
                <a:cubicBezTo>
                  <a:pt x="8757" y="3946"/>
                  <a:pt x="8736" y="3925"/>
                  <a:pt x="8710" y="3925"/>
                </a:cubicBezTo>
                <a:close/>
                <a:moveTo>
                  <a:pt x="8710" y="4060"/>
                </a:moveTo>
                <a:cubicBezTo>
                  <a:pt x="8684" y="4060"/>
                  <a:pt x="8662" y="4081"/>
                  <a:pt x="8662" y="4108"/>
                </a:cubicBezTo>
                <a:cubicBezTo>
                  <a:pt x="8662" y="4134"/>
                  <a:pt x="8684" y="4155"/>
                  <a:pt x="8710" y="4155"/>
                </a:cubicBezTo>
                <a:cubicBezTo>
                  <a:pt x="8736" y="4155"/>
                  <a:pt x="8757" y="4134"/>
                  <a:pt x="8757" y="4108"/>
                </a:cubicBezTo>
                <a:cubicBezTo>
                  <a:pt x="8757" y="4081"/>
                  <a:pt x="8736" y="4060"/>
                  <a:pt x="8710" y="4060"/>
                </a:cubicBezTo>
                <a:close/>
                <a:moveTo>
                  <a:pt x="8710" y="4195"/>
                </a:moveTo>
                <a:cubicBezTo>
                  <a:pt x="8684" y="4195"/>
                  <a:pt x="8662" y="4217"/>
                  <a:pt x="8662" y="4243"/>
                </a:cubicBezTo>
                <a:cubicBezTo>
                  <a:pt x="8662" y="4269"/>
                  <a:pt x="8684" y="4290"/>
                  <a:pt x="8710" y="4290"/>
                </a:cubicBezTo>
                <a:cubicBezTo>
                  <a:pt x="8736" y="4290"/>
                  <a:pt x="8757" y="4269"/>
                  <a:pt x="8757" y="4243"/>
                </a:cubicBezTo>
                <a:cubicBezTo>
                  <a:pt x="8757" y="4217"/>
                  <a:pt x="8736" y="4195"/>
                  <a:pt x="8710" y="4195"/>
                </a:cubicBezTo>
                <a:close/>
                <a:moveTo>
                  <a:pt x="8710" y="4331"/>
                </a:moveTo>
                <a:cubicBezTo>
                  <a:pt x="8684" y="4331"/>
                  <a:pt x="8662" y="4352"/>
                  <a:pt x="8662" y="4378"/>
                </a:cubicBezTo>
                <a:cubicBezTo>
                  <a:pt x="8662" y="4404"/>
                  <a:pt x="8684" y="4426"/>
                  <a:pt x="8710" y="4426"/>
                </a:cubicBezTo>
                <a:cubicBezTo>
                  <a:pt x="8736" y="4426"/>
                  <a:pt x="8757" y="4404"/>
                  <a:pt x="8757" y="4378"/>
                </a:cubicBezTo>
                <a:cubicBezTo>
                  <a:pt x="8757" y="4352"/>
                  <a:pt x="8736" y="4331"/>
                  <a:pt x="8710" y="4331"/>
                </a:cubicBezTo>
                <a:close/>
                <a:moveTo>
                  <a:pt x="8710" y="4466"/>
                </a:moveTo>
                <a:cubicBezTo>
                  <a:pt x="8684" y="4466"/>
                  <a:pt x="8662" y="4487"/>
                  <a:pt x="8662" y="4514"/>
                </a:cubicBezTo>
                <a:cubicBezTo>
                  <a:pt x="8662" y="4540"/>
                  <a:pt x="8684" y="4561"/>
                  <a:pt x="8710" y="4561"/>
                </a:cubicBezTo>
                <a:cubicBezTo>
                  <a:pt x="8736" y="4561"/>
                  <a:pt x="8757" y="4540"/>
                  <a:pt x="8757" y="4514"/>
                </a:cubicBezTo>
                <a:cubicBezTo>
                  <a:pt x="8757" y="4487"/>
                  <a:pt x="8736" y="4466"/>
                  <a:pt x="8710" y="4466"/>
                </a:cubicBezTo>
                <a:close/>
                <a:moveTo>
                  <a:pt x="8710" y="4601"/>
                </a:moveTo>
                <a:cubicBezTo>
                  <a:pt x="8684" y="4601"/>
                  <a:pt x="8662" y="4623"/>
                  <a:pt x="8662" y="4649"/>
                </a:cubicBezTo>
                <a:cubicBezTo>
                  <a:pt x="8662" y="4675"/>
                  <a:pt x="8684" y="4696"/>
                  <a:pt x="8710" y="4696"/>
                </a:cubicBezTo>
                <a:cubicBezTo>
                  <a:pt x="8736" y="4696"/>
                  <a:pt x="8757" y="4675"/>
                  <a:pt x="8757" y="4649"/>
                </a:cubicBezTo>
                <a:cubicBezTo>
                  <a:pt x="8757" y="4623"/>
                  <a:pt x="8736" y="4601"/>
                  <a:pt x="8710" y="4601"/>
                </a:cubicBezTo>
                <a:close/>
                <a:moveTo>
                  <a:pt x="8710" y="4737"/>
                </a:moveTo>
                <a:cubicBezTo>
                  <a:pt x="8684" y="4737"/>
                  <a:pt x="8662" y="4758"/>
                  <a:pt x="8662" y="4784"/>
                </a:cubicBezTo>
                <a:cubicBezTo>
                  <a:pt x="8662" y="4811"/>
                  <a:pt x="8684" y="4832"/>
                  <a:pt x="8710" y="4832"/>
                </a:cubicBezTo>
                <a:cubicBezTo>
                  <a:pt x="8736" y="4832"/>
                  <a:pt x="8757" y="4811"/>
                  <a:pt x="8757" y="4784"/>
                </a:cubicBezTo>
                <a:cubicBezTo>
                  <a:pt x="8757" y="4758"/>
                  <a:pt x="8736" y="4737"/>
                  <a:pt x="8710" y="4737"/>
                </a:cubicBezTo>
                <a:close/>
                <a:moveTo>
                  <a:pt x="8710" y="4872"/>
                </a:moveTo>
                <a:cubicBezTo>
                  <a:pt x="8684" y="4872"/>
                  <a:pt x="8662" y="4893"/>
                  <a:pt x="8662" y="4920"/>
                </a:cubicBezTo>
                <a:cubicBezTo>
                  <a:pt x="8662" y="4946"/>
                  <a:pt x="8684" y="4967"/>
                  <a:pt x="8710" y="4967"/>
                </a:cubicBezTo>
                <a:cubicBezTo>
                  <a:pt x="8736" y="4967"/>
                  <a:pt x="8757" y="4946"/>
                  <a:pt x="8757" y="4920"/>
                </a:cubicBezTo>
                <a:cubicBezTo>
                  <a:pt x="8757" y="4893"/>
                  <a:pt x="8736" y="4872"/>
                  <a:pt x="8710" y="4872"/>
                </a:cubicBezTo>
                <a:close/>
                <a:moveTo>
                  <a:pt x="8710" y="5008"/>
                </a:moveTo>
                <a:cubicBezTo>
                  <a:pt x="8684" y="5008"/>
                  <a:pt x="8662" y="5029"/>
                  <a:pt x="8662" y="5055"/>
                </a:cubicBezTo>
                <a:cubicBezTo>
                  <a:pt x="8662" y="5081"/>
                  <a:pt x="8684" y="5103"/>
                  <a:pt x="8710" y="5103"/>
                </a:cubicBezTo>
                <a:cubicBezTo>
                  <a:pt x="8736" y="5103"/>
                  <a:pt x="8757" y="5081"/>
                  <a:pt x="8757" y="5055"/>
                </a:cubicBezTo>
                <a:cubicBezTo>
                  <a:pt x="8757" y="5029"/>
                  <a:pt x="8736" y="5008"/>
                  <a:pt x="8710" y="5008"/>
                </a:cubicBezTo>
                <a:close/>
                <a:moveTo>
                  <a:pt x="8710" y="5143"/>
                </a:moveTo>
                <a:cubicBezTo>
                  <a:pt x="8684" y="5143"/>
                  <a:pt x="8662" y="5164"/>
                  <a:pt x="8662" y="5190"/>
                </a:cubicBezTo>
                <a:cubicBezTo>
                  <a:pt x="8662" y="5217"/>
                  <a:pt x="8684" y="5238"/>
                  <a:pt x="8710" y="5238"/>
                </a:cubicBezTo>
                <a:cubicBezTo>
                  <a:pt x="8736" y="5238"/>
                  <a:pt x="8757" y="5217"/>
                  <a:pt x="8757" y="5190"/>
                </a:cubicBezTo>
                <a:cubicBezTo>
                  <a:pt x="8757" y="5164"/>
                  <a:pt x="8736" y="5143"/>
                  <a:pt x="8710" y="5143"/>
                </a:cubicBezTo>
                <a:close/>
                <a:moveTo>
                  <a:pt x="8710" y="5278"/>
                </a:moveTo>
                <a:cubicBezTo>
                  <a:pt x="8684" y="5278"/>
                  <a:pt x="8662" y="5300"/>
                  <a:pt x="8662" y="5326"/>
                </a:cubicBezTo>
                <a:cubicBezTo>
                  <a:pt x="8662" y="5352"/>
                  <a:pt x="8684" y="5373"/>
                  <a:pt x="8710" y="5373"/>
                </a:cubicBezTo>
                <a:cubicBezTo>
                  <a:pt x="8736" y="5373"/>
                  <a:pt x="8757" y="5352"/>
                  <a:pt x="8757" y="5326"/>
                </a:cubicBezTo>
                <a:cubicBezTo>
                  <a:pt x="8757" y="5300"/>
                  <a:pt x="8736" y="5278"/>
                  <a:pt x="8710" y="5278"/>
                </a:cubicBezTo>
                <a:close/>
                <a:moveTo>
                  <a:pt x="8710" y="5414"/>
                </a:moveTo>
                <a:cubicBezTo>
                  <a:pt x="8684" y="5414"/>
                  <a:pt x="8662" y="5435"/>
                  <a:pt x="8662" y="5461"/>
                </a:cubicBezTo>
                <a:cubicBezTo>
                  <a:pt x="8662" y="5487"/>
                  <a:pt x="8684" y="5509"/>
                  <a:pt x="8710" y="5509"/>
                </a:cubicBezTo>
                <a:cubicBezTo>
                  <a:pt x="8736" y="5509"/>
                  <a:pt x="8757" y="5487"/>
                  <a:pt x="8757" y="5461"/>
                </a:cubicBezTo>
                <a:cubicBezTo>
                  <a:pt x="8757" y="5435"/>
                  <a:pt x="8736" y="5414"/>
                  <a:pt x="8710" y="5414"/>
                </a:cubicBezTo>
                <a:close/>
                <a:moveTo>
                  <a:pt x="8710" y="5549"/>
                </a:moveTo>
                <a:cubicBezTo>
                  <a:pt x="8684" y="5549"/>
                  <a:pt x="8662" y="5570"/>
                  <a:pt x="8662" y="5596"/>
                </a:cubicBezTo>
                <a:cubicBezTo>
                  <a:pt x="8662" y="5623"/>
                  <a:pt x="8684" y="5644"/>
                  <a:pt x="8710" y="5644"/>
                </a:cubicBezTo>
                <a:cubicBezTo>
                  <a:pt x="8736" y="5644"/>
                  <a:pt x="8757" y="5623"/>
                  <a:pt x="8757" y="5596"/>
                </a:cubicBezTo>
                <a:cubicBezTo>
                  <a:pt x="8757" y="5570"/>
                  <a:pt x="8736" y="5549"/>
                  <a:pt x="8710" y="5549"/>
                </a:cubicBezTo>
                <a:close/>
                <a:moveTo>
                  <a:pt x="8710" y="5684"/>
                </a:moveTo>
                <a:cubicBezTo>
                  <a:pt x="8684" y="5684"/>
                  <a:pt x="8662" y="5706"/>
                  <a:pt x="8662" y="5732"/>
                </a:cubicBezTo>
                <a:cubicBezTo>
                  <a:pt x="8662" y="5758"/>
                  <a:pt x="8684" y="5779"/>
                  <a:pt x="8710" y="5779"/>
                </a:cubicBezTo>
                <a:cubicBezTo>
                  <a:pt x="8736" y="5779"/>
                  <a:pt x="8757" y="5758"/>
                  <a:pt x="8757" y="5732"/>
                </a:cubicBezTo>
                <a:cubicBezTo>
                  <a:pt x="8757" y="5706"/>
                  <a:pt x="8736" y="5684"/>
                  <a:pt x="8710" y="5684"/>
                </a:cubicBezTo>
                <a:close/>
                <a:moveTo>
                  <a:pt x="8710" y="5820"/>
                </a:moveTo>
                <a:cubicBezTo>
                  <a:pt x="8684" y="5820"/>
                  <a:pt x="8662" y="5841"/>
                  <a:pt x="8662" y="5867"/>
                </a:cubicBezTo>
                <a:cubicBezTo>
                  <a:pt x="8662" y="5893"/>
                  <a:pt x="8684" y="5915"/>
                  <a:pt x="8710" y="5915"/>
                </a:cubicBezTo>
                <a:cubicBezTo>
                  <a:pt x="8736" y="5915"/>
                  <a:pt x="8757" y="5893"/>
                  <a:pt x="8757" y="5867"/>
                </a:cubicBezTo>
                <a:cubicBezTo>
                  <a:pt x="8757" y="5841"/>
                  <a:pt x="8736" y="5820"/>
                  <a:pt x="8710" y="5820"/>
                </a:cubicBezTo>
                <a:close/>
                <a:moveTo>
                  <a:pt x="8710" y="5955"/>
                </a:moveTo>
                <a:cubicBezTo>
                  <a:pt x="8684" y="5955"/>
                  <a:pt x="8662" y="5976"/>
                  <a:pt x="8662" y="6002"/>
                </a:cubicBezTo>
                <a:cubicBezTo>
                  <a:pt x="8662" y="6029"/>
                  <a:pt x="8684" y="6050"/>
                  <a:pt x="8710" y="6050"/>
                </a:cubicBezTo>
                <a:cubicBezTo>
                  <a:pt x="8736" y="6050"/>
                  <a:pt x="8757" y="6029"/>
                  <a:pt x="8757" y="6002"/>
                </a:cubicBezTo>
                <a:cubicBezTo>
                  <a:pt x="8757" y="5976"/>
                  <a:pt x="8736" y="5955"/>
                  <a:pt x="8710" y="5955"/>
                </a:cubicBezTo>
                <a:close/>
                <a:moveTo>
                  <a:pt x="8710" y="6090"/>
                </a:moveTo>
                <a:cubicBezTo>
                  <a:pt x="8684" y="6090"/>
                  <a:pt x="8662" y="6112"/>
                  <a:pt x="8662" y="6138"/>
                </a:cubicBezTo>
                <a:cubicBezTo>
                  <a:pt x="8662" y="6164"/>
                  <a:pt x="8684" y="6185"/>
                  <a:pt x="8710" y="6185"/>
                </a:cubicBezTo>
                <a:cubicBezTo>
                  <a:pt x="8736" y="6185"/>
                  <a:pt x="8757" y="6164"/>
                  <a:pt x="8757" y="6138"/>
                </a:cubicBezTo>
                <a:cubicBezTo>
                  <a:pt x="8757" y="6112"/>
                  <a:pt x="8736" y="6090"/>
                  <a:pt x="8710" y="6090"/>
                </a:cubicBezTo>
                <a:close/>
                <a:moveTo>
                  <a:pt x="8710" y="6226"/>
                </a:moveTo>
                <a:cubicBezTo>
                  <a:pt x="8684" y="6226"/>
                  <a:pt x="8662" y="6247"/>
                  <a:pt x="8662" y="6273"/>
                </a:cubicBezTo>
                <a:cubicBezTo>
                  <a:pt x="8662" y="6299"/>
                  <a:pt x="8684" y="6321"/>
                  <a:pt x="8710" y="6321"/>
                </a:cubicBezTo>
                <a:cubicBezTo>
                  <a:pt x="8736" y="6321"/>
                  <a:pt x="8757" y="6299"/>
                  <a:pt x="8757" y="6273"/>
                </a:cubicBezTo>
                <a:cubicBezTo>
                  <a:pt x="8757" y="6247"/>
                  <a:pt x="8736" y="6226"/>
                  <a:pt x="8710" y="6226"/>
                </a:cubicBezTo>
                <a:close/>
                <a:moveTo>
                  <a:pt x="8710" y="6361"/>
                </a:moveTo>
                <a:cubicBezTo>
                  <a:pt x="8684" y="6361"/>
                  <a:pt x="8662" y="6382"/>
                  <a:pt x="8662" y="6409"/>
                </a:cubicBezTo>
                <a:cubicBezTo>
                  <a:pt x="8662" y="6435"/>
                  <a:pt x="8684" y="6456"/>
                  <a:pt x="8710" y="6456"/>
                </a:cubicBezTo>
                <a:cubicBezTo>
                  <a:pt x="8736" y="6456"/>
                  <a:pt x="8757" y="6435"/>
                  <a:pt x="8757" y="6409"/>
                </a:cubicBezTo>
                <a:cubicBezTo>
                  <a:pt x="8757" y="6382"/>
                  <a:pt x="8736" y="6361"/>
                  <a:pt x="8710" y="6361"/>
                </a:cubicBezTo>
                <a:close/>
                <a:moveTo>
                  <a:pt x="8710" y="6496"/>
                </a:moveTo>
                <a:cubicBezTo>
                  <a:pt x="8684" y="6496"/>
                  <a:pt x="8662" y="6518"/>
                  <a:pt x="8662" y="6544"/>
                </a:cubicBezTo>
                <a:cubicBezTo>
                  <a:pt x="8662" y="6570"/>
                  <a:pt x="8684" y="6591"/>
                  <a:pt x="8710" y="6591"/>
                </a:cubicBezTo>
                <a:cubicBezTo>
                  <a:pt x="8736" y="6591"/>
                  <a:pt x="8757" y="6570"/>
                  <a:pt x="8757" y="6544"/>
                </a:cubicBezTo>
                <a:cubicBezTo>
                  <a:pt x="8757" y="6518"/>
                  <a:pt x="8736" y="6496"/>
                  <a:pt x="8710" y="6496"/>
                </a:cubicBezTo>
                <a:close/>
                <a:moveTo>
                  <a:pt x="8710" y="6632"/>
                </a:moveTo>
                <a:cubicBezTo>
                  <a:pt x="8684" y="6632"/>
                  <a:pt x="8662" y="6653"/>
                  <a:pt x="8662" y="6679"/>
                </a:cubicBezTo>
                <a:cubicBezTo>
                  <a:pt x="8662" y="6705"/>
                  <a:pt x="8684" y="6727"/>
                  <a:pt x="8710" y="6727"/>
                </a:cubicBezTo>
                <a:cubicBezTo>
                  <a:pt x="8736" y="6727"/>
                  <a:pt x="8757" y="6705"/>
                  <a:pt x="8757" y="6679"/>
                </a:cubicBezTo>
                <a:cubicBezTo>
                  <a:pt x="8757" y="6653"/>
                  <a:pt x="8736" y="6632"/>
                  <a:pt x="8710" y="6632"/>
                </a:cubicBezTo>
                <a:close/>
                <a:moveTo>
                  <a:pt x="8710" y="6767"/>
                </a:moveTo>
                <a:cubicBezTo>
                  <a:pt x="8684" y="6767"/>
                  <a:pt x="8662" y="6788"/>
                  <a:pt x="8662" y="6815"/>
                </a:cubicBezTo>
                <a:cubicBezTo>
                  <a:pt x="8662" y="6841"/>
                  <a:pt x="8684" y="6862"/>
                  <a:pt x="8710" y="6862"/>
                </a:cubicBezTo>
                <a:cubicBezTo>
                  <a:pt x="8736" y="6862"/>
                  <a:pt x="8757" y="6841"/>
                  <a:pt x="8757" y="6815"/>
                </a:cubicBezTo>
                <a:cubicBezTo>
                  <a:pt x="8757" y="6788"/>
                  <a:pt x="8736" y="6767"/>
                  <a:pt x="8710" y="6767"/>
                </a:cubicBezTo>
                <a:close/>
                <a:moveTo>
                  <a:pt x="8575" y="406"/>
                </a:moveTo>
                <a:cubicBezTo>
                  <a:pt x="8548" y="406"/>
                  <a:pt x="8527" y="427"/>
                  <a:pt x="8527" y="453"/>
                </a:cubicBezTo>
                <a:cubicBezTo>
                  <a:pt x="8527" y="479"/>
                  <a:pt x="8548" y="501"/>
                  <a:pt x="8575" y="501"/>
                </a:cubicBezTo>
                <a:cubicBezTo>
                  <a:pt x="8601" y="501"/>
                  <a:pt x="8622" y="479"/>
                  <a:pt x="8622" y="453"/>
                </a:cubicBezTo>
                <a:cubicBezTo>
                  <a:pt x="8622" y="427"/>
                  <a:pt x="8601" y="406"/>
                  <a:pt x="8575" y="406"/>
                </a:cubicBezTo>
                <a:close/>
                <a:moveTo>
                  <a:pt x="8575" y="541"/>
                </a:moveTo>
                <a:cubicBezTo>
                  <a:pt x="8548" y="541"/>
                  <a:pt x="8527" y="562"/>
                  <a:pt x="8527" y="588"/>
                </a:cubicBezTo>
                <a:cubicBezTo>
                  <a:pt x="8527" y="615"/>
                  <a:pt x="8548" y="636"/>
                  <a:pt x="8575" y="636"/>
                </a:cubicBezTo>
                <a:cubicBezTo>
                  <a:pt x="8601" y="636"/>
                  <a:pt x="8622" y="615"/>
                  <a:pt x="8622" y="588"/>
                </a:cubicBezTo>
                <a:cubicBezTo>
                  <a:pt x="8622" y="562"/>
                  <a:pt x="8601" y="541"/>
                  <a:pt x="8575" y="541"/>
                </a:cubicBezTo>
                <a:close/>
                <a:moveTo>
                  <a:pt x="8575" y="1353"/>
                </a:moveTo>
                <a:cubicBezTo>
                  <a:pt x="8548" y="1353"/>
                  <a:pt x="8527" y="1374"/>
                  <a:pt x="8527" y="1401"/>
                </a:cubicBezTo>
                <a:cubicBezTo>
                  <a:pt x="8527" y="1427"/>
                  <a:pt x="8548" y="1448"/>
                  <a:pt x="8575" y="1448"/>
                </a:cubicBezTo>
                <a:cubicBezTo>
                  <a:pt x="8601" y="1448"/>
                  <a:pt x="8622" y="1427"/>
                  <a:pt x="8622" y="1401"/>
                </a:cubicBezTo>
                <a:cubicBezTo>
                  <a:pt x="8622" y="1374"/>
                  <a:pt x="8601" y="1353"/>
                  <a:pt x="8575" y="1353"/>
                </a:cubicBezTo>
                <a:close/>
                <a:moveTo>
                  <a:pt x="8575" y="1488"/>
                </a:moveTo>
                <a:cubicBezTo>
                  <a:pt x="8548" y="1488"/>
                  <a:pt x="8527" y="1510"/>
                  <a:pt x="8527" y="1536"/>
                </a:cubicBezTo>
                <a:cubicBezTo>
                  <a:pt x="8527" y="1562"/>
                  <a:pt x="8548" y="1583"/>
                  <a:pt x="8575" y="1583"/>
                </a:cubicBezTo>
                <a:cubicBezTo>
                  <a:pt x="8601" y="1583"/>
                  <a:pt x="8622" y="1562"/>
                  <a:pt x="8622" y="1536"/>
                </a:cubicBezTo>
                <a:cubicBezTo>
                  <a:pt x="8622" y="1510"/>
                  <a:pt x="8601" y="1488"/>
                  <a:pt x="8575" y="1488"/>
                </a:cubicBezTo>
                <a:close/>
                <a:moveTo>
                  <a:pt x="8575" y="1624"/>
                </a:moveTo>
                <a:cubicBezTo>
                  <a:pt x="8548" y="1624"/>
                  <a:pt x="8527" y="1645"/>
                  <a:pt x="8527" y="1671"/>
                </a:cubicBezTo>
                <a:cubicBezTo>
                  <a:pt x="8527" y="1697"/>
                  <a:pt x="8548" y="1719"/>
                  <a:pt x="8575" y="1719"/>
                </a:cubicBezTo>
                <a:cubicBezTo>
                  <a:pt x="8601" y="1719"/>
                  <a:pt x="8622" y="1697"/>
                  <a:pt x="8622" y="1671"/>
                </a:cubicBezTo>
                <a:cubicBezTo>
                  <a:pt x="8622" y="1645"/>
                  <a:pt x="8601" y="1624"/>
                  <a:pt x="8575" y="1624"/>
                </a:cubicBezTo>
                <a:close/>
                <a:moveTo>
                  <a:pt x="8575" y="1759"/>
                </a:moveTo>
                <a:cubicBezTo>
                  <a:pt x="8548" y="1759"/>
                  <a:pt x="8527" y="1780"/>
                  <a:pt x="8527" y="1807"/>
                </a:cubicBezTo>
                <a:cubicBezTo>
                  <a:pt x="8527" y="1833"/>
                  <a:pt x="8548" y="1854"/>
                  <a:pt x="8575" y="1854"/>
                </a:cubicBezTo>
                <a:cubicBezTo>
                  <a:pt x="8601" y="1854"/>
                  <a:pt x="8622" y="1833"/>
                  <a:pt x="8622" y="1807"/>
                </a:cubicBezTo>
                <a:cubicBezTo>
                  <a:pt x="8622" y="1780"/>
                  <a:pt x="8601" y="1759"/>
                  <a:pt x="8575" y="1759"/>
                </a:cubicBezTo>
                <a:close/>
                <a:moveTo>
                  <a:pt x="8575" y="1894"/>
                </a:moveTo>
                <a:cubicBezTo>
                  <a:pt x="8548" y="1894"/>
                  <a:pt x="8527" y="1916"/>
                  <a:pt x="8527" y="1942"/>
                </a:cubicBezTo>
                <a:cubicBezTo>
                  <a:pt x="8527" y="1968"/>
                  <a:pt x="8548" y="1989"/>
                  <a:pt x="8575" y="1989"/>
                </a:cubicBezTo>
                <a:cubicBezTo>
                  <a:pt x="8601" y="1989"/>
                  <a:pt x="8622" y="1968"/>
                  <a:pt x="8622" y="1942"/>
                </a:cubicBezTo>
                <a:cubicBezTo>
                  <a:pt x="8622" y="1916"/>
                  <a:pt x="8601" y="1894"/>
                  <a:pt x="8575" y="1894"/>
                </a:cubicBezTo>
                <a:close/>
                <a:moveTo>
                  <a:pt x="8575" y="2300"/>
                </a:moveTo>
                <a:cubicBezTo>
                  <a:pt x="8548" y="2300"/>
                  <a:pt x="8527" y="2322"/>
                  <a:pt x="8527" y="2348"/>
                </a:cubicBezTo>
                <a:cubicBezTo>
                  <a:pt x="8527" y="2374"/>
                  <a:pt x="8548" y="2396"/>
                  <a:pt x="8575" y="2396"/>
                </a:cubicBezTo>
                <a:cubicBezTo>
                  <a:pt x="8601" y="2396"/>
                  <a:pt x="8622" y="2374"/>
                  <a:pt x="8622" y="2348"/>
                </a:cubicBezTo>
                <a:cubicBezTo>
                  <a:pt x="8622" y="2322"/>
                  <a:pt x="8601" y="2300"/>
                  <a:pt x="8575" y="2300"/>
                </a:cubicBezTo>
                <a:close/>
                <a:moveTo>
                  <a:pt x="8575" y="2436"/>
                </a:moveTo>
                <a:cubicBezTo>
                  <a:pt x="8548" y="2436"/>
                  <a:pt x="8527" y="2457"/>
                  <a:pt x="8527" y="2483"/>
                </a:cubicBezTo>
                <a:cubicBezTo>
                  <a:pt x="8527" y="2510"/>
                  <a:pt x="8548" y="2531"/>
                  <a:pt x="8575" y="2531"/>
                </a:cubicBezTo>
                <a:cubicBezTo>
                  <a:pt x="8601" y="2531"/>
                  <a:pt x="8622" y="2510"/>
                  <a:pt x="8622" y="2483"/>
                </a:cubicBezTo>
                <a:cubicBezTo>
                  <a:pt x="8622" y="2457"/>
                  <a:pt x="8601" y="2436"/>
                  <a:pt x="8575" y="2436"/>
                </a:cubicBezTo>
                <a:close/>
                <a:moveTo>
                  <a:pt x="8575" y="2571"/>
                </a:moveTo>
                <a:cubicBezTo>
                  <a:pt x="8548" y="2571"/>
                  <a:pt x="8527" y="2593"/>
                  <a:pt x="8527" y="2619"/>
                </a:cubicBezTo>
                <a:cubicBezTo>
                  <a:pt x="8527" y="2645"/>
                  <a:pt x="8548" y="2666"/>
                  <a:pt x="8575" y="2666"/>
                </a:cubicBezTo>
                <a:cubicBezTo>
                  <a:pt x="8601" y="2666"/>
                  <a:pt x="8622" y="2645"/>
                  <a:pt x="8622" y="2619"/>
                </a:cubicBezTo>
                <a:cubicBezTo>
                  <a:pt x="8622" y="2593"/>
                  <a:pt x="8601" y="2571"/>
                  <a:pt x="8575" y="2571"/>
                </a:cubicBezTo>
                <a:close/>
                <a:moveTo>
                  <a:pt x="8575" y="2707"/>
                </a:moveTo>
                <a:cubicBezTo>
                  <a:pt x="8548" y="2707"/>
                  <a:pt x="8527" y="2728"/>
                  <a:pt x="8527" y="2754"/>
                </a:cubicBezTo>
                <a:cubicBezTo>
                  <a:pt x="8527" y="2780"/>
                  <a:pt x="8548" y="2802"/>
                  <a:pt x="8575" y="2802"/>
                </a:cubicBezTo>
                <a:cubicBezTo>
                  <a:pt x="8601" y="2802"/>
                  <a:pt x="8622" y="2780"/>
                  <a:pt x="8622" y="2754"/>
                </a:cubicBezTo>
                <a:cubicBezTo>
                  <a:pt x="8622" y="2728"/>
                  <a:pt x="8601" y="2707"/>
                  <a:pt x="8575" y="2707"/>
                </a:cubicBezTo>
                <a:close/>
                <a:moveTo>
                  <a:pt x="8575" y="2842"/>
                </a:moveTo>
                <a:cubicBezTo>
                  <a:pt x="8548" y="2842"/>
                  <a:pt x="8527" y="2863"/>
                  <a:pt x="8527" y="2889"/>
                </a:cubicBezTo>
                <a:cubicBezTo>
                  <a:pt x="8527" y="2916"/>
                  <a:pt x="8548" y="2937"/>
                  <a:pt x="8575" y="2937"/>
                </a:cubicBezTo>
                <a:cubicBezTo>
                  <a:pt x="8601" y="2937"/>
                  <a:pt x="8622" y="2916"/>
                  <a:pt x="8622" y="2889"/>
                </a:cubicBezTo>
                <a:cubicBezTo>
                  <a:pt x="8622" y="2863"/>
                  <a:pt x="8601" y="2842"/>
                  <a:pt x="8575" y="2842"/>
                </a:cubicBezTo>
                <a:close/>
                <a:moveTo>
                  <a:pt x="8575" y="2977"/>
                </a:moveTo>
                <a:cubicBezTo>
                  <a:pt x="8548" y="2977"/>
                  <a:pt x="8527" y="2999"/>
                  <a:pt x="8527" y="3025"/>
                </a:cubicBezTo>
                <a:cubicBezTo>
                  <a:pt x="8527" y="3051"/>
                  <a:pt x="8548" y="3072"/>
                  <a:pt x="8575" y="3072"/>
                </a:cubicBezTo>
                <a:cubicBezTo>
                  <a:pt x="8601" y="3072"/>
                  <a:pt x="8622" y="3051"/>
                  <a:pt x="8622" y="3025"/>
                </a:cubicBezTo>
                <a:cubicBezTo>
                  <a:pt x="8622" y="2999"/>
                  <a:pt x="8601" y="2977"/>
                  <a:pt x="8575" y="2977"/>
                </a:cubicBezTo>
                <a:close/>
                <a:moveTo>
                  <a:pt x="8575" y="3113"/>
                </a:moveTo>
                <a:cubicBezTo>
                  <a:pt x="8548" y="3113"/>
                  <a:pt x="8527" y="3134"/>
                  <a:pt x="8527" y="3160"/>
                </a:cubicBezTo>
                <a:cubicBezTo>
                  <a:pt x="8527" y="3186"/>
                  <a:pt x="8548" y="3208"/>
                  <a:pt x="8575" y="3208"/>
                </a:cubicBezTo>
                <a:cubicBezTo>
                  <a:pt x="8601" y="3208"/>
                  <a:pt x="8622" y="3186"/>
                  <a:pt x="8622" y="3160"/>
                </a:cubicBezTo>
                <a:cubicBezTo>
                  <a:pt x="8622" y="3134"/>
                  <a:pt x="8601" y="3113"/>
                  <a:pt x="8575" y="3113"/>
                </a:cubicBezTo>
                <a:close/>
                <a:moveTo>
                  <a:pt x="8575" y="3248"/>
                </a:moveTo>
                <a:cubicBezTo>
                  <a:pt x="8548" y="3248"/>
                  <a:pt x="8527" y="3269"/>
                  <a:pt x="8527" y="3295"/>
                </a:cubicBezTo>
                <a:cubicBezTo>
                  <a:pt x="8527" y="3322"/>
                  <a:pt x="8548" y="3343"/>
                  <a:pt x="8575" y="3343"/>
                </a:cubicBezTo>
                <a:cubicBezTo>
                  <a:pt x="8601" y="3343"/>
                  <a:pt x="8622" y="3322"/>
                  <a:pt x="8622" y="3295"/>
                </a:cubicBezTo>
                <a:cubicBezTo>
                  <a:pt x="8622" y="3269"/>
                  <a:pt x="8601" y="3248"/>
                  <a:pt x="8575" y="3248"/>
                </a:cubicBezTo>
                <a:close/>
                <a:moveTo>
                  <a:pt x="8575" y="3383"/>
                </a:moveTo>
                <a:cubicBezTo>
                  <a:pt x="8548" y="3383"/>
                  <a:pt x="8527" y="3405"/>
                  <a:pt x="8527" y="3431"/>
                </a:cubicBezTo>
                <a:cubicBezTo>
                  <a:pt x="8527" y="3457"/>
                  <a:pt x="8548" y="3478"/>
                  <a:pt x="8575" y="3478"/>
                </a:cubicBezTo>
                <a:cubicBezTo>
                  <a:pt x="8601" y="3478"/>
                  <a:pt x="8622" y="3457"/>
                  <a:pt x="8622" y="3431"/>
                </a:cubicBezTo>
                <a:cubicBezTo>
                  <a:pt x="8622" y="3405"/>
                  <a:pt x="8601" y="3383"/>
                  <a:pt x="8575" y="3383"/>
                </a:cubicBezTo>
                <a:close/>
                <a:moveTo>
                  <a:pt x="8575" y="3654"/>
                </a:moveTo>
                <a:cubicBezTo>
                  <a:pt x="8548" y="3654"/>
                  <a:pt x="8527" y="3675"/>
                  <a:pt x="8527" y="3702"/>
                </a:cubicBezTo>
                <a:cubicBezTo>
                  <a:pt x="8527" y="3728"/>
                  <a:pt x="8548" y="3749"/>
                  <a:pt x="8575" y="3749"/>
                </a:cubicBezTo>
                <a:cubicBezTo>
                  <a:pt x="8601" y="3749"/>
                  <a:pt x="8622" y="3728"/>
                  <a:pt x="8622" y="3702"/>
                </a:cubicBezTo>
                <a:cubicBezTo>
                  <a:pt x="8622" y="3675"/>
                  <a:pt x="8601" y="3654"/>
                  <a:pt x="8575" y="3654"/>
                </a:cubicBezTo>
                <a:close/>
                <a:moveTo>
                  <a:pt x="8575" y="3789"/>
                </a:moveTo>
                <a:cubicBezTo>
                  <a:pt x="8548" y="3789"/>
                  <a:pt x="8527" y="3811"/>
                  <a:pt x="8527" y="3837"/>
                </a:cubicBezTo>
                <a:cubicBezTo>
                  <a:pt x="8527" y="3863"/>
                  <a:pt x="8548" y="3884"/>
                  <a:pt x="8575" y="3884"/>
                </a:cubicBezTo>
                <a:cubicBezTo>
                  <a:pt x="8601" y="3884"/>
                  <a:pt x="8622" y="3863"/>
                  <a:pt x="8622" y="3837"/>
                </a:cubicBezTo>
                <a:cubicBezTo>
                  <a:pt x="8622" y="3811"/>
                  <a:pt x="8601" y="3789"/>
                  <a:pt x="8575" y="3789"/>
                </a:cubicBezTo>
                <a:close/>
                <a:moveTo>
                  <a:pt x="8575" y="3925"/>
                </a:moveTo>
                <a:cubicBezTo>
                  <a:pt x="8548" y="3925"/>
                  <a:pt x="8527" y="3946"/>
                  <a:pt x="8527" y="3972"/>
                </a:cubicBezTo>
                <a:cubicBezTo>
                  <a:pt x="8527" y="3998"/>
                  <a:pt x="8548" y="4020"/>
                  <a:pt x="8575" y="4020"/>
                </a:cubicBezTo>
                <a:cubicBezTo>
                  <a:pt x="8601" y="4020"/>
                  <a:pt x="8622" y="3998"/>
                  <a:pt x="8622" y="3972"/>
                </a:cubicBezTo>
                <a:cubicBezTo>
                  <a:pt x="8622" y="3946"/>
                  <a:pt x="8601" y="3925"/>
                  <a:pt x="8575" y="3925"/>
                </a:cubicBezTo>
                <a:close/>
                <a:moveTo>
                  <a:pt x="8575" y="4060"/>
                </a:moveTo>
                <a:cubicBezTo>
                  <a:pt x="8548" y="4060"/>
                  <a:pt x="8527" y="4081"/>
                  <a:pt x="8527" y="4108"/>
                </a:cubicBezTo>
                <a:cubicBezTo>
                  <a:pt x="8527" y="4134"/>
                  <a:pt x="8548" y="4155"/>
                  <a:pt x="8575" y="4155"/>
                </a:cubicBezTo>
                <a:cubicBezTo>
                  <a:pt x="8601" y="4155"/>
                  <a:pt x="8622" y="4134"/>
                  <a:pt x="8622" y="4108"/>
                </a:cubicBezTo>
                <a:cubicBezTo>
                  <a:pt x="8622" y="4081"/>
                  <a:pt x="8601" y="4060"/>
                  <a:pt x="8575" y="4060"/>
                </a:cubicBezTo>
                <a:close/>
                <a:moveTo>
                  <a:pt x="8575" y="4195"/>
                </a:moveTo>
                <a:cubicBezTo>
                  <a:pt x="8548" y="4195"/>
                  <a:pt x="8527" y="4217"/>
                  <a:pt x="8527" y="4243"/>
                </a:cubicBezTo>
                <a:cubicBezTo>
                  <a:pt x="8527" y="4269"/>
                  <a:pt x="8548" y="4290"/>
                  <a:pt x="8575" y="4290"/>
                </a:cubicBezTo>
                <a:cubicBezTo>
                  <a:pt x="8601" y="4290"/>
                  <a:pt x="8622" y="4269"/>
                  <a:pt x="8622" y="4243"/>
                </a:cubicBezTo>
                <a:cubicBezTo>
                  <a:pt x="8622" y="4217"/>
                  <a:pt x="8601" y="4195"/>
                  <a:pt x="8575" y="4195"/>
                </a:cubicBezTo>
                <a:close/>
                <a:moveTo>
                  <a:pt x="8575" y="4331"/>
                </a:moveTo>
                <a:cubicBezTo>
                  <a:pt x="8548" y="4331"/>
                  <a:pt x="8527" y="4352"/>
                  <a:pt x="8527" y="4378"/>
                </a:cubicBezTo>
                <a:cubicBezTo>
                  <a:pt x="8527" y="4404"/>
                  <a:pt x="8548" y="4426"/>
                  <a:pt x="8575" y="4426"/>
                </a:cubicBezTo>
                <a:cubicBezTo>
                  <a:pt x="8601" y="4426"/>
                  <a:pt x="8622" y="4404"/>
                  <a:pt x="8622" y="4378"/>
                </a:cubicBezTo>
                <a:cubicBezTo>
                  <a:pt x="8622" y="4352"/>
                  <a:pt x="8601" y="4331"/>
                  <a:pt x="8575" y="4331"/>
                </a:cubicBezTo>
                <a:close/>
                <a:moveTo>
                  <a:pt x="8575" y="4466"/>
                </a:moveTo>
                <a:cubicBezTo>
                  <a:pt x="8548" y="4466"/>
                  <a:pt x="8527" y="4487"/>
                  <a:pt x="8527" y="4514"/>
                </a:cubicBezTo>
                <a:cubicBezTo>
                  <a:pt x="8527" y="4540"/>
                  <a:pt x="8548" y="4561"/>
                  <a:pt x="8575" y="4561"/>
                </a:cubicBezTo>
                <a:cubicBezTo>
                  <a:pt x="8601" y="4561"/>
                  <a:pt x="8622" y="4540"/>
                  <a:pt x="8622" y="4514"/>
                </a:cubicBezTo>
                <a:cubicBezTo>
                  <a:pt x="8622" y="4487"/>
                  <a:pt x="8601" y="4466"/>
                  <a:pt x="8575" y="4466"/>
                </a:cubicBezTo>
                <a:close/>
                <a:moveTo>
                  <a:pt x="8575" y="4601"/>
                </a:moveTo>
                <a:cubicBezTo>
                  <a:pt x="8548" y="4601"/>
                  <a:pt x="8527" y="4623"/>
                  <a:pt x="8527" y="4649"/>
                </a:cubicBezTo>
                <a:cubicBezTo>
                  <a:pt x="8527" y="4675"/>
                  <a:pt x="8548" y="4696"/>
                  <a:pt x="8575" y="4696"/>
                </a:cubicBezTo>
                <a:cubicBezTo>
                  <a:pt x="8601" y="4696"/>
                  <a:pt x="8622" y="4675"/>
                  <a:pt x="8622" y="4649"/>
                </a:cubicBezTo>
                <a:cubicBezTo>
                  <a:pt x="8622" y="4623"/>
                  <a:pt x="8601" y="4601"/>
                  <a:pt x="8575" y="4601"/>
                </a:cubicBezTo>
                <a:close/>
                <a:moveTo>
                  <a:pt x="8575" y="4737"/>
                </a:moveTo>
                <a:cubicBezTo>
                  <a:pt x="8548" y="4737"/>
                  <a:pt x="8527" y="4758"/>
                  <a:pt x="8527" y="4784"/>
                </a:cubicBezTo>
                <a:cubicBezTo>
                  <a:pt x="8527" y="4811"/>
                  <a:pt x="8548" y="4832"/>
                  <a:pt x="8575" y="4832"/>
                </a:cubicBezTo>
                <a:cubicBezTo>
                  <a:pt x="8601" y="4832"/>
                  <a:pt x="8622" y="4811"/>
                  <a:pt x="8622" y="4784"/>
                </a:cubicBezTo>
                <a:cubicBezTo>
                  <a:pt x="8622" y="4758"/>
                  <a:pt x="8601" y="4737"/>
                  <a:pt x="8575" y="4737"/>
                </a:cubicBezTo>
                <a:close/>
                <a:moveTo>
                  <a:pt x="8575" y="4872"/>
                </a:moveTo>
                <a:cubicBezTo>
                  <a:pt x="8548" y="4872"/>
                  <a:pt x="8527" y="4893"/>
                  <a:pt x="8527" y="4920"/>
                </a:cubicBezTo>
                <a:cubicBezTo>
                  <a:pt x="8527" y="4946"/>
                  <a:pt x="8548" y="4967"/>
                  <a:pt x="8575" y="4967"/>
                </a:cubicBezTo>
                <a:cubicBezTo>
                  <a:pt x="8601" y="4967"/>
                  <a:pt x="8622" y="4946"/>
                  <a:pt x="8622" y="4920"/>
                </a:cubicBezTo>
                <a:cubicBezTo>
                  <a:pt x="8622" y="4893"/>
                  <a:pt x="8601" y="4872"/>
                  <a:pt x="8575" y="4872"/>
                </a:cubicBezTo>
                <a:close/>
                <a:moveTo>
                  <a:pt x="8575" y="5008"/>
                </a:moveTo>
                <a:cubicBezTo>
                  <a:pt x="8548" y="5008"/>
                  <a:pt x="8527" y="5029"/>
                  <a:pt x="8527" y="5055"/>
                </a:cubicBezTo>
                <a:cubicBezTo>
                  <a:pt x="8527" y="5081"/>
                  <a:pt x="8548" y="5103"/>
                  <a:pt x="8575" y="5103"/>
                </a:cubicBezTo>
                <a:cubicBezTo>
                  <a:pt x="8601" y="5103"/>
                  <a:pt x="8622" y="5081"/>
                  <a:pt x="8622" y="5055"/>
                </a:cubicBezTo>
                <a:cubicBezTo>
                  <a:pt x="8622" y="5029"/>
                  <a:pt x="8601" y="5008"/>
                  <a:pt x="8575" y="5008"/>
                </a:cubicBezTo>
                <a:close/>
                <a:moveTo>
                  <a:pt x="8575" y="5143"/>
                </a:moveTo>
                <a:cubicBezTo>
                  <a:pt x="8548" y="5143"/>
                  <a:pt x="8527" y="5164"/>
                  <a:pt x="8527" y="5190"/>
                </a:cubicBezTo>
                <a:cubicBezTo>
                  <a:pt x="8527" y="5217"/>
                  <a:pt x="8548" y="5238"/>
                  <a:pt x="8575" y="5238"/>
                </a:cubicBezTo>
                <a:cubicBezTo>
                  <a:pt x="8601" y="5238"/>
                  <a:pt x="8622" y="5217"/>
                  <a:pt x="8622" y="5190"/>
                </a:cubicBezTo>
                <a:cubicBezTo>
                  <a:pt x="8622" y="5164"/>
                  <a:pt x="8601" y="5143"/>
                  <a:pt x="8575" y="5143"/>
                </a:cubicBezTo>
                <a:close/>
                <a:moveTo>
                  <a:pt x="8575" y="5278"/>
                </a:moveTo>
                <a:cubicBezTo>
                  <a:pt x="8548" y="5278"/>
                  <a:pt x="8527" y="5300"/>
                  <a:pt x="8527" y="5326"/>
                </a:cubicBezTo>
                <a:cubicBezTo>
                  <a:pt x="8527" y="5352"/>
                  <a:pt x="8548" y="5373"/>
                  <a:pt x="8575" y="5373"/>
                </a:cubicBezTo>
                <a:cubicBezTo>
                  <a:pt x="8601" y="5373"/>
                  <a:pt x="8622" y="5352"/>
                  <a:pt x="8622" y="5326"/>
                </a:cubicBezTo>
                <a:cubicBezTo>
                  <a:pt x="8622" y="5300"/>
                  <a:pt x="8601" y="5278"/>
                  <a:pt x="8575" y="5278"/>
                </a:cubicBezTo>
                <a:close/>
                <a:moveTo>
                  <a:pt x="8575" y="5414"/>
                </a:moveTo>
                <a:cubicBezTo>
                  <a:pt x="8548" y="5414"/>
                  <a:pt x="8527" y="5435"/>
                  <a:pt x="8527" y="5461"/>
                </a:cubicBezTo>
                <a:cubicBezTo>
                  <a:pt x="8527" y="5487"/>
                  <a:pt x="8548" y="5509"/>
                  <a:pt x="8575" y="5509"/>
                </a:cubicBezTo>
                <a:cubicBezTo>
                  <a:pt x="8601" y="5509"/>
                  <a:pt x="8622" y="5487"/>
                  <a:pt x="8622" y="5461"/>
                </a:cubicBezTo>
                <a:cubicBezTo>
                  <a:pt x="8622" y="5435"/>
                  <a:pt x="8601" y="5414"/>
                  <a:pt x="8575" y="5414"/>
                </a:cubicBezTo>
                <a:close/>
                <a:moveTo>
                  <a:pt x="8575" y="5549"/>
                </a:moveTo>
                <a:cubicBezTo>
                  <a:pt x="8548" y="5549"/>
                  <a:pt x="8527" y="5570"/>
                  <a:pt x="8527" y="5596"/>
                </a:cubicBezTo>
                <a:cubicBezTo>
                  <a:pt x="8527" y="5623"/>
                  <a:pt x="8548" y="5644"/>
                  <a:pt x="8575" y="5644"/>
                </a:cubicBezTo>
                <a:cubicBezTo>
                  <a:pt x="8601" y="5644"/>
                  <a:pt x="8622" y="5623"/>
                  <a:pt x="8622" y="5596"/>
                </a:cubicBezTo>
                <a:cubicBezTo>
                  <a:pt x="8622" y="5570"/>
                  <a:pt x="8601" y="5549"/>
                  <a:pt x="8575" y="5549"/>
                </a:cubicBezTo>
                <a:close/>
                <a:moveTo>
                  <a:pt x="8575" y="5684"/>
                </a:moveTo>
                <a:cubicBezTo>
                  <a:pt x="8548" y="5684"/>
                  <a:pt x="8527" y="5706"/>
                  <a:pt x="8527" y="5732"/>
                </a:cubicBezTo>
                <a:cubicBezTo>
                  <a:pt x="8527" y="5758"/>
                  <a:pt x="8548" y="5779"/>
                  <a:pt x="8575" y="5779"/>
                </a:cubicBezTo>
                <a:cubicBezTo>
                  <a:pt x="8601" y="5779"/>
                  <a:pt x="8622" y="5758"/>
                  <a:pt x="8622" y="5732"/>
                </a:cubicBezTo>
                <a:cubicBezTo>
                  <a:pt x="8622" y="5706"/>
                  <a:pt x="8601" y="5684"/>
                  <a:pt x="8575" y="5684"/>
                </a:cubicBezTo>
                <a:close/>
                <a:moveTo>
                  <a:pt x="8575" y="5820"/>
                </a:moveTo>
                <a:cubicBezTo>
                  <a:pt x="8548" y="5820"/>
                  <a:pt x="8527" y="5841"/>
                  <a:pt x="8527" y="5867"/>
                </a:cubicBezTo>
                <a:cubicBezTo>
                  <a:pt x="8527" y="5893"/>
                  <a:pt x="8548" y="5915"/>
                  <a:pt x="8575" y="5915"/>
                </a:cubicBezTo>
                <a:cubicBezTo>
                  <a:pt x="8601" y="5915"/>
                  <a:pt x="8622" y="5893"/>
                  <a:pt x="8622" y="5867"/>
                </a:cubicBezTo>
                <a:cubicBezTo>
                  <a:pt x="8622" y="5841"/>
                  <a:pt x="8601" y="5820"/>
                  <a:pt x="8575" y="5820"/>
                </a:cubicBezTo>
                <a:close/>
                <a:moveTo>
                  <a:pt x="8575" y="5955"/>
                </a:moveTo>
                <a:cubicBezTo>
                  <a:pt x="8548" y="5955"/>
                  <a:pt x="8527" y="5976"/>
                  <a:pt x="8527" y="6002"/>
                </a:cubicBezTo>
                <a:cubicBezTo>
                  <a:pt x="8527" y="6029"/>
                  <a:pt x="8548" y="6050"/>
                  <a:pt x="8575" y="6050"/>
                </a:cubicBezTo>
                <a:cubicBezTo>
                  <a:pt x="8601" y="6050"/>
                  <a:pt x="8622" y="6029"/>
                  <a:pt x="8622" y="6002"/>
                </a:cubicBezTo>
                <a:cubicBezTo>
                  <a:pt x="8622" y="5976"/>
                  <a:pt x="8601" y="5955"/>
                  <a:pt x="8575" y="5955"/>
                </a:cubicBezTo>
                <a:close/>
                <a:moveTo>
                  <a:pt x="8575" y="6090"/>
                </a:moveTo>
                <a:cubicBezTo>
                  <a:pt x="8548" y="6090"/>
                  <a:pt x="8527" y="6112"/>
                  <a:pt x="8527" y="6138"/>
                </a:cubicBezTo>
                <a:cubicBezTo>
                  <a:pt x="8527" y="6164"/>
                  <a:pt x="8548" y="6185"/>
                  <a:pt x="8575" y="6185"/>
                </a:cubicBezTo>
                <a:cubicBezTo>
                  <a:pt x="8601" y="6185"/>
                  <a:pt x="8622" y="6164"/>
                  <a:pt x="8622" y="6138"/>
                </a:cubicBezTo>
                <a:cubicBezTo>
                  <a:pt x="8622" y="6112"/>
                  <a:pt x="8601" y="6090"/>
                  <a:pt x="8575" y="6090"/>
                </a:cubicBezTo>
                <a:close/>
                <a:moveTo>
                  <a:pt x="8575" y="6226"/>
                </a:moveTo>
                <a:cubicBezTo>
                  <a:pt x="8548" y="6226"/>
                  <a:pt x="8527" y="6247"/>
                  <a:pt x="8527" y="6273"/>
                </a:cubicBezTo>
                <a:cubicBezTo>
                  <a:pt x="8527" y="6299"/>
                  <a:pt x="8548" y="6321"/>
                  <a:pt x="8575" y="6321"/>
                </a:cubicBezTo>
                <a:cubicBezTo>
                  <a:pt x="8601" y="6321"/>
                  <a:pt x="8622" y="6299"/>
                  <a:pt x="8622" y="6273"/>
                </a:cubicBezTo>
                <a:cubicBezTo>
                  <a:pt x="8622" y="6247"/>
                  <a:pt x="8601" y="6226"/>
                  <a:pt x="8575" y="6226"/>
                </a:cubicBezTo>
                <a:close/>
                <a:moveTo>
                  <a:pt x="8575" y="6361"/>
                </a:moveTo>
                <a:cubicBezTo>
                  <a:pt x="8548" y="6361"/>
                  <a:pt x="8527" y="6382"/>
                  <a:pt x="8527" y="6409"/>
                </a:cubicBezTo>
                <a:cubicBezTo>
                  <a:pt x="8527" y="6435"/>
                  <a:pt x="8548" y="6456"/>
                  <a:pt x="8575" y="6456"/>
                </a:cubicBezTo>
                <a:cubicBezTo>
                  <a:pt x="8601" y="6456"/>
                  <a:pt x="8622" y="6435"/>
                  <a:pt x="8622" y="6409"/>
                </a:cubicBezTo>
                <a:cubicBezTo>
                  <a:pt x="8622" y="6382"/>
                  <a:pt x="8601" y="6361"/>
                  <a:pt x="8575" y="6361"/>
                </a:cubicBezTo>
                <a:close/>
                <a:moveTo>
                  <a:pt x="8575" y="6496"/>
                </a:moveTo>
                <a:cubicBezTo>
                  <a:pt x="8548" y="6496"/>
                  <a:pt x="8527" y="6518"/>
                  <a:pt x="8527" y="6544"/>
                </a:cubicBezTo>
                <a:cubicBezTo>
                  <a:pt x="8527" y="6570"/>
                  <a:pt x="8548" y="6591"/>
                  <a:pt x="8575" y="6591"/>
                </a:cubicBezTo>
                <a:cubicBezTo>
                  <a:pt x="8601" y="6591"/>
                  <a:pt x="8622" y="6570"/>
                  <a:pt x="8622" y="6544"/>
                </a:cubicBezTo>
                <a:cubicBezTo>
                  <a:pt x="8622" y="6518"/>
                  <a:pt x="8601" y="6496"/>
                  <a:pt x="8575" y="6496"/>
                </a:cubicBezTo>
                <a:close/>
                <a:moveTo>
                  <a:pt x="8575" y="6632"/>
                </a:moveTo>
                <a:cubicBezTo>
                  <a:pt x="8548" y="6632"/>
                  <a:pt x="8527" y="6653"/>
                  <a:pt x="8527" y="6679"/>
                </a:cubicBezTo>
                <a:cubicBezTo>
                  <a:pt x="8527" y="6705"/>
                  <a:pt x="8548" y="6727"/>
                  <a:pt x="8575" y="6727"/>
                </a:cubicBezTo>
                <a:cubicBezTo>
                  <a:pt x="8601" y="6727"/>
                  <a:pt x="8622" y="6705"/>
                  <a:pt x="8622" y="6679"/>
                </a:cubicBezTo>
                <a:cubicBezTo>
                  <a:pt x="8622" y="6653"/>
                  <a:pt x="8601" y="6632"/>
                  <a:pt x="8575" y="6632"/>
                </a:cubicBezTo>
                <a:close/>
                <a:moveTo>
                  <a:pt x="8575" y="6767"/>
                </a:moveTo>
                <a:cubicBezTo>
                  <a:pt x="8548" y="6767"/>
                  <a:pt x="8527" y="6788"/>
                  <a:pt x="8527" y="6815"/>
                </a:cubicBezTo>
                <a:cubicBezTo>
                  <a:pt x="8527" y="6841"/>
                  <a:pt x="8548" y="6862"/>
                  <a:pt x="8575" y="6862"/>
                </a:cubicBezTo>
                <a:cubicBezTo>
                  <a:pt x="8601" y="6862"/>
                  <a:pt x="8622" y="6841"/>
                  <a:pt x="8622" y="6815"/>
                </a:cubicBezTo>
                <a:cubicBezTo>
                  <a:pt x="8622" y="6788"/>
                  <a:pt x="8601" y="6767"/>
                  <a:pt x="8575" y="6767"/>
                </a:cubicBezTo>
                <a:close/>
                <a:moveTo>
                  <a:pt x="8439" y="406"/>
                </a:moveTo>
                <a:cubicBezTo>
                  <a:pt x="8413" y="406"/>
                  <a:pt x="8392" y="427"/>
                  <a:pt x="8392" y="453"/>
                </a:cubicBezTo>
                <a:cubicBezTo>
                  <a:pt x="8392" y="479"/>
                  <a:pt x="8413" y="501"/>
                  <a:pt x="8439" y="501"/>
                </a:cubicBezTo>
                <a:cubicBezTo>
                  <a:pt x="8465" y="501"/>
                  <a:pt x="8487" y="479"/>
                  <a:pt x="8487" y="453"/>
                </a:cubicBezTo>
                <a:cubicBezTo>
                  <a:pt x="8487" y="427"/>
                  <a:pt x="8465" y="406"/>
                  <a:pt x="8439" y="406"/>
                </a:cubicBezTo>
                <a:close/>
                <a:moveTo>
                  <a:pt x="8439" y="541"/>
                </a:moveTo>
                <a:cubicBezTo>
                  <a:pt x="8413" y="541"/>
                  <a:pt x="8392" y="562"/>
                  <a:pt x="8392" y="588"/>
                </a:cubicBezTo>
                <a:cubicBezTo>
                  <a:pt x="8392" y="615"/>
                  <a:pt x="8413" y="636"/>
                  <a:pt x="8439" y="636"/>
                </a:cubicBezTo>
                <a:cubicBezTo>
                  <a:pt x="8465" y="636"/>
                  <a:pt x="8487" y="615"/>
                  <a:pt x="8487" y="588"/>
                </a:cubicBezTo>
                <a:cubicBezTo>
                  <a:pt x="8487" y="562"/>
                  <a:pt x="8465" y="541"/>
                  <a:pt x="8439" y="541"/>
                </a:cubicBezTo>
                <a:close/>
                <a:moveTo>
                  <a:pt x="8439" y="676"/>
                </a:moveTo>
                <a:cubicBezTo>
                  <a:pt x="8413" y="676"/>
                  <a:pt x="8392" y="698"/>
                  <a:pt x="8392" y="724"/>
                </a:cubicBezTo>
                <a:cubicBezTo>
                  <a:pt x="8392" y="750"/>
                  <a:pt x="8413" y="771"/>
                  <a:pt x="8439" y="771"/>
                </a:cubicBezTo>
                <a:cubicBezTo>
                  <a:pt x="8465" y="771"/>
                  <a:pt x="8487" y="750"/>
                  <a:pt x="8487" y="724"/>
                </a:cubicBezTo>
                <a:cubicBezTo>
                  <a:pt x="8487" y="698"/>
                  <a:pt x="8465" y="676"/>
                  <a:pt x="8439" y="676"/>
                </a:cubicBezTo>
                <a:close/>
                <a:moveTo>
                  <a:pt x="8439" y="1353"/>
                </a:moveTo>
                <a:cubicBezTo>
                  <a:pt x="8413" y="1353"/>
                  <a:pt x="8392" y="1374"/>
                  <a:pt x="8392" y="1401"/>
                </a:cubicBezTo>
                <a:cubicBezTo>
                  <a:pt x="8392" y="1427"/>
                  <a:pt x="8413" y="1448"/>
                  <a:pt x="8439" y="1448"/>
                </a:cubicBezTo>
                <a:cubicBezTo>
                  <a:pt x="8465" y="1448"/>
                  <a:pt x="8487" y="1427"/>
                  <a:pt x="8487" y="1401"/>
                </a:cubicBezTo>
                <a:cubicBezTo>
                  <a:pt x="8487" y="1374"/>
                  <a:pt x="8465" y="1353"/>
                  <a:pt x="8439" y="1353"/>
                </a:cubicBezTo>
                <a:close/>
                <a:moveTo>
                  <a:pt x="8439" y="1488"/>
                </a:moveTo>
                <a:cubicBezTo>
                  <a:pt x="8413" y="1488"/>
                  <a:pt x="8392" y="1510"/>
                  <a:pt x="8392" y="1536"/>
                </a:cubicBezTo>
                <a:cubicBezTo>
                  <a:pt x="8392" y="1562"/>
                  <a:pt x="8413" y="1583"/>
                  <a:pt x="8439" y="1583"/>
                </a:cubicBezTo>
                <a:cubicBezTo>
                  <a:pt x="8465" y="1583"/>
                  <a:pt x="8487" y="1562"/>
                  <a:pt x="8487" y="1536"/>
                </a:cubicBezTo>
                <a:cubicBezTo>
                  <a:pt x="8487" y="1510"/>
                  <a:pt x="8465" y="1488"/>
                  <a:pt x="8439" y="1488"/>
                </a:cubicBezTo>
                <a:close/>
                <a:moveTo>
                  <a:pt x="8439" y="1624"/>
                </a:moveTo>
                <a:cubicBezTo>
                  <a:pt x="8413" y="1624"/>
                  <a:pt x="8392" y="1645"/>
                  <a:pt x="8392" y="1671"/>
                </a:cubicBezTo>
                <a:cubicBezTo>
                  <a:pt x="8392" y="1697"/>
                  <a:pt x="8413" y="1719"/>
                  <a:pt x="8439" y="1719"/>
                </a:cubicBezTo>
                <a:cubicBezTo>
                  <a:pt x="8465" y="1719"/>
                  <a:pt x="8487" y="1697"/>
                  <a:pt x="8487" y="1671"/>
                </a:cubicBezTo>
                <a:cubicBezTo>
                  <a:pt x="8487" y="1645"/>
                  <a:pt x="8465" y="1624"/>
                  <a:pt x="8439" y="1624"/>
                </a:cubicBezTo>
                <a:close/>
                <a:moveTo>
                  <a:pt x="8439" y="1759"/>
                </a:moveTo>
                <a:cubicBezTo>
                  <a:pt x="8413" y="1759"/>
                  <a:pt x="8392" y="1780"/>
                  <a:pt x="8392" y="1807"/>
                </a:cubicBezTo>
                <a:cubicBezTo>
                  <a:pt x="8392" y="1833"/>
                  <a:pt x="8413" y="1854"/>
                  <a:pt x="8439" y="1854"/>
                </a:cubicBezTo>
                <a:cubicBezTo>
                  <a:pt x="8465" y="1854"/>
                  <a:pt x="8487" y="1833"/>
                  <a:pt x="8487" y="1807"/>
                </a:cubicBezTo>
                <a:cubicBezTo>
                  <a:pt x="8487" y="1780"/>
                  <a:pt x="8465" y="1759"/>
                  <a:pt x="8439" y="1759"/>
                </a:cubicBezTo>
                <a:close/>
                <a:moveTo>
                  <a:pt x="8439" y="2030"/>
                </a:moveTo>
                <a:cubicBezTo>
                  <a:pt x="8413" y="2030"/>
                  <a:pt x="8392" y="2051"/>
                  <a:pt x="8392" y="2077"/>
                </a:cubicBezTo>
                <a:cubicBezTo>
                  <a:pt x="8392" y="2103"/>
                  <a:pt x="8413" y="2125"/>
                  <a:pt x="8439" y="2125"/>
                </a:cubicBezTo>
                <a:cubicBezTo>
                  <a:pt x="8465" y="2125"/>
                  <a:pt x="8487" y="2103"/>
                  <a:pt x="8487" y="2077"/>
                </a:cubicBezTo>
                <a:cubicBezTo>
                  <a:pt x="8487" y="2051"/>
                  <a:pt x="8465" y="2030"/>
                  <a:pt x="8439" y="2030"/>
                </a:cubicBezTo>
                <a:close/>
                <a:moveTo>
                  <a:pt x="8439" y="2436"/>
                </a:moveTo>
                <a:cubicBezTo>
                  <a:pt x="8413" y="2436"/>
                  <a:pt x="8392" y="2457"/>
                  <a:pt x="8392" y="2483"/>
                </a:cubicBezTo>
                <a:cubicBezTo>
                  <a:pt x="8392" y="2510"/>
                  <a:pt x="8413" y="2531"/>
                  <a:pt x="8439" y="2531"/>
                </a:cubicBezTo>
                <a:cubicBezTo>
                  <a:pt x="8465" y="2531"/>
                  <a:pt x="8487" y="2510"/>
                  <a:pt x="8487" y="2483"/>
                </a:cubicBezTo>
                <a:cubicBezTo>
                  <a:pt x="8487" y="2457"/>
                  <a:pt x="8465" y="2436"/>
                  <a:pt x="8439" y="2436"/>
                </a:cubicBezTo>
                <a:close/>
                <a:moveTo>
                  <a:pt x="8439" y="2571"/>
                </a:moveTo>
                <a:cubicBezTo>
                  <a:pt x="8413" y="2571"/>
                  <a:pt x="8392" y="2593"/>
                  <a:pt x="8392" y="2619"/>
                </a:cubicBezTo>
                <a:cubicBezTo>
                  <a:pt x="8392" y="2645"/>
                  <a:pt x="8413" y="2666"/>
                  <a:pt x="8439" y="2666"/>
                </a:cubicBezTo>
                <a:cubicBezTo>
                  <a:pt x="8465" y="2666"/>
                  <a:pt x="8487" y="2645"/>
                  <a:pt x="8487" y="2619"/>
                </a:cubicBezTo>
                <a:cubicBezTo>
                  <a:pt x="8487" y="2593"/>
                  <a:pt x="8465" y="2571"/>
                  <a:pt x="8439" y="2571"/>
                </a:cubicBezTo>
                <a:close/>
                <a:moveTo>
                  <a:pt x="8439" y="2707"/>
                </a:moveTo>
                <a:cubicBezTo>
                  <a:pt x="8413" y="2707"/>
                  <a:pt x="8392" y="2728"/>
                  <a:pt x="8392" y="2754"/>
                </a:cubicBezTo>
                <a:cubicBezTo>
                  <a:pt x="8392" y="2780"/>
                  <a:pt x="8413" y="2802"/>
                  <a:pt x="8439" y="2802"/>
                </a:cubicBezTo>
                <a:cubicBezTo>
                  <a:pt x="8465" y="2802"/>
                  <a:pt x="8487" y="2780"/>
                  <a:pt x="8487" y="2754"/>
                </a:cubicBezTo>
                <a:cubicBezTo>
                  <a:pt x="8487" y="2728"/>
                  <a:pt x="8465" y="2707"/>
                  <a:pt x="8439" y="2707"/>
                </a:cubicBezTo>
                <a:close/>
                <a:moveTo>
                  <a:pt x="8439" y="2842"/>
                </a:moveTo>
                <a:cubicBezTo>
                  <a:pt x="8413" y="2842"/>
                  <a:pt x="8392" y="2863"/>
                  <a:pt x="8392" y="2889"/>
                </a:cubicBezTo>
                <a:cubicBezTo>
                  <a:pt x="8392" y="2916"/>
                  <a:pt x="8413" y="2937"/>
                  <a:pt x="8439" y="2937"/>
                </a:cubicBezTo>
                <a:cubicBezTo>
                  <a:pt x="8465" y="2937"/>
                  <a:pt x="8487" y="2916"/>
                  <a:pt x="8487" y="2889"/>
                </a:cubicBezTo>
                <a:cubicBezTo>
                  <a:pt x="8487" y="2863"/>
                  <a:pt x="8465" y="2842"/>
                  <a:pt x="8439" y="2842"/>
                </a:cubicBezTo>
                <a:close/>
                <a:moveTo>
                  <a:pt x="8439" y="2977"/>
                </a:moveTo>
                <a:cubicBezTo>
                  <a:pt x="8413" y="2977"/>
                  <a:pt x="8392" y="2999"/>
                  <a:pt x="8392" y="3025"/>
                </a:cubicBezTo>
                <a:cubicBezTo>
                  <a:pt x="8392" y="3051"/>
                  <a:pt x="8413" y="3072"/>
                  <a:pt x="8439" y="3072"/>
                </a:cubicBezTo>
                <a:cubicBezTo>
                  <a:pt x="8465" y="3072"/>
                  <a:pt x="8487" y="3051"/>
                  <a:pt x="8487" y="3025"/>
                </a:cubicBezTo>
                <a:cubicBezTo>
                  <a:pt x="8487" y="2999"/>
                  <a:pt x="8465" y="2977"/>
                  <a:pt x="8439" y="2977"/>
                </a:cubicBezTo>
                <a:close/>
                <a:moveTo>
                  <a:pt x="8439" y="3113"/>
                </a:moveTo>
                <a:cubicBezTo>
                  <a:pt x="8413" y="3113"/>
                  <a:pt x="8392" y="3134"/>
                  <a:pt x="8392" y="3160"/>
                </a:cubicBezTo>
                <a:cubicBezTo>
                  <a:pt x="8392" y="3186"/>
                  <a:pt x="8413" y="3208"/>
                  <a:pt x="8439" y="3208"/>
                </a:cubicBezTo>
                <a:cubicBezTo>
                  <a:pt x="8465" y="3208"/>
                  <a:pt x="8487" y="3186"/>
                  <a:pt x="8487" y="3160"/>
                </a:cubicBezTo>
                <a:cubicBezTo>
                  <a:pt x="8487" y="3134"/>
                  <a:pt x="8465" y="3113"/>
                  <a:pt x="8439" y="3113"/>
                </a:cubicBezTo>
                <a:close/>
                <a:moveTo>
                  <a:pt x="8439" y="3789"/>
                </a:moveTo>
                <a:cubicBezTo>
                  <a:pt x="8413" y="3789"/>
                  <a:pt x="8392" y="3811"/>
                  <a:pt x="8392" y="3837"/>
                </a:cubicBezTo>
                <a:cubicBezTo>
                  <a:pt x="8392" y="3863"/>
                  <a:pt x="8413" y="3884"/>
                  <a:pt x="8439" y="3884"/>
                </a:cubicBezTo>
                <a:cubicBezTo>
                  <a:pt x="8465" y="3884"/>
                  <a:pt x="8487" y="3863"/>
                  <a:pt x="8487" y="3837"/>
                </a:cubicBezTo>
                <a:cubicBezTo>
                  <a:pt x="8487" y="3811"/>
                  <a:pt x="8465" y="3789"/>
                  <a:pt x="8439" y="3789"/>
                </a:cubicBezTo>
                <a:close/>
                <a:moveTo>
                  <a:pt x="8439" y="3925"/>
                </a:moveTo>
                <a:cubicBezTo>
                  <a:pt x="8413" y="3925"/>
                  <a:pt x="8392" y="3946"/>
                  <a:pt x="8392" y="3972"/>
                </a:cubicBezTo>
                <a:cubicBezTo>
                  <a:pt x="8392" y="3998"/>
                  <a:pt x="8413" y="4020"/>
                  <a:pt x="8439" y="4020"/>
                </a:cubicBezTo>
                <a:cubicBezTo>
                  <a:pt x="8465" y="4020"/>
                  <a:pt x="8487" y="3998"/>
                  <a:pt x="8487" y="3972"/>
                </a:cubicBezTo>
                <a:cubicBezTo>
                  <a:pt x="8487" y="3946"/>
                  <a:pt x="8465" y="3925"/>
                  <a:pt x="8439" y="3925"/>
                </a:cubicBezTo>
                <a:close/>
                <a:moveTo>
                  <a:pt x="8439" y="4060"/>
                </a:moveTo>
                <a:cubicBezTo>
                  <a:pt x="8413" y="4060"/>
                  <a:pt x="8392" y="4081"/>
                  <a:pt x="8392" y="4108"/>
                </a:cubicBezTo>
                <a:cubicBezTo>
                  <a:pt x="8392" y="4134"/>
                  <a:pt x="8413" y="4155"/>
                  <a:pt x="8439" y="4155"/>
                </a:cubicBezTo>
                <a:cubicBezTo>
                  <a:pt x="8465" y="4155"/>
                  <a:pt x="8487" y="4134"/>
                  <a:pt x="8487" y="4108"/>
                </a:cubicBezTo>
                <a:cubicBezTo>
                  <a:pt x="8487" y="4081"/>
                  <a:pt x="8465" y="4060"/>
                  <a:pt x="8439" y="4060"/>
                </a:cubicBezTo>
                <a:close/>
                <a:moveTo>
                  <a:pt x="8439" y="4195"/>
                </a:moveTo>
                <a:cubicBezTo>
                  <a:pt x="8413" y="4195"/>
                  <a:pt x="8392" y="4217"/>
                  <a:pt x="8392" y="4243"/>
                </a:cubicBezTo>
                <a:cubicBezTo>
                  <a:pt x="8392" y="4269"/>
                  <a:pt x="8413" y="4290"/>
                  <a:pt x="8439" y="4290"/>
                </a:cubicBezTo>
                <a:cubicBezTo>
                  <a:pt x="8465" y="4290"/>
                  <a:pt x="8487" y="4269"/>
                  <a:pt x="8487" y="4243"/>
                </a:cubicBezTo>
                <a:cubicBezTo>
                  <a:pt x="8487" y="4217"/>
                  <a:pt x="8465" y="4195"/>
                  <a:pt x="8439" y="4195"/>
                </a:cubicBezTo>
                <a:close/>
                <a:moveTo>
                  <a:pt x="8439" y="4331"/>
                </a:moveTo>
                <a:cubicBezTo>
                  <a:pt x="8413" y="4331"/>
                  <a:pt x="8392" y="4352"/>
                  <a:pt x="8392" y="4378"/>
                </a:cubicBezTo>
                <a:cubicBezTo>
                  <a:pt x="8392" y="4404"/>
                  <a:pt x="8413" y="4426"/>
                  <a:pt x="8439" y="4426"/>
                </a:cubicBezTo>
                <a:cubicBezTo>
                  <a:pt x="8465" y="4426"/>
                  <a:pt x="8487" y="4404"/>
                  <a:pt x="8487" y="4378"/>
                </a:cubicBezTo>
                <a:cubicBezTo>
                  <a:pt x="8487" y="4352"/>
                  <a:pt x="8465" y="4331"/>
                  <a:pt x="8439" y="4331"/>
                </a:cubicBezTo>
                <a:close/>
                <a:moveTo>
                  <a:pt x="8439" y="4466"/>
                </a:moveTo>
                <a:cubicBezTo>
                  <a:pt x="8413" y="4466"/>
                  <a:pt x="8392" y="4487"/>
                  <a:pt x="8392" y="4514"/>
                </a:cubicBezTo>
                <a:cubicBezTo>
                  <a:pt x="8392" y="4540"/>
                  <a:pt x="8413" y="4561"/>
                  <a:pt x="8439" y="4561"/>
                </a:cubicBezTo>
                <a:cubicBezTo>
                  <a:pt x="8465" y="4561"/>
                  <a:pt x="8487" y="4540"/>
                  <a:pt x="8487" y="4514"/>
                </a:cubicBezTo>
                <a:cubicBezTo>
                  <a:pt x="8487" y="4487"/>
                  <a:pt x="8465" y="4466"/>
                  <a:pt x="8439" y="4466"/>
                </a:cubicBezTo>
                <a:close/>
                <a:moveTo>
                  <a:pt x="8439" y="4601"/>
                </a:moveTo>
                <a:cubicBezTo>
                  <a:pt x="8413" y="4601"/>
                  <a:pt x="8392" y="4623"/>
                  <a:pt x="8392" y="4649"/>
                </a:cubicBezTo>
                <a:cubicBezTo>
                  <a:pt x="8392" y="4675"/>
                  <a:pt x="8413" y="4696"/>
                  <a:pt x="8439" y="4696"/>
                </a:cubicBezTo>
                <a:cubicBezTo>
                  <a:pt x="8465" y="4696"/>
                  <a:pt x="8487" y="4675"/>
                  <a:pt x="8487" y="4649"/>
                </a:cubicBezTo>
                <a:cubicBezTo>
                  <a:pt x="8487" y="4623"/>
                  <a:pt x="8465" y="4601"/>
                  <a:pt x="8439" y="4601"/>
                </a:cubicBezTo>
                <a:close/>
                <a:moveTo>
                  <a:pt x="8439" y="4737"/>
                </a:moveTo>
                <a:cubicBezTo>
                  <a:pt x="8413" y="4737"/>
                  <a:pt x="8392" y="4758"/>
                  <a:pt x="8392" y="4784"/>
                </a:cubicBezTo>
                <a:cubicBezTo>
                  <a:pt x="8392" y="4811"/>
                  <a:pt x="8413" y="4832"/>
                  <a:pt x="8439" y="4832"/>
                </a:cubicBezTo>
                <a:cubicBezTo>
                  <a:pt x="8465" y="4832"/>
                  <a:pt x="8487" y="4811"/>
                  <a:pt x="8487" y="4784"/>
                </a:cubicBezTo>
                <a:cubicBezTo>
                  <a:pt x="8487" y="4758"/>
                  <a:pt x="8465" y="4737"/>
                  <a:pt x="8439" y="4737"/>
                </a:cubicBezTo>
                <a:close/>
                <a:moveTo>
                  <a:pt x="8439" y="4872"/>
                </a:moveTo>
                <a:cubicBezTo>
                  <a:pt x="8413" y="4872"/>
                  <a:pt x="8392" y="4893"/>
                  <a:pt x="8392" y="4920"/>
                </a:cubicBezTo>
                <a:cubicBezTo>
                  <a:pt x="8392" y="4946"/>
                  <a:pt x="8413" y="4967"/>
                  <a:pt x="8439" y="4967"/>
                </a:cubicBezTo>
                <a:cubicBezTo>
                  <a:pt x="8465" y="4967"/>
                  <a:pt x="8487" y="4946"/>
                  <a:pt x="8487" y="4920"/>
                </a:cubicBezTo>
                <a:cubicBezTo>
                  <a:pt x="8487" y="4893"/>
                  <a:pt x="8465" y="4872"/>
                  <a:pt x="8439" y="4872"/>
                </a:cubicBezTo>
                <a:close/>
                <a:moveTo>
                  <a:pt x="8439" y="5008"/>
                </a:moveTo>
                <a:cubicBezTo>
                  <a:pt x="8413" y="5008"/>
                  <a:pt x="8392" y="5029"/>
                  <a:pt x="8392" y="5055"/>
                </a:cubicBezTo>
                <a:cubicBezTo>
                  <a:pt x="8392" y="5081"/>
                  <a:pt x="8413" y="5103"/>
                  <a:pt x="8439" y="5103"/>
                </a:cubicBezTo>
                <a:cubicBezTo>
                  <a:pt x="8465" y="5103"/>
                  <a:pt x="8487" y="5081"/>
                  <a:pt x="8487" y="5055"/>
                </a:cubicBezTo>
                <a:cubicBezTo>
                  <a:pt x="8487" y="5029"/>
                  <a:pt x="8465" y="5008"/>
                  <a:pt x="8439" y="5008"/>
                </a:cubicBezTo>
                <a:close/>
                <a:moveTo>
                  <a:pt x="8439" y="5143"/>
                </a:moveTo>
                <a:cubicBezTo>
                  <a:pt x="8413" y="5143"/>
                  <a:pt x="8392" y="5164"/>
                  <a:pt x="8392" y="5190"/>
                </a:cubicBezTo>
                <a:cubicBezTo>
                  <a:pt x="8392" y="5217"/>
                  <a:pt x="8413" y="5238"/>
                  <a:pt x="8439" y="5238"/>
                </a:cubicBezTo>
                <a:cubicBezTo>
                  <a:pt x="8465" y="5238"/>
                  <a:pt x="8487" y="5217"/>
                  <a:pt x="8487" y="5190"/>
                </a:cubicBezTo>
                <a:cubicBezTo>
                  <a:pt x="8487" y="5164"/>
                  <a:pt x="8465" y="5143"/>
                  <a:pt x="8439" y="5143"/>
                </a:cubicBezTo>
                <a:close/>
                <a:moveTo>
                  <a:pt x="8439" y="5278"/>
                </a:moveTo>
                <a:cubicBezTo>
                  <a:pt x="8413" y="5278"/>
                  <a:pt x="8392" y="5300"/>
                  <a:pt x="8392" y="5326"/>
                </a:cubicBezTo>
                <a:cubicBezTo>
                  <a:pt x="8392" y="5352"/>
                  <a:pt x="8413" y="5373"/>
                  <a:pt x="8439" y="5373"/>
                </a:cubicBezTo>
                <a:cubicBezTo>
                  <a:pt x="8465" y="5373"/>
                  <a:pt x="8487" y="5352"/>
                  <a:pt x="8487" y="5326"/>
                </a:cubicBezTo>
                <a:cubicBezTo>
                  <a:pt x="8487" y="5300"/>
                  <a:pt x="8465" y="5278"/>
                  <a:pt x="8439" y="5278"/>
                </a:cubicBezTo>
                <a:close/>
                <a:moveTo>
                  <a:pt x="8439" y="5414"/>
                </a:moveTo>
                <a:cubicBezTo>
                  <a:pt x="8413" y="5414"/>
                  <a:pt x="8392" y="5435"/>
                  <a:pt x="8392" y="5461"/>
                </a:cubicBezTo>
                <a:cubicBezTo>
                  <a:pt x="8392" y="5487"/>
                  <a:pt x="8413" y="5509"/>
                  <a:pt x="8439" y="5509"/>
                </a:cubicBezTo>
                <a:cubicBezTo>
                  <a:pt x="8465" y="5509"/>
                  <a:pt x="8487" y="5487"/>
                  <a:pt x="8487" y="5461"/>
                </a:cubicBezTo>
                <a:cubicBezTo>
                  <a:pt x="8487" y="5435"/>
                  <a:pt x="8465" y="5414"/>
                  <a:pt x="8439" y="5414"/>
                </a:cubicBezTo>
                <a:close/>
                <a:moveTo>
                  <a:pt x="8439" y="5549"/>
                </a:moveTo>
                <a:cubicBezTo>
                  <a:pt x="8413" y="5549"/>
                  <a:pt x="8392" y="5570"/>
                  <a:pt x="8392" y="5596"/>
                </a:cubicBezTo>
                <a:cubicBezTo>
                  <a:pt x="8392" y="5623"/>
                  <a:pt x="8413" y="5644"/>
                  <a:pt x="8439" y="5644"/>
                </a:cubicBezTo>
                <a:cubicBezTo>
                  <a:pt x="8465" y="5644"/>
                  <a:pt x="8487" y="5623"/>
                  <a:pt x="8487" y="5596"/>
                </a:cubicBezTo>
                <a:cubicBezTo>
                  <a:pt x="8487" y="5570"/>
                  <a:pt x="8465" y="5549"/>
                  <a:pt x="8439" y="5549"/>
                </a:cubicBezTo>
                <a:close/>
                <a:moveTo>
                  <a:pt x="8439" y="5684"/>
                </a:moveTo>
                <a:cubicBezTo>
                  <a:pt x="8413" y="5684"/>
                  <a:pt x="8392" y="5706"/>
                  <a:pt x="8392" y="5732"/>
                </a:cubicBezTo>
                <a:cubicBezTo>
                  <a:pt x="8392" y="5758"/>
                  <a:pt x="8413" y="5779"/>
                  <a:pt x="8439" y="5779"/>
                </a:cubicBezTo>
                <a:cubicBezTo>
                  <a:pt x="8465" y="5779"/>
                  <a:pt x="8487" y="5758"/>
                  <a:pt x="8487" y="5732"/>
                </a:cubicBezTo>
                <a:cubicBezTo>
                  <a:pt x="8487" y="5706"/>
                  <a:pt x="8465" y="5684"/>
                  <a:pt x="8439" y="5684"/>
                </a:cubicBezTo>
                <a:close/>
                <a:moveTo>
                  <a:pt x="8439" y="5820"/>
                </a:moveTo>
                <a:cubicBezTo>
                  <a:pt x="8413" y="5820"/>
                  <a:pt x="8392" y="5841"/>
                  <a:pt x="8392" y="5867"/>
                </a:cubicBezTo>
                <a:cubicBezTo>
                  <a:pt x="8392" y="5893"/>
                  <a:pt x="8413" y="5915"/>
                  <a:pt x="8439" y="5915"/>
                </a:cubicBezTo>
                <a:cubicBezTo>
                  <a:pt x="8465" y="5915"/>
                  <a:pt x="8487" y="5893"/>
                  <a:pt x="8487" y="5867"/>
                </a:cubicBezTo>
                <a:cubicBezTo>
                  <a:pt x="8487" y="5841"/>
                  <a:pt x="8465" y="5820"/>
                  <a:pt x="8439" y="5820"/>
                </a:cubicBezTo>
                <a:close/>
                <a:moveTo>
                  <a:pt x="8439" y="5955"/>
                </a:moveTo>
                <a:cubicBezTo>
                  <a:pt x="8413" y="5955"/>
                  <a:pt x="8392" y="5976"/>
                  <a:pt x="8392" y="6002"/>
                </a:cubicBezTo>
                <a:cubicBezTo>
                  <a:pt x="8392" y="6029"/>
                  <a:pt x="8413" y="6050"/>
                  <a:pt x="8439" y="6050"/>
                </a:cubicBezTo>
                <a:cubicBezTo>
                  <a:pt x="8465" y="6050"/>
                  <a:pt x="8487" y="6029"/>
                  <a:pt x="8487" y="6002"/>
                </a:cubicBezTo>
                <a:cubicBezTo>
                  <a:pt x="8487" y="5976"/>
                  <a:pt x="8465" y="5955"/>
                  <a:pt x="8439" y="5955"/>
                </a:cubicBezTo>
                <a:close/>
                <a:moveTo>
                  <a:pt x="8439" y="6090"/>
                </a:moveTo>
                <a:cubicBezTo>
                  <a:pt x="8413" y="6090"/>
                  <a:pt x="8392" y="6112"/>
                  <a:pt x="8392" y="6138"/>
                </a:cubicBezTo>
                <a:cubicBezTo>
                  <a:pt x="8392" y="6164"/>
                  <a:pt x="8413" y="6185"/>
                  <a:pt x="8439" y="6185"/>
                </a:cubicBezTo>
                <a:cubicBezTo>
                  <a:pt x="8465" y="6185"/>
                  <a:pt x="8487" y="6164"/>
                  <a:pt x="8487" y="6138"/>
                </a:cubicBezTo>
                <a:cubicBezTo>
                  <a:pt x="8487" y="6112"/>
                  <a:pt x="8465" y="6090"/>
                  <a:pt x="8439" y="6090"/>
                </a:cubicBezTo>
                <a:close/>
                <a:moveTo>
                  <a:pt x="8439" y="6226"/>
                </a:moveTo>
                <a:cubicBezTo>
                  <a:pt x="8413" y="6226"/>
                  <a:pt x="8392" y="6247"/>
                  <a:pt x="8392" y="6273"/>
                </a:cubicBezTo>
                <a:cubicBezTo>
                  <a:pt x="8392" y="6299"/>
                  <a:pt x="8413" y="6321"/>
                  <a:pt x="8439" y="6321"/>
                </a:cubicBezTo>
                <a:cubicBezTo>
                  <a:pt x="8465" y="6321"/>
                  <a:pt x="8487" y="6299"/>
                  <a:pt x="8487" y="6273"/>
                </a:cubicBezTo>
                <a:cubicBezTo>
                  <a:pt x="8487" y="6247"/>
                  <a:pt x="8465" y="6226"/>
                  <a:pt x="8439" y="6226"/>
                </a:cubicBezTo>
                <a:close/>
                <a:moveTo>
                  <a:pt x="8439" y="6361"/>
                </a:moveTo>
                <a:cubicBezTo>
                  <a:pt x="8413" y="6361"/>
                  <a:pt x="8392" y="6382"/>
                  <a:pt x="8392" y="6409"/>
                </a:cubicBezTo>
                <a:cubicBezTo>
                  <a:pt x="8392" y="6435"/>
                  <a:pt x="8413" y="6456"/>
                  <a:pt x="8439" y="6456"/>
                </a:cubicBezTo>
                <a:cubicBezTo>
                  <a:pt x="8465" y="6456"/>
                  <a:pt x="8487" y="6435"/>
                  <a:pt x="8487" y="6409"/>
                </a:cubicBezTo>
                <a:cubicBezTo>
                  <a:pt x="8487" y="6382"/>
                  <a:pt x="8465" y="6361"/>
                  <a:pt x="8439" y="6361"/>
                </a:cubicBezTo>
                <a:close/>
                <a:moveTo>
                  <a:pt x="8439" y="6496"/>
                </a:moveTo>
                <a:cubicBezTo>
                  <a:pt x="8413" y="6496"/>
                  <a:pt x="8392" y="6518"/>
                  <a:pt x="8392" y="6544"/>
                </a:cubicBezTo>
                <a:cubicBezTo>
                  <a:pt x="8392" y="6570"/>
                  <a:pt x="8413" y="6591"/>
                  <a:pt x="8439" y="6591"/>
                </a:cubicBezTo>
                <a:cubicBezTo>
                  <a:pt x="8465" y="6591"/>
                  <a:pt x="8487" y="6570"/>
                  <a:pt x="8487" y="6544"/>
                </a:cubicBezTo>
                <a:cubicBezTo>
                  <a:pt x="8487" y="6518"/>
                  <a:pt x="8465" y="6496"/>
                  <a:pt x="8439" y="6496"/>
                </a:cubicBezTo>
                <a:close/>
                <a:moveTo>
                  <a:pt x="8439" y="6632"/>
                </a:moveTo>
                <a:cubicBezTo>
                  <a:pt x="8413" y="6632"/>
                  <a:pt x="8392" y="6653"/>
                  <a:pt x="8392" y="6679"/>
                </a:cubicBezTo>
                <a:cubicBezTo>
                  <a:pt x="8392" y="6705"/>
                  <a:pt x="8413" y="6727"/>
                  <a:pt x="8439" y="6727"/>
                </a:cubicBezTo>
                <a:cubicBezTo>
                  <a:pt x="8465" y="6727"/>
                  <a:pt x="8487" y="6705"/>
                  <a:pt x="8487" y="6679"/>
                </a:cubicBezTo>
                <a:cubicBezTo>
                  <a:pt x="8487" y="6653"/>
                  <a:pt x="8465" y="6632"/>
                  <a:pt x="8439" y="6632"/>
                </a:cubicBezTo>
                <a:close/>
                <a:moveTo>
                  <a:pt x="8439" y="6767"/>
                </a:moveTo>
                <a:cubicBezTo>
                  <a:pt x="8413" y="6767"/>
                  <a:pt x="8392" y="6788"/>
                  <a:pt x="8392" y="6815"/>
                </a:cubicBezTo>
                <a:cubicBezTo>
                  <a:pt x="8392" y="6841"/>
                  <a:pt x="8413" y="6862"/>
                  <a:pt x="8439" y="6862"/>
                </a:cubicBezTo>
                <a:cubicBezTo>
                  <a:pt x="8465" y="6862"/>
                  <a:pt x="8487" y="6841"/>
                  <a:pt x="8487" y="6815"/>
                </a:cubicBezTo>
                <a:cubicBezTo>
                  <a:pt x="8487" y="6788"/>
                  <a:pt x="8465" y="6767"/>
                  <a:pt x="8439" y="6767"/>
                </a:cubicBezTo>
                <a:close/>
                <a:moveTo>
                  <a:pt x="8304" y="541"/>
                </a:moveTo>
                <a:cubicBezTo>
                  <a:pt x="8278" y="541"/>
                  <a:pt x="8256" y="562"/>
                  <a:pt x="8256" y="588"/>
                </a:cubicBezTo>
                <a:cubicBezTo>
                  <a:pt x="8256" y="615"/>
                  <a:pt x="8278" y="636"/>
                  <a:pt x="8304" y="636"/>
                </a:cubicBezTo>
                <a:cubicBezTo>
                  <a:pt x="8330" y="636"/>
                  <a:pt x="8351" y="615"/>
                  <a:pt x="8351" y="588"/>
                </a:cubicBezTo>
                <a:cubicBezTo>
                  <a:pt x="8351" y="562"/>
                  <a:pt x="8330" y="541"/>
                  <a:pt x="8304" y="541"/>
                </a:cubicBezTo>
                <a:close/>
                <a:moveTo>
                  <a:pt x="8304" y="676"/>
                </a:moveTo>
                <a:cubicBezTo>
                  <a:pt x="8278" y="676"/>
                  <a:pt x="8256" y="698"/>
                  <a:pt x="8256" y="724"/>
                </a:cubicBezTo>
                <a:cubicBezTo>
                  <a:pt x="8256" y="750"/>
                  <a:pt x="8278" y="771"/>
                  <a:pt x="8304" y="771"/>
                </a:cubicBezTo>
                <a:cubicBezTo>
                  <a:pt x="8330" y="771"/>
                  <a:pt x="8351" y="750"/>
                  <a:pt x="8351" y="724"/>
                </a:cubicBezTo>
                <a:cubicBezTo>
                  <a:pt x="8351" y="698"/>
                  <a:pt x="8330" y="676"/>
                  <a:pt x="8304" y="676"/>
                </a:cubicBezTo>
                <a:close/>
                <a:moveTo>
                  <a:pt x="8304" y="1488"/>
                </a:moveTo>
                <a:cubicBezTo>
                  <a:pt x="8278" y="1488"/>
                  <a:pt x="8256" y="1510"/>
                  <a:pt x="8256" y="1536"/>
                </a:cubicBezTo>
                <a:cubicBezTo>
                  <a:pt x="8256" y="1562"/>
                  <a:pt x="8278" y="1583"/>
                  <a:pt x="8304" y="1583"/>
                </a:cubicBezTo>
                <a:cubicBezTo>
                  <a:pt x="8330" y="1583"/>
                  <a:pt x="8351" y="1562"/>
                  <a:pt x="8351" y="1536"/>
                </a:cubicBezTo>
                <a:cubicBezTo>
                  <a:pt x="8351" y="1510"/>
                  <a:pt x="8330" y="1488"/>
                  <a:pt x="8304" y="1488"/>
                </a:cubicBezTo>
                <a:close/>
                <a:moveTo>
                  <a:pt x="8304" y="1624"/>
                </a:moveTo>
                <a:cubicBezTo>
                  <a:pt x="8278" y="1624"/>
                  <a:pt x="8256" y="1645"/>
                  <a:pt x="8256" y="1671"/>
                </a:cubicBezTo>
                <a:cubicBezTo>
                  <a:pt x="8256" y="1697"/>
                  <a:pt x="8278" y="1719"/>
                  <a:pt x="8304" y="1719"/>
                </a:cubicBezTo>
                <a:cubicBezTo>
                  <a:pt x="8330" y="1719"/>
                  <a:pt x="8351" y="1697"/>
                  <a:pt x="8351" y="1671"/>
                </a:cubicBezTo>
                <a:cubicBezTo>
                  <a:pt x="8351" y="1645"/>
                  <a:pt x="8330" y="1624"/>
                  <a:pt x="8304" y="1624"/>
                </a:cubicBezTo>
                <a:close/>
                <a:moveTo>
                  <a:pt x="8304" y="1759"/>
                </a:moveTo>
                <a:cubicBezTo>
                  <a:pt x="8278" y="1759"/>
                  <a:pt x="8256" y="1780"/>
                  <a:pt x="8256" y="1807"/>
                </a:cubicBezTo>
                <a:cubicBezTo>
                  <a:pt x="8256" y="1833"/>
                  <a:pt x="8278" y="1854"/>
                  <a:pt x="8304" y="1854"/>
                </a:cubicBezTo>
                <a:cubicBezTo>
                  <a:pt x="8330" y="1854"/>
                  <a:pt x="8351" y="1833"/>
                  <a:pt x="8351" y="1807"/>
                </a:cubicBezTo>
                <a:cubicBezTo>
                  <a:pt x="8351" y="1780"/>
                  <a:pt x="8330" y="1759"/>
                  <a:pt x="8304" y="1759"/>
                </a:cubicBezTo>
                <a:close/>
                <a:moveTo>
                  <a:pt x="8304" y="1894"/>
                </a:moveTo>
                <a:cubicBezTo>
                  <a:pt x="8278" y="1894"/>
                  <a:pt x="8256" y="1916"/>
                  <a:pt x="8256" y="1942"/>
                </a:cubicBezTo>
                <a:cubicBezTo>
                  <a:pt x="8256" y="1968"/>
                  <a:pt x="8278" y="1989"/>
                  <a:pt x="8304" y="1989"/>
                </a:cubicBezTo>
                <a:cubicBezTo>
                  <a:pt x="8330" y="1989"/>
                  <a:pt x="8351" y="1968"/>
                  <a:pt x="8351" y="1942"/>
                </a:cubicBezTo>
                <a:cubicBezTo>
                  <a:pt x="8351" y="1916"/>
                  <a:pt x="8330" y="1894"/>
                  <a:pt x="8304" y="1894"/>
                </a:cubicBezTo>
                <a:close/>
                <a:moveTo>
                  <a:pt x="8304" y="2030"/>
                </a:moveTo>
                <a:cubicBezTo>
                  <a:pt x="8278" y="2030"/>
                  <a:pt x="8256" y="2051"/>
                  <a:pt x="8256" y="2077"/>
                </a:cubicBezTo>
                <a:cubicBezTo>
                  <a:pt x="8256" y="2103"/>
                  <a:pt x="8278" y="2125"/>
                  <a:pt x="8304" y="2125"/>
                </a:cubicBezTo>
                <a:cubicBezTo>
                  <a:pt x="8330" y="2125"/>
                  <a:pt x="8351" y="2103"/>
                  <a:pt x="8351" y="2077"/>
                </a:cubicBezTo>
                <a:cubicBezTo>
                  <a:pt x="8351" y="2051"/>
                  <a:pt x="8330" y="2030"/>
                  <a:pt x="8304" y="2030"/>
                </a:cubicBezTo>
                <a:close/>
                <a:moveTo>
                  <a:pt x="8304" y="2165"/>
                </a:moveTo>
                <a:cubicBezTo>
                  <a:pt x="8278" y="2165"/>
                  <a:pt x="8256" y="2186"/>
                  <a:pt x="8256" y="2213"/>
                </a:cubicBezTo>
                <a:cubicBezTo>
                  <a:pt x="8256" y="2239"/>
                  <a:pt x="8278" y="2260"/>
                  <a:pt x="8304" y="2260"/>
                </a:cubicBezTo>
                <a:cubicBezTo>
                  <a:pt x="8330" y="2260"/>
                  <a:pt x="8351" y="2239"/>
                  <a:pt x="8351" y="2213"/>
                </a:cubicBezTo>
                <a:cubicBezTo>
                  <a:pt x="8351" y="2186"/>
                  <a:pt x="8330" y="2165"/>
                  <a:pt x="8304" y="2165"/>
                </a:cubicBezTo>
                <a:close/>
                <a:moveTo>
                  <a:pt x="8304" y="2300"/>
                </a:moveTo>
                <a:cubicBezTo>
                  <a:pt x="8278" y="2300"/>
                  <a:pt x="8256" y="2322"/>
                  <a:pt x="8256" y="2348"/>
                </a:cubicBezTo>
                <a:cubicBezTo>
                  <a:pt x="8256" y="2374"/>
                  <a:pt x="8278" y="2396"/>
                  <a:pt x="8304" y="2396"/>
                </a:cubicBezTo>
                <a:cubicBezTo>
                  <a:pt x="8330" y="2396"/>
                  <a:pt x="8351" y="2374"/>
                  <a:pt x="8351" y="2348"/>
                </a:cubicBezTo>
                <a:cubicBezTo>
                  <a:pt x="8351" y="2322"/>
                  <a:pt x="8330" y="2300"/>
                  <a:pt x="8304" y="2300"/>
                </a:cubicBezTo>
                <a:close/>
                <a:moveTo>
                  <a:pt x="8304" y="2436"/>
                </a:moveTo>
                <a:cubicBezTo>
                  <a:pt x="8278" y="2436"/>
                  <a:pt x="8256" y="2457"/>
                  <a:pt x="8256" y="2483"/>
                </a:cubicBezTo>
                <a:cubicBezTo>
                  <a:pt x="8256" y="2510"/>
                  <a:pt x="8278" y="2531"/>
                  <a:pt x="8304" y="2531"/>
                </a:cubicBezTo>
                <a:cubicBezTo>
                  <a:pt x="8330" y="2531"/>
                  <a:pt x="8351" y="2510"/>
                  <a:pt x="8351" y="2483"/>
                </a:cubicBezTo>
                <a:cubicBezTo>
                  <a:pt x="8351" y="2457"/>
                  <a:pt x="8330" y="2436"/>
                  <a:pt x="8304" y="2436"/>
                </a:cubicBezTo>
                <a:close/>
                <a:moveTo>
                  <a:pt x="8304" y="2571"/>
                </a:moveTo>
                <a:cubicBezTo>
                  <a:pt x="8278" y="2571"/>
                  <a:pt x="8256" y="2593"/>
                  <a:pt x="8256" y="2619"/>
                </a:cubicBezTo>
                <a:cubicBezTo>
                  <a:pt x="8256" y="2645"/>
                  <a:pt x="8278" y="2666"/>
                  <a:pt x="8304" y="2666"/>
                </a:cubicBezTo>
                <a:cubicBezTo>
                  <a:pt x="8330" y="2666"/>
                  <a:pt x="8351" y="2645"/>
                  <a:pt x="8351" y="2619"/>
                </a:cubicBezTo>
                <a:cubicBezTo>
                  <a:pt x="8351" y="2593"/>
                  <a:pt x="8330" y="2571"/>
                  <a:pt x="8304" y="2571"/>
                </a:cubicBezTo>
                <a:close/>
                <a:moveTo>
                  <a:pt x="8304" y="2707"/>
                </a:moveTo>
                <a:cubicBezTo>
                  <a:pt x="8278" y="2707"/>
                  <a:pt x="8256" y="2728"/>
                  <a:pt x="8256" y="2754"/>
                </a:cubicBezTo>
                <a:cubicBezTo>
                  <a:pt x="8256" y="2780"/>
                  <a:pt x="8278" y="2802"/>
                  <a:pt x="8304" y="2802"/>
                </a:cubicBezTo>
                <a:cubicBezTo>
                  <a:pt x="8330" y="2802"/>
                  <a:pt x="8351" y="2780"/>
                  <a:pt x="8351" y="2754"/>
                </a:cubicBezTo>
                <a:cubicBezTo>
                  <a:pt x="8351" y="2728"/>
                  <a:pt x="8330" y="2707"/>
                  <a:pt x="8304" y="2707"/>
                </a:cubicBezTo>
                <a:close/>
                <a:moveTo>
                  <a:pt x="8304" y="2842"/>
                </a:moveTo>
                <a:cubicBezTo>
                  <a:pt x="8278" y="2842"/>
                  <a:pt x="8256" y="2863"/>
                  <a:pt x="8256" y="2889"/>
                </a:cubicBezTo>
                <a:cubicBezTo>
                  <a:pt x="8256" y="2916"/>
                  <a:pt x="8278" y="2937"/>
                  <a:pt x="8304" y="2937"/>
                </a:cubicBezTo>
                <a:cubicBezTo>
                  <a:pt x="8330" y="2937"/>
                  <a:pt x="8351" y="2916"/>
                  <a:pt x="8351" y="2889"/>
                </a:cubicBezTo>
                <a:cubicBezTo>
                  <a:pt x="8351" y="2863"/>
                  <a:pt x="8330" y="2842"/>
                  <a:pt x="8304" y="2842"/>
                </a:cubicBezTo>
                <a:close/>
                <a:moveTo>
                  <a:pt x="8304" y="2977"/>
                </a:moveTo>
                <a:cubicBezTo>
                  <a:pt x="8278" y="2977"/>
                  <a:pt x="8256" y="2999"/>
                  <a:pt x="8256" y="3025"/>
                </a:cubicBezTo>
                <a:cubicBezTo>
                  <a:pt x="8256" y="3051"/>
                  <a:pt x="8278" y="3072"/>
                  <a:pt x="8304" y="3072"/>
                </a:cubicBezTo>
                <a:cubicBezTo>
                  <a:pt x="8330" y="3072"/>
                  <a:pt x="8351" y="3051"/>
                  <a:pt x="8351" y="3025"/>
                </a:cubicBezTo>
                <a:cubicBezTo>
                  <a:pt x="8351" y="2999"/>
                  <a:pt x="8330" y="2977"/>
                  <a:pt x="8304" y="2977"/>
                </a:cubicBezTo>
                <a:close/>
                <a:moveTo>
                  <a:pt x="8304" y="3248"/>
                </a:moveTo>
                <a:cubicBezTo>
                  <a:pt x="8278" y="3248"/>
                  <a:pt x="8256" y="3269"/>
                  <a:pt x="8256" y="3295"/>
                </a:cubicBezTo>
                <a:cubicBezTo>
                  <a:pt x="8256" y="3322"/>
                  <a:pt x="8278" y="3343"/>
                  <a:pt x="8304" y="3343"/>
                </a:cubicBezTo>
                <a:cubicBezTo>
                  <a:pt x="8330" y="3343"/>
                  <a:pt x="8351" y="3322"/>
                  <a:pt x="8351" y="3295"/>
                </a:cubicBezTo>
                <a:cubicBezTo>
                  <a:pt x="8351" y="3269"/>
                  <a:pt x="8330" y="3248"/>
                  <a:pt x="8304" y="3248"/>
                </a:cubicBezTo>
                <a:close/>
                <a:moveTo>
                  <a:pt x="8304" y="3383"/>
                </a:moveTo>
                <a:cubicBezTo>
                  <a:pt x="8278" y="3383"/>
                  <a:pt x="8256" y="3405"/>
                  <a:pt x="8256" y="3431"/>
                </a:cubicBezTo>
                <a:cubicBezTo>
                  <a:pt x="8256" y="3457"/>
                  <a:pt x="8278" y="3478"/>
                  <a:pt x="8304" y="3478"/>
                </a:cubicBezTo>
                <a:cubicBezTo>
                  <a:pt x="8330" y="3478"/>
                  <a:pt x="8351" y="3457"/>
                  <a:pt x="8351" y="3431"/>
                </a:cubicBezTo>
                <a:cubicBezTo>
                  <a:pt x="8351" y="3405"/>
                  <a:pt x="8330" y="3383"/>
                  <a:pt x="8304" y="3383"/>
                </a:cubicBezTo>
                <a:close/>
                <a:moveTo>
                  <a:pt x="8304" y="3789"/>
                </a:moveTo>
                <a:cubicBezTo>
                  <a:pt x="8278" y="3789"/>
                  <a:pt x="8256" y="3811"/>
                  <a:pt x="8256" y="3837"/>
                </a:cubicBezTo>
                <a:cubicBezTo>
                  <a:pt x="8256" y="3863"/>
                  <a:pt x="8278" y="3884"/>
                  <a:pt x="8304" y="3884"/>
                </a:cubicBezTo>
                <a:cubicBezTo>
                  <a:pt x="8330" y="3884"/>
                  <a:pt x="8351" y="3863"/>
                  <a:pt x="8351" y="3837"/>
                </a:cubicBezTo>
                <a:cubicBezTo>
                  <a:pt x="8351" y="3811"/>
                  <a:pt x="8330" y="3789"/>
                  <a:pt x="8304" y="3789"/>
                </a:cubicBezTo>
                <a:close/>
                <a:moveTo>
                  <a:pt x="8304" y="3925"/>
                </a:moveTo>
                <a:cubicBezTo>
                  <a:pt x="8278" y="3925"/>
                  <a:pt x="8256" y="3946"/>
                  <a:pt x="8256" y="3972"/>
                </a:cubicBezTo>
                <a:cubicBezTo>
                  <a:pt x="8256" y="3998"/>
                  <a:pt x="8278" y="4020"/>
                  <a:pt x="8304" y="4020"/>
                </a:cubicBezTo>
                <a:cubicBezTo>
                  <a:pt x="8330" y="4020"/>
                  <a:pt x="8351" y="3998"/>
                  <a:pt x="8351" y="3972"/>
                </a:cubicBezTo>
                <a:cubicBezTo>
                  <a:pt x="8351" y="3946"/>
                  <a:pt x="8330" y="3925"/>
                  <a:pt x="8304" y="3925"/>
                </a:cubicBezTo>
                <a:close/>
                <a:moveTo>
                  <a:pt x="8304" y="4060"/>
                </a:moveTo>
                <a:cubicBezTo>
                  <a:pt x="8278" y="4060"/>
                  <a:pt x="8256" y="4081"/>
                  <a:pt x="8256" y="4108"/>
                </a:cubicBezTo>
                <a:cubicBezTo>
                  <a:pt x="8256" y="4134"/>
                  <a:pt x="8278" y="4155"/>
                  <a:pt x="8304" y="4155"/>
                </a:cubicBezTo>
                <a:cubicBezTo>
                  <a:pt x="8330" y="4155"/>
                  <a:pt x="8351" y="4134"/>
                  <a:pt x="8351" y="4108"/>
                </a:cubicBezTo>
                <a:cubicBezTo>
                  <a:pt x="8351" y="4081"/>
                  <a:pt x="8330" y="4060"/>
                  <a:pt x="8304" y="4060"/>
                </a:cubicBezTo>
                <a:close/>
                <a:moveTo>
                  <a:pt x="8304" y="4195"/>
                </a:moveTo>
                <a:cubicBezTo>
                  <a:pt x="8278" y="4195"/>
                  <a:pt x="8256" y="4217"/>
                  <a:pt x="8256" y="4243"/>
                </a:cubicBezTo>
                <a:cubicBezTo>
                  <a:pt x="8256" y="4269"/>
                  <a:pt x="8278" y="4290"/>
                  <a:pt x="8304" y="4290"/>
                </a:cubicBezTo>
                <a:cubicBezTo>
                  <a:pt x="8330" y="4290"/>
                  <a:pt x="8351" y="4269"/>
                  <a:pt x="8351" y="4243"/>
                </a:cubicBezTo>
                <a:cubicBezTo>
                  <a:pt x="8351" y="4217"/>
                  <a:pt x="8330" y="4195"/>
                  <a:pt x="8304" y="4195"/>
                </a:cubicBezTo>
                <a:close/>
                <a:moveTo>
                  <a:pt x="8304" y="4331"/>
                </a:moveTo>
                <a:cubicBezTo>
                  <a:pt x="8278" y="4331"/>
                  <a:pt x="8256" y="4352"/>
                  <a:pt x="8256" y="4378"/>
                </a:cubicBezTo>
                <a:cubicBezTo>
                  <a:pt x="8256" y="4404"/>
                  <a:pt x="8278" y="4426"/>
                  <a:pt x="8304" y="4426"/>
                </a:cubicBezTo>
                <a:cubicBezTo>
                  <a:pt x="8330" y="4426"/>
                  <a:pt x="8351" y="4404"/>
                  <a:pt x="8351" y="4378"/>
                </a:cubicBezTo>
                <a:cubicBezTo>
                  <a:pt x="8351" y="4352"/>
                  <a:pt x="8330" y="4331"/>
                  <a:pt x="8304" y="4331"/>
                </a:cubicBezTo>
                <a:close/>
                <a:moveTo>
                  <a:pt x="8304" y="4466"/>
                </a:moveTo>
                <a:cubicBezTo>
                  <a:pt x="8278" y="4466"/>
                  <a:pt x="8256" y="4487"/>
                  <a:pt x="8256" y="4514"/>
                </a:cubicBezTo>
                <a:cubicBezTo>
                  <a:pt x="8256" y="4540"/>
                  <a:pt x="8278" y="4561"/>
                  <a:pt x="8304" y="4561"/>
                </a:cubicBezTo>
                <a:cubicBezTo>
                  <a:pt x="8330" y="4561"/>
                  <a:pt x="8351" y="4540"/>
                  <a:pt x="8351" y="4514"/>
                </a:cubicBezTo>
                <a:cubicBezTo>
                  <a:pt x="8351" y="4487"/>
                  <a:pt x="8330" y="4466"/>
                  <a:pt x="8304" y="4466"/>
                </a:cubicBezTo>
                <a:close/>
                <a:moveTo>
                  <a:pt x="8304" y="4601"/>
                </a:moveTo>
                <a:cubicBezTo>
                  <a:pt x="8278" y="4601"/>
                  <a:pt x="8256" y="4623"/>
                  <a:pt x="8256" y="4649"/>
                </a:cubicBezTo>
                <a:cubicBezTo>
                  <a:pt x="8256" y="4675"/>
                  <a:pt x="8278" y="4696"/>
                  <a:pt x="8304" y="4696"/>
                </a:cubicBezTo>
                <a:cubicBezTo>
                  <a:pt x="8330" y="4696"/>
                  <a:pt x="8351" y="4675"/>
                  <a:pt x="8351" y="4649"/>
                </a:cubicBezTo>
                <a:cubicBezTo>
                  <a:pt x="8351" y="4623"/>
                  <a:pt x="8330" y="4601"/>
                  <a:pt x="8304" y="4601"/>
                </a:cubicBezTo>
                <a:close/>
                <a:moveTo>
                  <a:pt x="8304" y="4737"/>
                </a:moveTo>
                <a:cubicBezTo>
                  <a:pt x="8278" y="4737"/>
                  <a:pt x="8256" y="4758"/>
                  <a:pt x="8256" y="4784"/>
                </a:cubicBezTo>
                <a:cubicBezTo>
                  <a:pt x="8256" y="4811"/>
                  <a:pt x="8278" y="4832"/>
                  <a:pt x="8304" y="4832"/>
                </a:cubicBezTo>
                <a:cubicBezTo>
                  <a:pt x="8330" y="4832"/>
                  <a:pt x="8351" y="4811"/>
                  <a:pt x="8351" y="4784"/>
                </a:cubicBezTo>
                <a:cubicBezTo>
                  <a:pt x="8351" y="4758"/>
                  <a:pt x="8330" y="4737"/>
                  <a:pt x="8304" y="4737"/>
                </a:cubicBezTo>
                <a:close/>
                <a:moveTo>
                  <a:pt x="8304" y="4872"/>
                </a:moveTo>
                <a:cubicBezTo>
                  <a:pt x="8278" y="4872"/>
                  <a:pt x="8256" y="4893"/>
                  <a:pt x="8256" y="4920"/>
                </a:cubicBezTo>
                <a:cubicBezTo>
                  <a:pt x="8256" y="4946"/>
                  <a:pt x="8278" y="4967"/>
                  <a:pt x="8304" y="4967"/>
                </a:cubicBezTo>
                <a:cubicBezTo>
                  <a:pt x="8330" y="4967"/>
                  <a:pt x="8351" y="4946"/>
                  <a:pt x="8351" y="4920"/>
                </a:cubicBezTo>
                <a:cubicBezTo>
                  <a:pt x="8351" y="4893"/>
                  <a:pt x="8330" y="4872"/>
                  <a:pt x="8304" y="4872"/>
                </a:cubicBezTo>
                <a:close/>
                <a:moveTo>
                  <a:pt x="8304" y="5008"/>
                </a:moveTo>
                <a:cubicBezTo>
                  <a:pt x="8278" y="5008"/>
                  <a:pt x="8256" y="5029"/>
                  <a:pt x="8256" y="5055"/>
                </a:cubicBezTo>
                <a:cubicBezTo>
                  <a:pt x="8256" y="5081"/>
                  <a:pt x="8278" y="5103"/>
                  <a:pt x="8304" y="5103"/>
                </a:cubicBezTo>
                <a:cubicBezTo>
                  <a:pt x="8330" y="5103"/>
                  <a:pt x="8351" y="5081"/>
                  <a:pt x="8351" y="5055"/>
                </a:cubicBezTo>
                <a:cubicBezTo>
                  <a:pt x="8351" y="5029"/>
                  <a:pt x="8330" y="5008"/>
                  <a:pt x="8304" y="5008"/>
                </a:cubicBezTo>
                <a:close/>
                <a:moveTo>
                  <a:pt x="8304" y="5143"/>
                </a:moveTo>
                <a:cubicBezTo>
                  <a:pt x="8278" y="5143"/>
                  <a:pt x="8256" y="5164"/>
                  <a:pt x="8256" y="5190"/>
                </a:cubicBezTo>
                <a:cubicBezTo>
                  <a:pt x="8256" y="5217"/>
                  <a:pt x="8278" y="5238"/>
                  <a:pt x="8304" y="5238"/>
                </a:cubicBezTo>
                <a:cubicBezTo>
                  <a:pt x="8330" y="5238"/>
                  <a:pt x="8351" y="5217"/>
                  <a:pt x="8351" y="5190"/>
                </a:cubicBezTo>
                <a:cubicBezTo>
                  <a:pt x="8351" y="5164"/>
                  <a:pt x="8330" y="5143"/>
                  <a:pt x="8304" y="5143"/>
                </a:cubicBezTo>
                <a:close/>
                <a:moveTo>
                  <a:pt x="8304" y="5278"/>
                </a:moveTo>
                <a:cubicBezTo>
                  <a:pt x="8278" y="5278"/>
                  <a:pt x="8256" y="5300"/>
                  <a:pt x="8256" y="5326"/>
                </a:cubicBezTo>
                <a:cubicBezTo>
                  <a:pt x="8256" y="5352"/>
                  <a:pt x="8278" y="5373"/>
                  <a:pt x="8304" y="5373"/>
                </a:cubicBezTo>
                <a:cubicBezTo>
                  <a:pt x="8330" y="5373"/>
                  <a:pt x="8351" y="5352"/>
                  <a:pt x="8351" y="5326"/>
                </a:cubicBezTo>
                <a:cubicBezTo>
                  <a:pt x="8351" y="5300"/>
                  <a:pt x="8330" y="5278"/>
                  <a:pt x="8304" y="5278"/>
                </a:cubicBezTo>
                <a:close/>
                <a:moveTo>
                  <a:pt x="8304" y="5414"/>
                </a:moveTo>
                <a:cubicBezTo>
                  <a:pt x="8278" y="5414"/>
                  <a:pt x="8256" y="5435"/>
                  <a:pt x="8256" y="5461"/>
                </a:cubicBezTo>
                <a:cubicBezTo>
                  <a:pt x="8256" y="5487"/>
                  <a:pt x="8278" y="5509"/>
                  <a:pt x="8304" y="5509"/>
                </a:cubicBezTo>
                <a:cubicBezTo>
                  <a:pt x="8330" y="5509"/>
                  <a:pt x="8351" y="5487"/>
                  <a:pt x="8351" y="5461"/>
                </a:cubicBezTo>
                <a:cubicBezTo>
                  <a:pt x="8351" y="5435"/>
                  <a:pt x="8330" y="5414"/>
                  <a:pt x="8304" y="5414"/>
                </a:cubicBezTo>
                <a:close/>
                <a:moveTo>
                  <a:pt x="8304" y="5549"/>
                </a:moveTo>
                <a:cubicBezTo>
                  <a:pt x="8278" y="5549"/>
                  <a:pt x="8256" y="5570"/>
                  <a:pt x="8256" y="5596"/>
                </a:cubicBezTo>
                <a:cubicBezTo>
                  <a:pt x="8256" y="5623"/>
                  <a:pt x="8278" y="5644"/>
                  <a:pt x="8304" y="5644"/>
                </a:cubicBezTo>
                <a:cubicBezTo>
                  <a:pt x="8330" y="5644"/>
                  <a:pt x="8351" y="5623"/>
                  <a:pt x="8351" y="5596"/>
                </a:cubicBezTo>
                <a:cubicBezTo>
                  <a:pt x="8351" y="5570"/>
                  <a:pt x="8330" y="5549"/>
                  <a:pt x="8304" y="5549"/>
                </a:cubicBezTo>
                <a:close/>
                <a:moveTo>
                  <a:pt x="8304" y="5684"/>
                </a:moveTo>
                <a:cubicBezTo>
                  <a:pt x="8278" y="5684"/>
                  <a:pt x="8256" y="5706"/>
                  <a:pt x="8256" y="5732"/>
                </a:cubicBezTo>
                <a:cubicBezTo>
                  <a:pt x="8256" y="5758"/>
                  <a:pt x="8278" y="5779"/>
                  <a:pt x="8304" y="5779"/>
                </a:cubicBezTo>
                <a:cubicBezTo>
                  <a:pt x="8330" y="5779"/>
                  <a:pt x="8351" y="5758"/>
                  <a:pt x="8351" y="5732"/>
                </a:cubicBezTo>
                <a:cubicBezTo>
                  <a:pt x="8351" y="5706"/>
                  <a:pt x="8330" y="5684"/>
                  <a:pt x="8304" y="5684"/>
                </a:cubicBezTo>
                <a:close/>
                <a:moveTo>
                  <a:pt x="8304" y="5820"/>
                </a:moveTo>
                <a:cubicBezTo>
                  <a:pt x="8278" y="5820"/>
                  <a:pt x="8256" y="5841"/>
                  <a:pt x="8256" y="5867"/>
                </a:cubicBezTo>
                <a:cubicBezTo>
                  <a:pt x="8256" y="5893"/>
                  <a:pt x="8278" y="5915"/>
                  <a:pt x="8304" y="5915"/>
                </a:cubicBezTo>
                <a:cubicBezTo>
                  <a:pt x="8330" y="5915"/>
                  <a:pt x="8351" y="5893"/>
                  <a:pt x="8351" y="5867"/>
                </a:cubicBezTo>
                <a:cubicBezTo>
                  <a:pt x="8351" y="5841"/>
                  <a:pt x="8330" y="5820"/>
                  <a:pt x="8304" y="5820"/>
                </a:cubicBezTo>
                <a:close/>
                <a:moveTo>
                  <a:pt x="8304" y="5955"/>
                </a:moveTo>
                <a:cubicBezTo>
                  <a:pt x="8278" y="5955"/>
                  <a:pt x="8256" y="5976"/>
                  <a:pt x="8256" y="6002"/>
                </a:cubicBezTo>
                <a:cubicBezTo>
                  <a:pt x="8256" y="6029"/>
                  <a:pt x="8278" y="6050"/>
                  <a:pt x="8304" y="6050"/>
                </a:cubicBezTo>
                <a:cubicBezTo>
                  <a:pt x="8330" y="6050"/>
                  <a:pt x="8351" y="6029"/>
                  <a:pt x="8351" y="6002"/>
                </a:cubicBezTo>
                <a:cubicBezTo>
                  <a:pt x="8351" y="5976"/>
                  <a:pt x="8330" y="5955"/>
                  <a:pt x="8304" y="5955"/>
                </a:cubicBezTo>
                <a:close/>
                <a:moveTo>
                  <a:pt x="8304" y="6090"/>
                </a:moveTo>
                <a:cubicBezTo>
                  <a:pt x="8278" y="6090"/>
                  <a:pt x="8256" y="6112"/>
                  <a:pt x="8256" y="6138"/>
                </a:cubicBezTo>
                <a:cubicBezTo>
                  <a:pt x="8256" y="6164"/>
                  <a:pt x="8278" y="6185"/>
                  <a:pt x="8304" y="6185"/>
                </a:cubicBezTo>
                <a:cubicBezTo>
                  <a:pt x="8330" y="6185"/>
                  <a:pt x="8351" y="6164"/>
                  <a:pt x="8351" y="6138"/>
                </a:cubicBezTo>
                <a:cubicBezTo>
                  <a:pt x="8351" y="6112"/>
                  <a:pt x="8330" y="6090"/>
                  <a:pt x="8304" y="6090"/>
                </a:cubicBezTo>
                <a:close/>
                <a:moveTo>
                  <a:pt x="8304" y="6226"/>
                </a:moveTo>
                <a:cubicBezTo>
                  <a:pt x="8278" y="6226"/>
                  <a:pt x="8256" y="6247"/>
                  <a:pt x="8256" y="6273"/>
                </a:cubicBezTo>
                <a:cubicBezTo>
                  <a:pt x="8256" y="6299"/>
                  <a:pt x="8278" y="6321"/>
                  <a:pt x="8304" y="6321"/>
                </a:cubicBezTo>
                <a:cubicBezTo>
                  <a:pt x="8330" y="6321"/>
                  <a:pt x="8351" y="6299"/>
                  <a:pt x="8351" y="6273"/>
                </a:cubicBezTo>
                <a:cubicBezTo>
                  <a:pt x="8351" y="6247"/>
                  <a:pt x="8330" y="6226"/>
                  <a:pt x="8304" y="6226"/>
                </a:cubicBezTo>
                <a:close/>
                <a:moveTo>
                  <a:pt x="8304" y="6361"/>
                </a:moveTo>
                <a:cubicBezTo>
                  <a:pt x="8278" y="6361"/>
                  <a:pt x="8256" y="6382"/>
                  <a:pt x="8256" y="6409"/>
                </a:cubicBezTo>
                <a:cubicBezTo>
                  <a:pt x="8256" y="6435"/>
                  <a:pt x="8278" y="6456"/>
                  <a:pt x="8304" y="6456"/>
                </a:cubicBezTo>
                <a:cubicBezTo>
                  <a:pt x="8330" y="6456"/>
                  <a:pt x="8351" y="6435"/>
                  <a:pt x="8351" y="6409"/>
                </a:cubicBezTo>
                <a:cubicBezTo>
                  <a:pt x="8351" y="6382"/>
                  <a:pt x="8330" y="6361"/>
                  <a:pt x="8304" y="6361"/>
                </a:cubicBezTo>
                <a:close/>
                <a:moveTo>
                  <a:pt x="8169" y="541"/>
                </a:moveTo>
                <a:cubicBezTo>
                  <a:pt x="8142" y="541"/>
                  <a:pt x="8121" y="562"/>
                  <a:pt x="8121" y="588"/>
                </a:cubicBezTo>
                <a:cubicBezTo>
                  <a:pt x="8121" y="615"/>
                  <a:pt x="8142" y="636"/>
                  <a:pt x="8169" y="636"/>
                </a:cubicBezTo>
                <a:cubicBezTo>
                  <a:pt x="8195" y="636"/>
                  <a:pt x="8216" y="615"/>
                  <a:pt x="8216" y="588"/>
                </a:cubicBezTo>
                <a:cubicBezTo>
                  <a:pt x="8216" y="562"/>
                  <a:pt x="8195" y="541"/>
                  <a:pt x="8169" y="541"/>
                </a:cubicBezTo>
                <a:close/>
                <a:moveTo>
                  <a:pt x="8169" y="1624"/>
                </a:moveTo>
                <a:cubicBezTo>
                  <a:pt x="8142" y="1624"/>
                  <a:pt x="8121" y="1645"/>
                  <a:pt x="8121" y="1671"/>
                </a:cubicBezTo>
                <a:cubicBezTo>
                  <a:pt x="8121" y="1697"/>
                  <a:pt x="8142" y="1719"/>
                  <a:pt x="8169" y="1719"/>
                </a:cubicBezTo>
                <a:cubicBezTo>
                  <a:pt x="8195" y="1719"/>
                  <a:pt x="8216" y="1697"/>
                  <a:pt x="8216" y="1671"/>
                </a:cubicBezTo>
                <a:cubicBezTo>
                  <a:pt x="8216" y="1645"/>
                  <a:pt x="8195" y="1624"/>
                  <a:pt x="8169" y="1624"/>
                </a:cubicBezTo>
                <a:close/>
                <a:moveTo>
                  <a:pt x="8169" y="1759"/>
                </a:moveTo>
                <a:cubicBezTo>
                  <a:pt x="8142" y="1759"/>
                  <a:pt x="8121" y="1780"/>
                  <a:pt x="8121" y="1807"/>
                </a:cubicBezTo>
                <a:cubicBezTo>
                  <a:pt x="8121" y="1833"/>
                  <a:pt x="8142" y="1854"/>
                  <a:pt x="8169" y="1854"/>
                </a:cubicBezTo>
                <a:cubicBezTo>
                  <a:pt x="8195" y="1854"/>
                  <a:pt x="8216" y="1833"/>
                  <a:pt x="8216" y="1807"/>
                </a:cubicBezTo>
                <a:cubicBezTo>
                  <a:pt x="8216" y="1780"/>
                  <a:pt x="8195" y="1759"/>
                  <a:pt x="8169" y="1759"/>
                </a:cubicBezTo>
                <a:close/>
                <a:moveTo>
                  <a:pt x="8169" y="1894"/>
                </a:moveTo>
                <a:cubicBezTo>
                  <a:pt x="8142" y="1894"/>
                  <a:pt x="8121" y="1916"/>
                  <a:pt x="8121" y="1942"/>
                </a:cubicBezTo>
                <a:cubicBezTo>
                  <a:pt x="8121" y="1968"/>
                  <a:pt x="8142" y="1989"/>
                  <a:pt x="8169" y="1989"/>
                </a:cubicBezTo>
                <a:cubicBezTo>
                  <a:pt x="8195" y="1989"/>
                  <a:pt x="8216" y="1968"/>
                  <a:pt x="8216" y="1942"/>
                </a:cubicBezTo>
                <a:cubicBezTo>
                  <a:pt x="8216" y="1916"/>
                  <a:pt x="8195" y="1894"/>
                  <a:pt x="8169" y="1894"/>
                </a:cubicBezTo>
                <a:close/>
                <a:moveTo>
                  <a:pt x="8169" y="2030"/>
                </a:moveTo>
                <a:cubicBezTo>
                  <a:pt x="8142" y="2030"/>
                  <a:pt x="8121" y="2051"/>
                  <a:pt x="8121" y="2077"/>
                </a:cubicBezTo>
                <a:cubicBezTo>
                  <a:pt x="8121" y="2103"/>
                  <a:pt x="8142" y="2125"/>
                  <a:pt x="8169" y="2125"/>
                </a:cubicBezTo>
                <a:cubicBezTo>
                  <a:pt x="8195" y="2125"/>
                  <a:pt x="8216" y="2103"/>
                  <a:pt x="8216" y="2077"/>
                </a:cubicBezTo>
                <a:cubicBezTo>
                  <a:pt x="8216" y="2051"/>
                  <a:pt x="8195" y="2030"/>
                  <a:pt x="8169" y="2030"/>
                </a:cubicBezTo>
                <a:close/>
                <a:moveTo>
                  <a:pt x="8169" y="2165"/>
                </a:moveTo>
                <a:cubicBezTo>
                  <a:pt x="8142" y="2165"/>
                  <a:pt x="8121" y="2186"/>
                  <a:pt x="8121" y="2213"/>
                </a:cubicBezTo>
                <a:cubicBezTo>
                  <a:pt x="8121" y="2239"/>
                  <a:pt x="8142" y="2260"/>
                  <a:pt x="8169" y="2260"/>
                </a:cubicBezTo>
                <a:cubicBezTo>
                  <a:pt x="8195" y="2260"/>
                  <a:pt x="8216" y="2239"/>
                  <a:pt x="8216" y="2213"/>
                </a:cubicBezTo>
                <a:cubicBezTo>
                  <a:pt x="8216" y="2186"/>
                  <a:pt x="8195" y="2165"/>
                  <a:pt x="8169" y="2165"/>
                </a:cubicBezTo>
                <a:close/>
                <a:moveTo>
                  <a:pt x="8169" y="2436"/>
                </a:moveTo>
                <a:cubicBezTo>
                  <a:pt x="8142" y="2436"/>
                  <a:pt x="8121" y="2457"/>
                  <a:pt x="8121" y="2483"/>
                </a:cubicBezTo>
                <a:cubicBezTo>
                  <a:pt x="8121" y="2510"/>
                  <a:pt x="8142" y="2531"/>
                  <a:pt x="8169" y="2531"/>
                </a:cubicBezTo>
                <a:cubicBezTo>
                  <a:pt x="8195" y="2531"/>
                  <a:pt x="8216" y="2510"/>
                  <a:pt x="8216" y="2483"/>
                </a:cubicBezTo>
                <a:cubicBezTo>
                  <a:pt x="8216" y="2457"/>
                  <a:pt x="8195" y="2436"/>
                  <a:pt x="8169" y="2436"/>
                </a:cubicBezTo>
                <a:close/>
                <a:moveTo>
                  <a:pt x="8169" y="2571"/>
                </a:moveTo>
                <a:cubicBezTo>
                  <a:pt x="8142" y="2571"/>
                  <a:pt x="8121" y="2593"/>
                  <a:pt x="8121" y="2619"/>
                </a:cubicBezTo>
                <a:cubicBezTo>
                  <a:pt x="8121" y="2645"/>
                  <a:pt x="8142" y="2666"/>
                  <a:pt x="8169" y="2666"/>
                </a:cubicBezTo>
                <a:cubicBezTo>
                  <a:pt x="8195" y="2666"/>
                  <a:pt x="8216" y="2645"/>
                  <a:pt x="8216" y="2619"/>
                </a:cubicBezTo>
                <a:cubicBezTo>
                  <a:pt x="8216" y="2593"/>
                  <a:pt x="8195" y="2571"/>
                  <a:pt x="8169" y="2571"/>
                </a:cubicBezTo>
                <a:close/>
                <a:moveTo>
                  <a:pt x="8169" y="2707"/>
                </a:moveTo>
                <a:cubicBezTo>
                  <a:pt x="8142" y="2707"/>
                  <a:pt x="8121" y="2728"/>
                  <a:pt x="8121" y="2754"/>
                </a:cubicBezTo>
                <a:cubicBezTo>
                  <a:pt x="8121" y="2780"/>
                  <a:pt x="8142" y="2802"/>
                  <a:pt x="8169" y="2802"/>
                </a:cubicBezTo>
                <a:cubicBezTo>
                  <a:pt x="8195" y="2802"/>
                  <a:pt x="8216" y="2780"/>
                  <a:pt x="8216" y="2754"/>
                </a:cubicBezTo>
                <a:cubicBezTo>
                  <a:pt x="8216" y="2728"/>
                  <a:pt x="8195" y="2707"/>
                  <a:pt x="8169" y="2707"/>
                </a:cubicBezTo>
                <a:close/>
                <a:moveTo>
                  <a:pt x="8169" y="2842"/>
                </a:moveTo>
                <a:cubicBezTo>
                  <a:pt x="8142" y="2842"/>
                  <a:pt x="8121" y="2863"/>
                  <a:pt x="8121" y="2889"/>
                </a:cubicBezTo>
                <a:cubicBezTo>
                  <a:pt x="8121" y="2916"/>
                  <a:pt x="8142" y="2937"/>
                  <a:pt x="8169" y="2937"/>
                </a:cubicBezTo>
                <a:cubicBezTo>
                  <a:pt x="8195" y="2937"/>
                  <a:pt x="8216" y="2916"/>
                  <a:pt x="8216" y="2889"/>
                </a:cubicBezTo>
                <a:cubicBezTo>
                  <a:pt x="8216" y="2863"/>
                  <a:pt x="8195" y="2842"/>
                  <a:pt x="8169" y="2842"/>
                </a:cubicBezTo>
                <a:close/>
                <a:moveTo>
                  <a:pt x="8169" y="2977"/>
                </a:moveTo>
                <a:cubicBezTo>
                  <a:pt x="8142" y="2977"/>
                  <a:pt x="8121" y="2999"/>
                  <a:pt x="8121" y="3025"/>
                </a:cubicBezTo>
                <a:cubicBezTo>
                  <a:pt x="8121" y="3051"/>
                  <a:pt x="8142" y="3072"/>
                  <a:pt x="8169" y="3072"/>
                </a:cubicBezTo>
                <a:cubicBezTo>
                  <a:pt x="8195" y="3072"/>
                  <a:pt x="8216" y="3051"/>
                  <a:pt x="8216" y="3025"/>
                </a:cubicBezTo>
                <a:cubicBezTo>
                  <a:pt x="8216" y="2999"/>
                  <a:pt x="8195" y="2977"/>
                  <a:pt x="8169" y="2977"/>
                </a:cubicBezTo>
                <a:close/>
                <a:moveTo>
                  <a:pt x="8169" y="3113"/>
                </a:moveTo>
                <a:cubicBezTo>
                  <a:pt x="8142" y="3113"/>
                  <a:pt x="8121" y="3134"/>
                  <a:pt x="8121" y="3160"/>
                </a:cubicBezTo>
                <a:cubicBezTo>
                  <a:pt x="8121" y="3186"/>
                  <a:pt x="8142" y="3208"/>
                  <a:pt x="8169" y="3208"/>
                </a:cubicBezTo>
                <a:cubicBezTo>
                  <a:pt x="8195" y="3208"/>
                  <a:pt x="8216" y="3186"/>
                  <a:pt x="8216" y="3160"/>
                </a:cubicBezTo>
                <a:cubicBezTo>
                  <a:pt x="8216" y="3134"/>
                  <a:pt x="8195" y="3113"/>
                  <a:pt x="8169" y="3113"/>
                </a:cubicBezTo>
                <a:close/>
                <a:moveTo>
                  <a:pt x="8169" y="3383"/>
                </a:moveTo>
                <a:cubicBezTo>
                  <a:pt x="8142" y="3383"/>
                  <a:pt x="8121" y="3405"/>
                  <a:pt x="8121" y="3431"/>
                </a:cubicBezTo>
                <a:cubicBezTo>
                  <a:pt x="8121" y="3457"/>
                  <a:pt x="8142" y="3478"/>
                  <a:pt x="8169" y="3478"/>
                </a:cubicBezTo>
                <a:cubicBezTo>
                  <a:pt x="8195" y="3478"/>
                  <a:pt x="8216" y="3457"/>
                  <a:pt x="8216" y="3431"/>
                </a:cubicBezTo>
                <a:cubicBezTo>
                  <a:pt x="8216" y="3405"/>
                  <a:pt x="8195" y="3383"/>
                  <a:pt x="8169" y="3383"/>
                </a:cubicBezTo>
                <a:close/>
                <a:moveTo>
                  <a:pt x="8169" y="3654"/>
                </a:moveTo>
                <a:cubicBezTo>
                  <a:pt x="8142" y="3654"/>
                  <a:pt x="8121" y="3675"/>
                  <a:pt x="8121" y="3702"/>
                </a:cubicBezTo>
                <a:cubicBezTo>
                  <a:pt x="8121" y="3728"/>
                  <a:pt x="8142" y="3749"/>
                  <a:pt x="8169" y="3749"/>
                </a:cubicBezTo>
                <a:cubicBezTo>
                  <a:pt x="8195" y="3749"/>
                  <a:pt x="8216" y="3728"/>
                  <a:pt x="8216" y="3702"/>
                </a:cubicBezTo>
                <a:cubicBezTo>
                  <a:pt x="8216" y="3675"/>
                  <a:pt x="8195" y="3654"/>
                  <a:pt x="8169" y="3654"/>
                </a:cubicBezTo>
                <a:close/>
                <a:moveTo>
                  <a:pt x="8169" y="3789"/>
                </a:moveTo>
                <a:cubicBezTo>
                  <a:pt x="8142" y="3789"/>
                  <a:pt x="8121" y="3811"/>
                  <a:pt x="8121" y="3837"/>
                </a:cubicBezTo>
                <a:cubicBezTo>
                  <a:pt x="8121" y="3863"/>
                  <a:pt x="8142" y="3884"/>
                  <a:pt x="8169" y="3884"/>
                </a:cubicBezTo>
                <a:cubicBezTo>
                  <a:pt x="8195" y="3884"/>
                  <a:pt x="8216" y="3863"/>
                  <a:pt x="8216" y="3837"/>
                </a:cubicBezTo>
                <a:cubicBezTo>
                  <a:pt x="8216" y="3811"/>
                  <a:pt x="8195" y="3789"/>
                  <a:pt x="8169" y="3789"/>
                </a:cubicBezTo>
                <a:close/>
                <a:moveTo>
                  <a:pt x="8169" y="3925"/>
                </a:moveTo>
                <a:cubicBezTo>
                  <a:pt x="8142" y="3925"/>
                  <a:pt x="8121" y="3946"/>
                  <a:pt x="8121" y="3972"/>
                </a:cubicBezTo>
                <a:cubicBezTo>
                  <a:pt x="8121" y="3998"/>
                  <a:pt x="8142" y="4020"/>
                  <a:pt x="8169" y="4020"/>
                </a:cubicBezTo>
                <a:cubicBezTo>
                  <a:pt x="8195" y="4020"/>
                  <a:pt x="8216" y="3998"/>
                  <a:pt x="8216" y="3972"/>
                </a:cubicBezTo>
                <a:cubicBezTo>
                  <a:pt x="8216" y="3946"/>
                  <a:pt x="8195" y="3925"/>
                  <a:pt x="8169" y="3925"/>
                </a:cubicBezTo>
                <a:close/>
                <a:moveTo>
                  <a:pt x="8169" y="4060"/>
                </a:moveTo>
                <a:cubicBezTo>
                  <a:pt x="8142" y="4060"/>
                  <a:pt x="8121" y="4081"/>
                  <a:pt x="8121" y="4108"/>
                </a:cubicBezTo>
                <a:cubicBezTo>
                  <a:pt x="8121" y="4134"/>
                  <a:pt x="8142" y="4155"/>
                  <a:pt x="8169" y="4155"/>
                </a:cubicBezTo>
                <a:cubicBezTo>
                  <a:pt x="8195" y="4155"/>
                  <a:pt x="8216" y="4134"/>
                  <a:pt x="8216" y="4108"/>
                </a:cubicBezTo>
                <a:cubicBezTo>
                  <a:pt x="8216" y="4081"/>
                  <a:pt x="8195" y="4060"/>
                  <a:pt x="8169" y="4060"/>
                </a:cubicBezTo>
                <a:close/>
                <a:moveTo>
                  <a:pt x="8169" y="4195"/>
                </a:moveTo>
                <a:cubicBezTo>
                  <a:pt x="8142" y="4195"/>
                  <a:pt x="8121" y="4217"/>
                  <a:pt x="8121" y="4243"/>
                </a:cubicBezTo>
                <a:cubicBezTo>
                  <a:pt x="8121" y="4269"/>
                  <a:pt x="8142" y="4290"/>
                  <a:pt x="8169" y="4290"/>
                </a:cubicBezTo>
                <a:cubicBezTo>
                  <a:pt x="8195" y="4290"/>
                  <a:pt x="8216" y="4269"/>
                  <a:pt x="8216" y="4243"/>
                </a:cubicBezTo>
                <a:cubicBezTo>
                  <a:pt x="8216" y="4217"/>
                  <a:pt x="8195" y="4195"/>
                  <a:pt x="8169" y="4195"/>
                </a:cubicBezTo>
                <a:close/>
                <a:moveTo>
                  <a:pt x="8169" y="4331"/>
                </a:moveTo>
                <a:cubicBezTo>
                  <a:pt x="8142" y="4331"/>
                  <a:pt x="8121" y="4352"/>
                  <a:pt x="8121" y="4378"/>
                </a:cubicBezTo>
                <a:cubicBezTo>
                  <a:pt x="8121" y="4404"/>
                  <a:pt x="8142" y="4426"/>
                  <a:pt x="8169" y="4426"/>
                </a:cubicBezTo>
                <a:cubicBezTo>
                  <a:pt x="8195" y="4426"/>
                  <a:pt x="8216" y="4404"/>
                  <a:pt x="8216" y="4378"/>
                </a:cubicBezTo>
                <a:cubicBezTo>
                  <a:pt x="8216" y="4352"/>
                  <a:pt x="8195" y="4331"/>
                  <a:pt x="8169" y="4331"/>
                </a:cubicBezTo>
                <a:close/>
                <a:moveTo>
                  <a:pt x="8169" y="4466"/>
                </a:moveTo>
                <a:cubicBezTo>
                  <a:pt x="8142" y="4466"/>
                  <a:pt x="8121" y="4487"/>
                  <a:pt x="8121" y="4514"/>
                </a:cubicBezTo>
                <a:cubicBezTo>
                  <a:pt x="8121" y="4540"/>
                  <a:pt x="8142" y="4561"/>
                  <a:pt x="8169" y="4561"/>
                </a:cubicBezTo>
                <a:cubicBezTo>
                  <a:pt x="8195" y="4561"/>
                  <a:pt x="8216" y="4540"/>
                  <a:pt x="8216" y="4514"/>
                </a:cubicBezTo>
                <a:cubicBezTo>
                  <a:pt x="8216" y="4487"/>
                  <a:pt x="8195" y="4466"/>
                  <a:pt x="8169" y="4466"/>
                </a:cubicBezTo>
                <a:close/>
                <a:moveTo>
                  <a:pt x="8169" y="4601"/>
                </a:moveTo>
                <a:cubicBezTo>
                  <a:pt x="8142" y="4601"/>
                  <a:pt x="8121" y="4623"/>
                  <a:pt x="8121" y="4649"/>
                </a:cubicBezTo>
                <a:cubicBezTo>
                  <a:pt x="8121" y="4675"/>
                  <a:pt x="8142" y="4696"/>
                  <a:pt x="8169" y="4696"/>
                </a:cubicBezTo>
                <a:cubicBezTo>
                  <a:pt x="8195" y="4696"/>
                  <a:pt x="8216" y="4675"/>
                  <a:pt x="8216" y="4649"/>
                </a:cubicBezTo>
                <a:cubicBezTo>
                  <a:pt x="8216" y="4623"/>
                  <a:pt x="8195" y="4601"/>
                  <a:pt x="8169" y="4601"/>
                </a:cubicBezTo>
                <a:close/>
                <a:moveTo>
                  <a:pt x="8169" y="4737"/>
                </a:moveTo>
                <a:cubicBezTo>
                  <a:pt x="8142" y="4737"/>
                  <a:pt x="8121" y="4758"/>
                  <a:pt x="8121" y="4784"/>
                </a:cubicBezTo>
                <a:cubicBezTo>
                  <a:pt x="8121" y="4811"/>
                  <a:pt x="8142" y="4832"/>
                  <a:pt x="8169" y="4832"/>
                </a:cubicBezTo>
                <a:cubicBezTo>
                  <a:pt x="8195" y="4832"/>
                  <a:pt x="8216" y="4811"/>
                  <a:pt x="8216" y="4784"/>
                </a:cubicBezTo>
                <a:cubicBezTo>
                  <a:pt x="8216" y="4758"/>
                  <a:pt x="8195" y="4737"/>
                  <a:pt x="8169" y="4737"/>
                </a:cubicBezTo>
                <a:close/>
                <a:moveTo>
                  <a:pt x="8169" y="4872"/>
                </a:moveTo>
                <a:cubicBezTo>
                  <a:pt x="8142" y="4872"/>
                  <a:pt x="8121" y="4893"/>
                  <a:pt x="8121" y="4920"/>
                </a:cubicBezTo>
                <a:cubicBezTo>
                  <a:pt x="8121" y="4946"/>
                  <a:pt x="8142" y="4967"/>
                  <a:pt x="8169" y="4967"/>
                </a:cubicBezTo>
                <a:cubicBezTo>
                  <a:pt x="8195" y="4967"/>
                  <a:pt x="8216" y="4946"/>
                  <a:pt x="8216" y="4920"/>
                </a:cubicBezTo>
                <a:cubicBezTo>
                  <a:pt x="8216" y="4893"/>
                  <a:pt x="8195" y="4872"/>
                  <a:pt x="8169" y="4872"/>
                </a:cubicBezTo>
                <a:close/>
                <a:moveTo>
                  <a:pt x="8169" y="5008"/>
                </a:moveTo>
                <a:cubicBezTo>
                  <a:pt x="8142" y="5008"/>
                  <a:pt x="8121" y="5029"/>
                  <a:pt x="8121" y="5055"/>
                </a:cubicBezTo>
                <a:cubicBezTo>
                  <a:pt x="8121" y="5081"/>
                  <a:pt x="8142" y="5103"/>
                  <a:pt x="8169" y="5103"/>
                </a:cubicBezTo>
                <a:cubicBezTo>
                  <a:pt x="8195" y="5103"/>
                  <a:pt x="8216" y="5081"/>
                  <a:pt x="8216" y="5055"/>
                </a:cubicBezTo>
                <a:cubicBezTo>
                  <a:pt x="8216" y="5029"/>
                  <a:pt x="8195" y="5008"/>
                  <a:pt x="8169" y="5008"/>
                </a:cubicBezTo>
                <a:close/>
                <a:moveTo>
                  <a:pt x="8169" y="5143"/>
                </a:moveTo>
                <a:cubicBezTo>
                  <a:pt x="8142" y="5143"/>
                  <a:pt x="8121" y="5164"/>
                  <a:pt x="8121" y="5190"/>
                </a:cubicBezTo>
                <a:cubicBezTo>
                  <a:pt x="8121" y="5217"/>
                  <a:pt x="8142" y="5238"/>
                  <a:pt x="8169" y="5238"/>
                </a:cubicBezTo>
                <a:cubicBezTo>
                  <a:pt x="8195" y="5238"/>
                  <a:pt x="8216" y="5217"/>
                  <a:pt x="8216" y="5190"/>
                </a:cubicBezTo>
                <a:cubicBezTo>
                  <a:pt x="8216" y="5164"/>
                  <a:pt x="8195" y="5143"/>
                  <a:pt x="8169" y="5143"/>
                </a:cubicBezTo>
                <a:close/>
                <a:moveTo>
                  <a:pt x="8169" y="5278"/>
                </a:moveTo>
                <a:cubicBezTo>
                  <a:pt x="8142" y="5278"/>
                  <a:pt x="8121" y="5300"/>
                  <a:pt x="8121" y="5326"/>
                </a:cubicBezTo>
                <a:cubicBezTo>
                  <a:pt x="8121" y="5352"/>
                  <a:pt x="8142" y="5373"/>
                  <a:pt x="8169" y="5373"/>
                </a:cubicBezTo>
                <a:cubicBezTo>
                  <a:pt x="8195" y="5373"/>
                  <a:pt x="8216" y="5352"/>
                  <a:pt x="8216" y="5326"/>
                </a:cubicBezTo>
                <a:cubicBezTo>
                  <a:pt x="8216" y="5300"/>
                  <a:pt x="8195" y="5278"/>
                  <a:pt x="8169" y="5278"/>
                </a:cubicBezTo>
                <a:close/>
                <a:moveTo>
                  <a:pt x="8169" y="5414"/>
                </a:moveTo>
                <a:cubicBezTo>
                  <a:pt x="8142" y="5414"/>
                  <a:pt x="8121" y="5435"/>
                  <a:pt x="8121" y="5461"/>
                </a:cubicBezTo>
                <a:cubicBezTo>
                  <a:pt x="8121" y="5487"/>
                  <a:pt x="8142" y="5509"/>
                  <a:pt x="8169" y="5509"/>
                </a:cubicBezTo>
                <a:cubicBezTo>
                  <a:pt x="8195" y="5509"/>
                  <a:pt x="8216" y="5487"/>
                  <a:pt x="8216" y="5461"/>
                </a:cubicBezTo>
                <a:cubicBezTo>
                  <a:pt x="8216" y="5435"/>
                  <a:pt x="8195" y="5414"/>
                  <a:pt x="8169" y="5414"/>
                </a:cubicBezTo>
                <a:close/>
                <a:moveTo>
                  <a:pt x="8169" y="5820"/>
                </a:moveTo>
                <a:cubicBezTo>
                  <a:pt x="8142" y="5820"/>
                  <a:pt x="8121" y="5841"/>
                  <a:pt x="8121" y="5867"/>
                </a:cubicBezTo>
                <a:cubicBezTo>
                  <a:pt x="8121" y="5893"/>
                  <a:pt x="8142" y="5915"/>
                  <a:pt x="8169" y="5915"/>
                </a:cubicBezTo>
                <a:cubicBezTo>
                  <a:pt x="8195" y="5915"/>
                  <a:pt x="8216" y="5893"/>
                  <a:pt x="8216" y="5867"/>
                </a:cubicBezTo>
                <a:cubicBezTo>
                  <a:pt x="8216" y="5841"/>
                  <a:pt x="8195" y="5820"/>
                  <a:pt x="8169" y="5820"/>
                </a:cubicBezTo>
                <a:close/>
                <a:moveTo>
                  <a:pt x="8169" y="5955"/>
                </a:moveTo>
                <a:cubicBezTo>
                  <a:pt x="8142" y="5955"/>
                  <a:pt x="8121" y="5976"/>
                  <a:pt x="8121" y="6002"/>
                </a:cubicBezTo>
                <a:cubicBezTo>
                  <a:pt x="8121" y="6029"/>
                  <a:pt x="8142" y="6050"/>
                  <a:pt x="8169" y="6050"/>
                </a:cubicBezTo>
                <a:cubicBezTo>
                  <a:pt x="8195" y="6050"/>
                  <a:pt x="8216" y="6029"/>
                  <a:pt x="8216" y="6002"/>
                </a:cubicBezTo>
                <a:cubicBezTo>
                  <a:pt x="8216" y="5976"/>
                  <a:pt x="8195" y="5955"/>
                  <a:pt x="8169" y="5955"/>
                </a:cubicBezTo>
                <a:close/>
                <a:moveTo>
                  <a:pt x="8033" y="1759"/>
                </a:moveTo>
                <a:cubicBezTo>
                  <a:pt x="8007" y="1759"/>
                  <a:pt x="7986" y="1780"/>
                  <a:pt x="7986" y="1807"/>
                </a:cubicBezTo>
                <a:cubicBezTo>
                  <a:pt x="7986" y="1833"/>
                  <a:pt x="8007" y="1854"/>
                  <a:pt x="8033" y="1854"/>
                </a:cubicBezTo>
                <a:cubicBezTo>
                  <a:pt x="8059" y="1854"/>
                  <a:pt x="8081" y="1833"/>
                  <a:pt x="8081" y="1807"/>
                </a:cubicBezTo>
                <a:cubicBezTo>
                  <a:pt x="8081" y="1780"/>
                  <a:pt x="8059" y="1759"/>
                  <a:pt x="8033" y="1759"/>
                </a:cubicBezTo>
                <a:close/>
                <a:moveTo>
                  <a:pt x="8033" y="1894"/>
                </a:moveTo>
                <a:cubicBezTo>
                  <a:pt x="8007" y="1894"/>
                  <a:pt x="7986" y="1916"/>
                  <a:pt x="7986" y="1942"/>
                </a:cubicBezTo>
                <a:cubicBezTo>
                  <a:pt x="7986" y="1968"/>
                  <a:pt x="8007" y="1989"/>
                  <a:pt x="8033" y="1989"/>
                </a:cubicBezTo>
                <a:cubicBezTo>
                  <a:pt x="8059" y="1989"/>
                  <a:pt x="8081" y="1968"/>
                  <a:pt x="8081" y="1942"/>
                </a:cubicBezTo>
                <a:cubicBezTo>
                  <a:pt x="8081" y="1916"/>
                  <a:pt x="8059" y="1894"/>
                  <a:pt x="8033" y="1894"/>
                </a:cubicBezTo>
                <a:close/>
                <a:moveTo>
                  <a:pt x="8033" y="2030"/>
                </a:moveTo>
                <a:cubicBezTo>
                  <a:pt x="8007" y="2030"/>
                  <a:pt x="7986" y="2051"/>
                  <a:pt x="7986" y="2077"/>
                </a:cubicBezTo>
                <a:cubicBezTo>
                  <a:pt x="7986" y="2103"/>
                  <a:pt x="8007" y="2125"/>
                  <a:pt x="8033" y="2125"/>
                </a:cubicBezTo>
                <a:cubicBezTo>
                  <a:pt x="8059" y="2125"/>
                  <a:pt x="8081" y="2103"/>
                  <a:pt x="8081" y="2077"/>
                </a:cubicBezTo>
                <a:cubicBezTo>
                  <a:pt x="8081" y="2051"/>
                  <a:pt x="8059" y="2030"/>
                  <a:pt x="8033" y="2030"/>
                </a:cubicBezTo>
                <a:close/>
                <a:moveTo>
                  <a:pt x="8033" y="2165"/>
                </a:moveTo>
                <a:cubicBezTo>
                  <a:pt x="8007" y="2165"/>
                  <a:pt x="7986" y="2186"/>
                  <a:pt x="7986" y="2213"/>
                </a:cubicBezTo>
                <a:cubicBezTo>
                  <a:pt x="7986" y="2239"/>
                  <a:pt x="8007" y="2260"/>
                  <a:pt x="8033" y="2260"/>
                </a:cubicBezTo>
                <a:cubicBezTo>
                  <a:pt x="8059" y="2260"/>
                  <a:pt x="8081" y="2239"/>
                  <a:pt x="8081" y="2213"/>
                </a:cubicBezTo>
                <a:cubicBezTo>
                  <a:pt x="8081" y="2186"/>
                  <a:pt x="8059" y="2165"/>
                  <a:pt x="8033" y="2165"/>
                </a:cubicBezTo>
                <a:close/>
                <a:moveTo>
                  <a:pt x="8033" y="2300"/>
                </a:moveTo>
                <a:cubicBezTo>
                  <a:pt x="8007" y="2300"/>
                  <a:pt x="7986" y="2322"/>
                  <a:pt x="7986" y="2348"/>
                </a:cubicBezTo>
                <a:cubicBezTo>
                  <a:pt x="7986" y="2374"/>
                  <a:pt x="8007" y="2396"/>
                  <a:pt x="8033" y="2396"/>
                </a:cubicBezTo>
                <a:cubicBezTo>
                  <a:pt x="8059" y="2396"/>
                  <a:pt x="8081" y="2374"/>
                  <a:pt x="8081" y="2348"/>
                </a:cubicBezTo>
                <a:cubicBezTo>
                  <a:pt x="8081" y="2322"/>
                  <a:pt x="8059" y="2300"/>
                  <a:pt x="8033" y="2300"/>
                </a:cubicBezTo>
                <a:close/>
                <a:moveTo>
                  <a:pt x="8033" y="2436"/>
                </a:moveTo>
                <a:cubicBezTo>
                  <a:pt x="8007" y="2436"/>
                  <a:pt x="7986" y="2457"/>
                  <a:pt x="7986" y="2483"/>
                </a:cubicBezTo>
                <a:cubicBezTo>
                  <a:pt x="7986" y="2510"/>
                  <a:pt x="8007" y="2531"/>
                  <a:pt x="8033" y="2531"/>
                </a:cubicBezTo>
                <a:cubicBezTo>
                  <a:pt x="8059" y="2531"/>
                  <a:pt x="8081" y="2510"/>
                  <a:pt x="8081" y="2483"/>
                </a:cubicBezTo>
                <a:cubicBezTo>
                  <a:pt x="8081" y="2457"/>
                  <a:pt x="8059" y="2436"/>
                  <a:pt x="8033" y="2436"/>
                </a:cubicBezTo>
                <a:close/>
                <a:moveTo>
                  <a:pt x="8033" y="2571"/>
                </a:moveTo>
                <a:cubicBezTo>
                  <a:pt x="8007" y="2571"/>
                  <a:pt x="7986" y="2593"/>
                  <a:pt x="7986" y="2619"/>
                </a:cubicBezTo>
                <a:cubicBezTo>
                  <a:pt x="7986" y="2645"/>
                  <a:pt x="8007" y="2666"/>
                  <a:pt x="8033" y="2666"/>
                </a:cubicBezTo>
                <a:cubicBezTo>
                  <a:pt x="8059" y="2666"/>
                  <a:pt x="8081" y="2645"/>
                  <a:pt x="8081" y="2619"/>
                </a:cubicBezTo>
                <a:cubicBezTo>
                  <a:pt x="8081" y="2593"/>
                  <a:pt x="8059" y="2571"/>
                  <a:pt x="8033" y="2571"/>
                </a:cubicBezTo>
                <a:close/>
                <a:moveTo>
                  <a:pt x="8033" y="2707"/>
                </a:moveTo>
                <a:cubicBezTo>
                  <a:pt x="8007" y="2707"/>
                  <a:pt x="7986" y="2728"/>
                  <a:pt x="7986" y="2754"/>
                </a:cubicBezTo>
                <a:cubicBezTo>
                  <a:pt x="7986" y="2780"/>
                  <a:pt x="8007" y="2802"/>
                  <a:pt x="8033" y="2802"/>
                </a:cubicBezTo>
                <a:cubicBezTo>
                  <a:pt x="8059" y="2802"/>
                  <a:pt x="8081" y="2780"/>
                  <a:pt x="8081" y="2754"/>
                </a:cubicBezTo>
                <a:cubicBezTo>
                  <a:pt x="8081" y="2728"/>
                  <a:pt x="8059" y="2707"/>
                  <a:pt x="8033" y="2707"/>
                </a:cubicBezTo>
                <a:close/>
                <a:moveTo>
                  <a:pt x="8033" y="2842"/>
                </a:moveTo>
                <a:cubicBezTo>
                  <a:pt x="8007" y="2842"/>
                  <a:pt x="7986" y="2863"/>
                  <a:pt x="7986" y="2889"/>
                </a:cubicBezTo>
                <a:cubicBezTo>
                  <a:pt x="7986" y="2916"/>
                  <a:pt x="8007" y="2937"/>
                  <a:pt x="8033" y="2937"/>
                </a:cubicBezTo>
                <a:cubicBezTo>
                  <a:pt x="8059" y="2937"/>
                  <a:pt x="8081" y="2916"/>
                  <a:pt x="8081" y="2889"/>
                </a:cubicBezTo>
                <a:cubicBezTo>
                  <a:pt x="8081" y="2863"/>
                  <a:pt x="8059" y="2842"/>
                  <a:pt x="8033" y="2842"/>
                </a:cubicBezTo>
                <a:close/>
                <a:moveTo>
                  <a:pt x="8033" y="2977"/>
                </a:moveTo>
                <a:cubicBezTo>
                  <a:pt x="8007" y="2977"/>
                  <a:pt x="7986" y="2999"/>
                  <a:pt x="7986" y="3025"/>
                </a:cubicBezTo>
                <a:cubicBezTo>
                  <a:pt x="7986" y="3051"/>
                  <a:pt x="8007" y="3072"/>
                  <a:pt x="8033" y="3072"/>
                </a:cubicBezTo>
                <a:cubicBezTo>
                  <a:pt x="8059" y="3072"/>
                  <a:pt x="8081" y="3051"/>
                  <a:pt x="8081" y="3025"/>
                </a:cubicBezTo>
                <a:cubicBezTo>
                  <a:pt x="8081" y="2999"/>
                  <a:pt x="8059" y="2977"/>
                  <a:pt x="8033" y="2977"/>
                </a:cubicBezTo>
                <a:close/>
                <a:moveTo>
                  <a:pt x="8033" y="3113"/>
                </a:moveTo>
                <a:cubicBezTo>
                  <a:pt x="8007" y="3113"/>
                  <a:pt x="7986" y="3134"/>
                  <a:pt x="7986" y="3160"/>
                </a:cubicBezTo>
                <a:cubicBezTo>
                  <a:pt x="7986" y="3186"/>
                  <a:pt x="8007" y="3208"/>
                  <a:pt x="8033" y="3208"/>
                </a:cubicBezTo>
                <a:cubicBezTo>
                  <a:pt x="8059" y="3208"/>
                  <a:pt x="8081" y="3186"/>
                  <a:pt x="8081" y="3160"/>
                </a:cubicBezTo>
                <a:cubicBezTo>
                  <a:pt x="8081" y="3134"/>
                  <a:pt x="8059" y="3113"/>
                  <a:pt x="8033" y="3113"/>
                </a:cubicBezTo>
                <a:close/>
                <a:moveTo>
                  <a:pt x="8033" y="3248"/>
                </a:moveTo>
                <a:cubicBezTo>
                  <a:pt x="8007" y="3248"/>
                  <a:pt x="7986" y="3269"/>
                  <a:pt x="7986" y="3295"/>
                </a:cubicBezTo>
                <a:cubicBezTo>
                  <a:pt x="7986" y="3322"/>
                  <a:pt x="8007" y="3343"/>
                  <a:pt x="8033" y="3343"/>
                </a:cubicBezTo>
                <a:cubicBezTo>
                  <a:pt x="8059" y="3343"/>
                  <a:pt x="8081" y="3322"/>
                  <a:pt x="8081" y="3295"/>
                </a:cubicBezTo>
                <a:cubicBezTo>
                  <a:pt x="8081" y="3269"/>
                  <a:pt x="8059" y="3248"/>
                  <a:pt x="8033" y="3248"/>
                </a:cubicBezTo>
                <a:close/>
                <a:moveTo>
                  <a:pt x="8033" y="3519"/>
                </a:moveTo>
                <a:cubicBezTo>
                  <a:pt x="8007" y="3519"/>
                  <a:pt x="7986" y="3540"/>
                  <a:pt x="7986" y="3566"/>
                </a:cubicBezTo>
                <a:cubicBezTo>
                  <a:pt x="7986" y="3592"/>
                  <a:pt x="8007" y="3614"/>
                  <a:pt x="8033" y="3614"/>
                </a:cubicBezTo>
                <a:cubicBezTo>
                  <a:pt x="8059" y="3614"/>
                  <a:pt x="8081" y="3592"/>
                  <a:pt x="8081" y="3566"/>
                </a:cubicBezTo>
                <a:cubicBezTo>
                  <a:pt x="8081" y="3540"/>
                  <a:pt x="8059" y="3519"/>
                  <a:pt x="8033" y="3519"/>
                </a:cubicBezTo>
                <a:close/>
                <a:moveTo>
                  <a:pt x="8033" y="3654"/>
                </a:moveTo>
                <a:cubicBezTo>
                  <a:pt x="8007" y="3654"/>
                  <a:pt x="7986" y="3675"/>
                  <a:pt x="7986" y="3702"/>
                </a:cubicBezTo>
                <a:cubicBezTo>
                  <a:pt x="7986" y="3728"/>
                  <a:pt x="8007" y="3749"/>
                  <a:pt x="8033" y="3749"/>
                </a:cubicBezTo>
                <a:cubicBezTo>
                  <a:pt x="8059" y="3749"/>
                  <a:pt x="8081" y="3728"/>
                  <a:pt x="8081" y="3702"/>
                </a:cubicBezTo>
                <a:cubicBezTo>
                  <a:pt x="8081" y="3675"/>
                  <a:pt x="8059" y="3654"/>
                  <a:pt x="8033" y="3654"/>
                </a:cubicBezTo>
                <a:close/>
                <a:moveTo>
                  <a:pt x="8033" y="3789"/>
                </a:moveTo>
                <a:cubicBezTo>
                  <a:pt x="8007" y="3789"/>
                  <a:pt x="7986" y="3811"/>
                  <a:pt x="7986" y="3837"/>
                </a:cubicBezTo>
                <a:cubicBezTo>
                  <a:pt x="7986" y="3863"/>
                  <a:pt x="8007" y="3884"/>
                  <a:pt x="8033" y="3884"/>
                </a:cubicBezTo>
                <a:cubicBezTo>
                  <a:pt x="8059" y="3884"/>
                  <a:pt x="8081" y="3863"/>
                  <a:pt x="8081" y="3837"/>
                </a:cubicBezTo>
                <a:cubicBezTo>
                  <a:pt x="8081" y="3811"/>
                  <a:pt x="8059" y="3789"/>
                  <a:pt x="8033" y="3789"/>
                </a:cubicBezTo>
                <a:close/>
                <a:moveTo>
                  <a:pt x="8033" y="3925"/>
                </a:moveTo>
                <a:cubicBezTo>
                  <a:pt x="8007" y="3925"/>
                  <a:pt x="7986" y="3946"/>
                  <a:pt x="7986" y="3972"/>
                </a:cubicBezTo>
                <a:cubicBezTo>
                  <a:pt x="7986" y="3998"/>
                  <a:pt x="8007" y="4020"/>
                  <a:pt x="8033" y="4020"/>
                </a:cubicBezTo>
                <a:cubicBezTo>
                  <a:pt x="8059" y="4020"/>
                  <a:pt x="8081" y="3998"/>
                  <a:pt x="8081" y="3972"/>
                </a:cubicBezTo>
                <a:cubicBezTo>
                  <a:pt x="8081" y="3946"/>
                  <a:pt x="8059" y="3925"/>
                  <a:pt x="8033" y="3925"/>
                </a:cubicBezTo>
                <a:close/>
                <a:moveTo>
                  <a:pt x="8033" y="4060"/>
                </a:moveTo>
                <a:cubicBezTo>
                  <a:pt x="8007" y="4060"/>
                  <a:pt x="7986" y="4081"/>
                  <a:pt x="7986" y="4108"/>
                </a:cubicBezTo>
                <a:cubicBezTo>
                  <a:pt x="7986" y="4134"/>
                  <a:pt x="8007" y="4155"/>
                  <a:pt x="8033" y="4155"/>
                </a:cubicBezTo>
                <a:cubicBezTo>
                  <a:pt x="8059" y="4155"/>
                  <a:pt x="8081" y="4134"/>
                  <a:pt x="8081" y="4108"/>
                </a:cubicBezTo>
                <a:cubicBezTo>
                  <a:pt x="8081" y="4081"/>
                  <a:pt x="8059" y="4060"/>
                  <a:pt x="8033" y="4060"/>
                </a:cubicBezTo>
                <a:close/>
                <a:moveTo>
                  <a:pt x="8033" y="4195"/>
                </a:moveTo>
                <a:cubicBezTo>
                  <a:pt x="8007" y="4195"/>
                  <a:pt x="7986" y="4217"/>
                  <a:pt x="7986" y="4243"/>
                </a:cubicBezTo>
                <a:cubicBezTo>
                  <a:pt x="7986" y="4269"/>
                  <a:pt x="8007" y="4290"/>
                  <a:pt x="8033" y="4290"/>
                </a:cubicBezTo>
                <a:cubicBezTo>
                  <a:pt x="8059" y="4290"/>
                  <a:pt x="8081" y="4269"/>
                  <a:pt x="8081" y="4243"/>
                </a:cubicBezTo>
                <a:cubicBezTo>
                  <a:pt x="8081" y="4217"/>
                  <a:pt x="8059" y="4195"/>
                  <a:pt x="8033" y="4195"/>
                </a:cubicBezTo>
                <a:close/>
                <a:moveTo>
                  <a:pt x="8033" y="4331"/>
                </a:moveTo>
                <a:cubicBezTo>
                  <a:pt x="8007" y="4331"/>
                  <a:pt x="7986" y="4352"/>
                  <a:pt x="7986" y="4378"/>
                </a:cubicBezTo>
                <a:cubicBezTo>
                  <a:pt x="7986" y="4404"/>
                  <a:pt x="8007" y="4426"/>
                  <a:pt x="8033" y="4426"/>
                </a:cubicBezTo>
                <a:cubicBezTo>
                  <a:pt x="8059" y="4426"/>
                  <a:pt x="8081" y="4404"/>
                  <a:pt x="8081" y="4378"/>
                </a:cubicBezTo>
                <a:cubicBezTo>
                  <a:pt x="8081" y="4352"/>
                  <a:pt x="8059" y="4331"/>
                  <a:pt x="8033" y="4331"/>
                </a:cubicBezTo>
                <a:close/>
                <a:moveTo>
                  <a:pt x="8033" y="4466"/>
                </a:moveTo>
                <a:cubicBezTo>
                  <a:pt x="8007" y="4466"/>
                  <a:pt x="7986" y="4487"/>
                  <a:pt x="7986" y="4514"/>
                </a:cubicBezTo>
                <a:cubicBezTo>
                  <a:pt x="7986" y="4540"/>
                  <a:pt x="8007" y="4561"/>
                  <a:pt x="8033" y="4561"/>
                </a:cubicBezTo>
                <a:cubicBezTo>
                  <a:pt x="8059" y="4561"/>
                  <a:pt x="8081" y="4540"/>
                  <a:pt x="8081" y="4514"/>
                </a:cubicBezTo>
                <a:cubicBezTo>
                  <a:pt x="8081" y="4487"/>
                  <a:pt x="8059" y="4466"/>
                  <a:pt x="8033" y="4466"/>
                </a:cubicBezTo>
                <a:close/>
                <a:moveTo>
                  <a:pt x="8033" y="4601"/>
                </a:moveTo>
                <a:cubicBezTo>
                  <a:pt x="8007" y="4601"/>
                  <a:pt x="7986" y="4623"/>
                  <a:pt x="7986" y="4649"/>
                </a:cubicBezTo>
                <a:cubicBezTo>
                  <a:pt x="7986" y="4675"/>
                  <a:pt x="8007" y="4696"/>
                  <a:pt x="8033" y="4696"/>
                </a:cubicBezTo>
                <a:cubicBezTo>
                  <a:pt x="8059" y="4696"/>
                  <a:pt x="8081" y="4675"/>
                  <a:pt x="8081" y="4649"/>
                </a:cubicBezTo>
                <a:cubicBezTo>
                  <a:pt x="8081" y="4623"/>
                  <a:pt x="8059" y="4601"/>
                  <a:pt x="8033" y="4601"/>
                </a:cubicBezTo>
                <a:close/>
                <a:moveTo>
                  <a:pt x="8033" y="4737"/>
                </a:moveTo>
                <a:cubicBezTo>
                  <a:pt x="8007" y="4737"/>
                  <a:pt x="7986" y="4758"/>
                  <a:pt x="7986" y="4784"/>
                </a:cubicBezTo>
                <a:cubicBezTo>
                  <a:pt x="7986" y="4811"/>
                  <a:pt x="8007" y="4832"/>
                  <a:pt x="8033" y="4832"/>
                </a:cubicBezTo>
                <a:cubicBezTo>
                  <a:pt x="8059" y="4832"/>
                  <a:pt x="8081" y="4811"/>
                  <a:pt x="8081" y="4784"/>
                </a:cubicBezTo>
                <a:cubicBezTo>
                  <a:pt x="8081" y="4758"/>
                  <a:pt x="8059" y="4737"/>
                  <a:pt x="8033" y="4737"/>
                </a:cubicBezTo>
                <a:close/>
                <a:moveTo>
                  <a:pt x="8033" y="4872"/>
                </a:moveTo>
                <a:cubicBezTo>
                  <a:pt x="8007" y="4872"/>
                  <a:pt x="7986" y="4893"/>
                  <a:pt x="7986" y="4920"/>
                </a:cubicBezTo>
                <a:cubicBezTo>
                  <a:pt x="7986" y="4946"/>
                  <a:pt x="8007" y="4967"/>
                  <a:pt x="8033" y="4967"/>
                </a:cubicBezTo>
                <a:cubicBezTo>
                  <a:pt x="8059" y="4967"/>
                  <a:pt x="8081" y="4946"/>
                  <a:pt x="8081" y="4920"/>
                </a:cubicBezTo>
                <a:cubicBezTo>
                  <a:pt x="8081" y="4893"/>
                  <a:pt x="8059" y="4872"/>
                  <a:pt x="8033" y="4872"/>
                </a:cubicBezTo>
                <a:close/>
                <a:moveTo>
                  <a:pt x="8033" y="5008"/>
                </a:moveTo>
                <a:cubicBezTo>
                  <a:pt x="8007" y="5008"/>
                  <a:pt x="7986" y="5029"/>
                  <a:pt x="7986" y="5055"/>
                </a:cubicBezTo>
                <a:cubicBezTo>
                  <a:pt x="7986" y="5081"/>
                  <a:pt x="8007" y="5103"/>
                  <a:pt x="8033" y="5103"/>
                </a:cubicBezTo>
                <a:cubicBezTo>
                  <a:pt x="8059" y="5103"/>
                  <a:pt x="8081" y="5081"/>
                  <a:pt x="8081" y="5055"/>
                </a:cubicBezTo>
                <a:cubicBezTo>
                  <a:pt x="8081" y="5029"/>
                  <a:pt x="8059" y="5008"/>
                  <a:pt x="8033" y="5008"/>
                </a:cubicBezTo>
                <a:close/>
                <a:moveTo>
                  <a:pt x="8033" y="5143"/>
                </a:moveTo>
                <a:cubicBezTo>
                  <a:pt x="8007" y="5143"/>
                  <a:pt x="7986" y="5164"/>
                  <a:pt x="7986" y="5190"/>
                </a:cubicBezTo>
                <a:cubicBezTo>
                  <a:pt x="7986" y="5217"/>
                  <a:pt x="8007" y="5238"/>
                  <a:pt x="8033" y="5238"/>
                </a:cubicBezTo>
                <a:cubicBezTo>
                  <a:pt x="8059" y="5238"/>
                  <a:pt x="8081" y="5217"/>
                  <a:pt x="8081" y="5190"/>
                </a:cubicBezTo>
                <a:cubicBezTo>
                  <a:pt x="8081" y="5164"/>
                  <a:pt x="8059" y="5143"/>
                  <a:pt x="8033" y="5143"/>
                </a:cubicBezTo>
                <a:close/>
                <a:moveTo>
                  <a:pt x="8033" y="5278"/>
                </a:moveTo>
                <a:cubicBezTo>
                  <a:pt x="8007" y="5278"/>
                  <a:pt x="7986" y="5300"/>
                  <a:pt x="7986" y="5326"/>
                </a:cubicBezTo>
                <a:cubicBezTo>
                  <a:pt x="7986" y="5352"/>
                  <a:pt x="8007" y="5373"/>
                  <a:pt x="8033" y="5373"/>
                </a:cubicBezTo>
                <a:cubicBezTo>
                  <a:pt x="8059" y="5373"/>
                  <a:pt x="8081" y="5352"/>
                  <a:pt x="8081" y="5326"/>
                </a:cubicBezTo>
                <a:cubicBezTo>
                  <a:pt x="8081" y="5300"/>
                  <a:pt x="8059" y="5278"/>
                  <a:pt x="8033" y="5278"/>
                </a:cubicBezTo>
                <a:close/>
                <a:moveTo>
                  <a:pt x="7898" y="1894"/>
                </a:moveTo>
                <a:cubicBezTo>
                  <a:pt x="7872" y="1894"/>
                  <a:pt x="7850" y="1916"/>
                  <a:pt x="7850" y="1942"/>
                </a:cubicBezTo>
                <a:cubicBezTo>
                  <a:pt x="7850" y="1968"/>
                  <a:pt x="7872" y="1989"/>
                  <a:pt x="7898" y="1989"/>
                </a:cubicBezTo>
                <a:cubicBezTo>
                  <a:pt x="7924" y="1989"/>
                  <a:pt x="7945" y="1968"/>
                  <a:pt x="7945" y="1942"/>
                </a:cubicBezTo>
                <a:cubicBezTo>
                  <a:pt x="7945" y="1916"/>
                  <a:pt x="7924" y="1894"/>
                  <a:pt x="7898" y="1894"/>
                </a:cubicBezTo>
                <a:close/>
                <a:moveTo>
                  <a:pt x="7898" y="2030"/>
                </a:moveTo>
                <a:cubicBezTo>
                  <a:pt x="7872" y="2030"/>
                  <a:pt x="7850" y="2051"/>
                  <a:pt x="7850" y="2077"/>
                </a:cubicBezTo>
                <a:cubicBezTo>
                  <a:pt x="7850" y="2103"/>
                  <a:pt x="7872" y="2125"/>
                  <a:pt x="7898" y="2125"/>
                </a:cubicBezTo>
                <a:cubicBezTo>
                  <a:pt x="7924" y="2125"/>
                  <a:pt x="7945" y="2103"/>
                  <a:pt x="7945" y="2077"/>
                </a:cubicBezTo>
                <a:cubicBezTo>
                  <a:pt x="7945" y="2051"/>
                  <a:pt x="7924" y="2030"/>
                  <a:pt x="7898" y="2030"/>
                </a:cubicBezTo>
                <a:close/>
                <a:moveTo>
                  <a:pt x="7898" y="2165"/>
                </a:moveTo>
                <a:cubicBezTo>
                  <a:pt x="7872" y="2165"/>
                  <a:pt x="7850" y="2186"/>
                  <a:pt x="7850" y="2213"/>
                </a:cubicBezTo>
                <a:cubicBezTo>
                  <a:pt x="7850" y="2239"/>
                  <a:pt x="7872" y="2260"/>
                  <a:pt x="7898" y="2260"/>
                </a:cubicBezTo>
                <a:cubicBezTo>
                  <a:pt x="7924" y="2260"/>
                  <a:pt x="7945" y="2239"/>
                  <a:pt x="7945" y="2213"/>
                </a:cubicBezTo>
                <a:cubicBezTo>
                  <a:pt x="7945" y="2186"/>
                  <a:pt x="7924" y="2165"/>
                  <a:pt x="7898" y="2165"/>
                </a:cubicBezTo>
                <a:close/>
                <a:moveTo>
                  <a:pt x="7898" y="2571"/>
                </a:moveTo>
                <a:cubicBezTo>
                  <a:pt x="7872" y="2571"/>
                  <a:pt x="7850" y="2593"/>
                  <a:pt x="7850" y="2619"/>
                </a:cubicBezTo>
                <a:cubicBezTo>
                  <a:pt x="7850" y="2645"/>
                  <a:pt x="7872" y="2666"/>
                  <a:pt x="7898" y="2666"/>
                </a:cubicBezTo>
                <a:cubicBezTo>
                  <a:pt x="7924" y="2666"/>
                  <a:pt x="7945" y="2645"/>
                  <a:pt x="7945" y="2619"/>
                </a:cubicBezTo>
                <a:cubicBezTo>
                  <a:pt x="7945" y="2593"/>
                  <a:pt x="7924" y="2571"/>
                  <a:pt x="7898" y="2571"/>
                </a:cubicBezTo>
                <a:close/>
                <a:moveTo>
                  <a:pt x="7898" y="2707"/>
                </a:moveTo>
                <a:cubicBezTo>
                  <a:pt x="7872" y="2707"/>
                  <a:pt x="7850" y="2728"/>
                  <a:pt x="7850" y="2754"/>
                </a:cubicBezTo>
                <a:cubicBezTo>
                  <a:pt x="7850" y="2780"/>
                  <a:pt x="7872" y="2802"/>
                  <a:pt x="7898" y="2802"/>
                </a:cubicBezTo>
                <a:cubicBezTo>
                  <a:pt x="7924" y="2802"/>
                  <a:pt x="7945" y="2780"/>
                  <a:pt x="7945" y="2754"/>
                </a:cubicBezTo>
                <a:cubicBezTo>
                  <a:pt x="7945" y="2728"/>
                  <a:pt x="7924" y="2707"/>
                  <a:pt x="7898" y="2707"/>
                </a:cubicBezTo>
                <a:close/>
                <a:moveTo>
                  <a:pt x="7898" y="2842"/>
                </a:moveTo>
                <a:cubicBezTo>
                  <a:pt x="7872" y="2842"/>
                  <a:pt x="7850" y="2863"/>
                  <a:pt x="7850" y="2889"/>
                </a:cubicBezTo>
                <a:cubicBezTo>
                  <a:pt x="7850" y="2916"/>
                  <a:pt x="7872" y="2937"/>
                  <a:pt x="7898" y="2937"/>
                </a:cubicBezTo>
                <a:cubicBezTo>
                  <a:pt x="7924" y="2937"/>
                  <a:pt x="7945" y="2916"/>
                  <a:pt x="7945" y="2889"/>
                </a:cubicBezTo>
                <a:cubicBezTo>
                  <a:pt x="7945" y="2863"/>
                  <a:pt x="7924" y="2842"/>
                  <a:pt x="7898" y="2842"/>
                </a:cubicBezTo>
                <a:close/>
                <a:moveTo>
                  <a:pt x="7898" y="2977"/>
                </a:moveTo>
                <a:cubicBezTo>
                  <a:pt x="7872" y="2977"/>
                  <a:pt x="7850" y="2999"/>
                  <a:pt x="7850" y="3025"/>
                </a:cubicBezTo>
                <a:cubicBezTo>
                  <a:pt x="7850" y="3051"/>
                  <a:pt x="7872" y="3072"/>
                  <a:pt x="7898" y="3072"/>
                </a:cubicBezTo>
                <a:cubicBezTo>
                  <a:pt x="7924" y="3072"/>
                  <a:pt x="7945" y="3051"/>
                  <a:pt x="7945" y="3025"/>
                </a:cubicBezTo>
                <a:cubicBezTo>
                  <a:pt x="7945" y="2999"/>
                  <a:pt x="7924" y="2977"/>
                  <a:pt x="7898" y="2977"/>
                </a:cubicBezTo>
                <a:close/>
                <a:moveTo>
                  <a:pt x="7898" y="3113"/>
                </a:moveTo>
                <a:cubicBezTo>
                  <a:pt x="7872" y="3113"/>
                  <a:pt x="7850" y="3134"/>
                  <a:pt x="7850" y="3160"/>
                </a:cubicBezTo>
                <a:cubicBezTo>
                  <a:pt x="7850" y="3186"/>
                  <a:pt x="7872" y="3208"/>
                  <a:pt x="7898" y="3208"/>
                </a:cubicBezTo>
                <a:cubicBezTo>
                  <a:pt x="7924" y="3208"/>
                  <a:pt x="7945" y="3186"/>
                  <a:pt x="7945" y="3160"/>
                </a:cubicBezTo>
                <a:cubicBezTo>
                  <a:pt x="7945" y="3134"/>
                  <a:pt x="7924" y="3113"/>
                  <a:pt x="7898" y="3113"/>
                </a:cubicBezTo>
                <a:close/>
                <a:moveTo>
                  <a:pt x="7898" y="3519"/>
                </a:moveTo>
                <a:cubicBezTo>
                  <a:pt x="7872" y="3519"/>
                  <a:pt x="7850" y="3540"/>
                  <a:pt x="7850" y="3566"/>
                </a:cubicBezTo>
                <a:cubicBezTo>
                  <a:pt x="7850" y="3592"/>
                  <a:pt x="7872" y="3614"/>
                  <a:pt x="7898" y="3614"/>
                </a:cubicBezTo>
                <a:cubicBezTo>
                  <a:pt x="7924" y="3614"/>
                  <a:pt x="7945" y="3592"/>
                  <a:pt x="7945" y="3566"/>
                </a:cubicBezTo>
                <a:cubicBezTo>
                  <a:pt x="7945" y="3540"/>
                  <a:pt x="7924" y="3519"/>
                  <a:pt x="7898" y="3519"/>
                </a:cubicBezTo>
                <a:close/>
                <a:moveTo>
                  <a:pt x="7898" y="3654"/>
                </a:moveTo>
                <a:cubicBezTo>
                  <a:pt x="7872" y="3654"/>
                  <a:pt x="7850" y="3675"/>
                  <a:pt x="7850" y="3702"/>
                </a:cubicBezTo>
                <a:cubicBezTo>
                  <a:pt x="7850" y="3728"/>
                  <a:pt x="7872" y="3749"/>
                  <a:pt x="7898" y="3749"/>
                </a:cubicBezTo>
                <a:cubicBezTo>
                  <a:pt x="7924" y="3749"/>
                  <a:pt x="7945" y="3728"/>
                  <a:pt x="7945" y="3702"/>
                </a:cubicBezTo>
                <a:cubicBezTo>
                  <a:pt x="7945" y="3675"/>
                  <a:pt x="7924" y="3654"/>
                  <a:pt x="7898" y="3654"/>
                </a:cubicBezTo>
                <a:close/>
                <a:moveTo>
                  <a:pt x="7898" y="3789"/>
                </a:moveTo>
                <a:cubicBezTo>
                  <a:pt x="7872" y="3789"/>
                  <a:pt x="7850" y="3811"/>
                  <a:pt x="7850" y="3837"/>
                </a:cubicBezTo>
                <a:cubicBezTo>
                  <a:pt x="7850" y="3863"/>
                  <a:pt x="7872" y="3884"/>
                  <a:pt x="7898" y="3884"/>
                </a:cubicBezTo>
                <a:cubicBezTo>
                  <a:pt x="7924" y="3884"/>
                  <a:pt x="7945" y="3863"/>
                  <a:pt x="7945" y="3837"/>
                </a:cubicBezTo>
                <a:cubicBezTo>
                  <a:pt x="7945" y="3811"/>
                  <a:pt x="7924" y="3789"/>
                  <a:pt x="7898" y="3789"/>
                </a:cubicBezTo>
                <a:close/>
                <a:moveTo>
                  <a:pt x="7898" y="3925"/>
                </a:moveTo>
                <a:cubicBezTo>
                  <a:pt x="7872" y="3925"/>
                  <a:pt x="7850" y="3946"/>
                  <a:pt x="7850" y="3972"/>
                </a:cubicBezTo>
                <a:cubicBezTo>
                  <a:pt x="7850" y="3998"/>
                  <a:pt x="7872" y="4020"/>
                  <a:pt x="7898" y="4020"/>
                </a:cubicBezTo>
                <a:cubicBezTo>
                  <a:pt x="7924" y="4020"/>
                  <a:pt x="7945" y="3998"/>
                  <a:pt x="7945" y="3972"/>
                </a:cubicBezTo>
                <a:cubicBezTo>
                  <a:pt x="7945" y="3946"/>
                  <a:pt x="7924" y="3925"/>
                  <a:pt x="7898" y="3925"/>
                </a:cubicBezTo>
                <a:close/>
                <a:moveTo>
                  <a:pt x="7898" y="4060"/>
                </a:moveTo>
                <a:cubicBezTo>
                  <a:pt x="7872" y="4060"/>
                  <a:pt x="7850" y="4081"/>
                  <a:pt x="7850" y="4108"/>
                </a:cubicBezTo>
                <a:cubicBezTo>
                  <a:pt x="7850" y="4134"/>
                  <a:pt x="7872" y="4155"/>
                  <a:pt x="7898" y="4155"/>
                </a:cubicBezTo>
                <a:cubicBezTo>
                  <a:pt x="7924" y="4155"/>
                  <a:pt x="7945" y="4134"/>
                  <a:pt x="7945" y="4108"/>
                </a:cubicBezTo>
                <a:cubicBezTo>
                  <a:pt x="7945" y="4081"/>
                  <a:pt x="7924" y="4060"/>
                  <a:pt x="7898" y="4060"/>
                </a:cubicBezTo>
                <a:close/>
                <a:moveTo>
                  <a:pt x="7898" y="4195"/>
                </a:moveTo>
                <a:cubicBezTo>
                  <a:pt x="7872" y="4195"/>
                  <a:pt x="7850" y="4217"/>
                  <a:pt x="7850" y="4243"/>
                </a:cubicBezTo>
                <a:cubicBezTo>
                  <a:pt x="7850" y="4269"/>
                  <a:pt x="7872" y="4290"/>
                  <a:pt x="7898" y="4290"/>
                </a:cubicBezTo>
                <a:cubicBezTo>
                  <a:pt x="7924" y="4290"/>
                  <a:pt x="7945" y="4269"/>
                  <a:pt x="7945" y="4243"/>
                </a:cubicBezTo>
                <a:cubicBezTo>
                  <a:pt x="7945" y="4217"/>
                  <a:pt x="7924" y="4195"/>
                  <a:pt x="7898" y="4195"/>
                </a:cubicBezTo>
                <a:close/>
                <a:moveTo>
                  <a:pt x="7898" y="4331"/>
                </a:moveTo>
                <a:cubicBezTo>
                  <a:pt x="7872" y="4331"/>
                  <a:pt x="7850" y="4352"/>
                  <a:pt x="7850" y="4378"/>
                </a:cubicBezTo>
                <a:cubicBezTo>
                  <a:pt x="7850" y="4404"/>
                  <a:pt x="7872" y="4426"/>
                  <a:pt x="7898" y="4426"/>
                </a:cubicBezTo>
                <a:cubicBezTo>
                  <a:pt x="7924" y="4426"/>
                  <a:pt x="7945" y="4404"/>
                  <a:pt x="7945" y="4378"/>
                </a:cubicBezTo>
                <a:cubicBezTo>
                  <a:pt x="7945" y="4352"/>
                  <a:pt x="7924" y="4331"/>
                  <a:pt x="7898" y="4331"/>
                </a:cubicBezTo>
                <a:close/>
                <a:moveTo>
                  <a:pt x="7898" y="4466"/>
                </a:moveTo>
                <a:cubicBezTo>
                  <a:pt x="7872" y="4466"/>
                  <a:pt x="7850" y="4487"/>
                  <a:pt x="7850" y="4514"/>
                </a:cubicBezTo>
                <a:cubicBezTo>
                  <a:pt x="7850" y="4540"/>
                  <a:pt x="7872" y="4561"/>
                  <a:pt x="7898" y="4561"/>
                </a:cubicBezTo>
                <a:cubicBezTo>
                  <a:pt x="7924" y="4561"/>
                  <a:pt x="7945" y="4540"/>
                  <a:pt x="7945" y="4514"/>
                </a:cubicBezTo>
                <a:cubicBezTo>
                  <a:pt x="7945" y="4487"/>
                  <a:pt x="7924" y="4466"/>
                  <a:pt x="7898" y="4466"/>
                </a:cubicBezTo>
                <a:close/>
                <a:moveTo>
                  <a:pt x="7898" y="4601"/>
                </a:moveTo>
                <a:cubicBezTo>
                  <a:pt x="7872" y="4601"/>
                  <a:pt x="7850" y="4623"/>
                  <a:pt x="7850" y="4649"/>
                </a:cubicBezTo>
                <a:cubicBezTo>
                  <a:pt x="7850" y="4675"/>
                  <a:pt x="7872" y="4696"/>
                  <a:pt x="7898" y="4696"/>
                </a:cubicBezTo>
                <a:cubicBezTo>
                  <a:pt x="7924" y="4696"/>
                  <a:pt x="7945" y="4675"/>
                  <a:pt x="7945" y="4649"/>
                </a:cubicBezTo>
                <a:cubicBezTo>
                  <a:pt x="7945" y="4623"/>
                  <a:pt x="7924" y="4601"/>
                  <a:pt x="7898" y="4601"/>
                </a:cubicBezTo>
                <a:close/>
                <a:moveTo>
                  <a:pt x="7898" y="4737"/>
                </a:moveTo>
                <a:cubicBezTo>
                  <a:pt x="7872" y="4737"/>
                  <a:pt x="7850" y="4758"/>
                  <a:pt x="7850" y="4784"/>
                </a:cubicBezTo>
                <a:cubicBezTo>
                  <a:pt x="7850" y="4811"/>
                  <a:pt x="7872" y="4832"/>
                  <a:pt x="7898" y="4832"/>
                </a:cubicBezTo>
                <a:cubicBezTo>
                  <a:pt x="7924" y="4832"/>
                  <a:pt x="7945" y="4811"/>
                  <a:pt x="7945" y="4784"/>
                </a:cubicBezTo>
                <a:cubicBezTo>
                  <a:pt x="7945" y="4758"/>
                  <a:pt x="7924" y="4737"/>
                  <a:pt x="7898" y="4737"/>
                </a:cubicBezTo>
                <a:close/>
                <a:moveTo>
                  <a:pt x="7898" y="4872"/>
                </a:moveTo>
                <a:cubicBezTo>
                  <a:pt x="7872" y="4872"/>
                  <a:pt x="7850" y="4893"/>
                  <a:pt x="7850" y="4920"/>
                </a:cubicBezTo>
                <a:cubicBezTo>
                  <a:pt x="7850" y="4946"/>
                  <a:pt x="7872" y="4967"/>
                  <a:pt x="7898" y="4967"/>
                </a:cubicBezTo>
                <a:cubicBezTo>
                  <a:pt x="7924" y="4967"/>
                  <a:pt x="7945" y="4946"/>
                  <a:pt x="7945" y="4920"/>
                </a:cubicBezTo>
                <a:cubicBezTo>
                  <a:pt x="7945" y="4893"/>
                  <a:pt x="7924" y="4872"/>
                  <a:pt x="7898" y="4872"/>
                </a:cubicBezTo>
                <a:close/>
                <a:moveTo>
                  <a:pt x="7762" y="2707"/>
                </a:moveTo>
                <a:cubicBezTo>
                  <a:pt x="7736" y="2707"/>
                  <a:pt x="7715" y="2728"/>
                  <a:pt x="7715" y="2754"/>
                </a:cubicBezTo>
                <a:cubicBezTo>
                  <a:pt x="7715" y="2780"/>
                  <a:pt x="7736" y="2802"/>
                  <a:pt x="7762" y="2802"/>
                </a:cubicBezTo>
                <a:cubicBezTo>
                  <a:pt x="7789" y="2802"/>
                  <a:pt x="7810" y="2780"/>
                  <a:pt x="7810" y="2754"/>
                </a:cubicBezTo>
                <a:cubicBezTo>
                  <a:pt x="7810" y="2728"/>
                  <a:pt x="7789" y="2707"/>
                  <a:pt x="7762" y="2707"/>
                </a:cubicBezTo>
                <a:close/>
                <a:moveTo>
                  <a:pt x="7762" y="2842"/>
                </a:moveTo>
                <a:cubicBezTo>
                  <a:pt x="7736" y="2842"/>
                  <a:pt x="7715" y="2863"/>
                  <a:pt x="7715" y="2889"/>
                </a:cubicBezTo>
                <a:cubicBezTo>
                  <a:pt x="7715" y="2916"/>
                  <a:pt x="7736" y="2937"/>
                  <a:pt x="7762" y="2937"/>
                </a:cubicBezTo>
                <a:cubicBezTo>
                  <a:pt x="7789" y="2937"/>
                  <a:pt x="7810" y="2916"/>
                  <a:pt x="7810" y="2889"/>
                </a:cubicBezTo>
                <a:cubicBezTo>
                  <a:pt x="7810" y="2863"/>
                  <a:pt x="7789" y="2842"/>
                  <a:pt x="7762" y="2842"/>
                </a:cubicBezTo>
                <a:close/>
                <a:moveTo>
                  <a:pt x="7762" y="2977"/>
                </a:moveTo>
                <a:cubicBezTo>
                  <a:pt x="7736" y="2977"/>
                  <a:pt x="7715" y="2999"/>
                  <a:pt x="7715" y="3025"/>
                </a:cubicBezTo>
                <a:cubicBezTo>
                  <a:pt x="7715" y="3051"/>
                  <a:pt x="7736" y="3072"/>
                  <a:pt x="7762" y="3072"/>
                </a:cubicBezTo>
                <a:cubicBezTo>
                  <a:pt x="7789" y="3072"/>
                  <a:pt x="7810" y="3051"/>
                  <a:pt x="7810" y="3025"/>
                </a:cubicBezTo>
                <a:cubicBezTo>
                  <a:pt x="7810" y="2999"/>
                  <a:pt x="7789" y="2977"/>
                  <a:pt x="7762" y="2977"/>
                </a:cubicBezTo>
                <a:close/>
                <a:moveTo>
                  <a:pt x="7762" y="3113"/>
                </a:moveTo>
                <a:cubicBezTo>
                  <a:pt x="7736" y="3113"/>
                  <a:pt x="7715" y="3134"/>
                  <a:pt x="7715" y="3160"/>
                </a:cubicBezTo>
                <a:cubicBezTo>
                  <a:pt x="7715" y="3186"/>
                  <a:pt x="7736" y="3208"/>
                  <a:pt x="7762" y="3208"/>
                </a:cubicBezTo>
                <a:cubicBezTo>
                  <a:pt x="7789" y="3208"/>
                  <a:pt x="7810" y="3186"/>
                  <a:pt x="7810" y="3160"/>
                </a:cubicBezTo>
                <a:cubicBezTo>
                  <a:pt x="7810" y="3134"/>
                  <a:pt x="7789" y="3113"/>
                  <a:pt x="7762" y="3113"/>
                </a:cubicBezTo>
                <a:close/>
                <a:moveTo>
                  <a:pt x="7762" y="3519"/>
                </a:moveTo>
                <a:cubicBezTo>
                  <a:pt x="7736" y="3519"/>
                  <a:pt x="7715" y="3540"/>
                  <a:pt x="7715" y="3566"/>
                </a:cubicBezTo>
                <a:cubicBezTo>
                  <a:pt x="7715" y="3592"/>
                  <a:pt x="7736" y="3614"/>
                  <a:pt x="7762" y="3614"/>
                </a:cubicBezTo>
                <a:cubicBezTo>
                  <a:pt x="7789" y="3614"/>
                  <a:pt x="7810" y="3592"/>
                  <a:pt x="7810" y="3566"/>
                </a:cubicBezTo>
                <a:cubicBezTo>
                  <a:pt x="7810" y="3540"/>
                  <a:pt x="7789" y="3519"/>
                  <a:pt x="7762" y="3519"/>
                </a:cubicBezTo>
                <a:close/>
                <a:moveTo>
                  <a:pt x="7762" y="3654"/>
                </a:moveTo>
                <a:cubicBezTo>
                  <a:pt x="7736" y="3654"/>
                  <a:pt x="7715" y="3675"/>
                  <a:pt x="7715" y="3702"/>
                </a:cubicBezTo>
                <a:cubicBezTo>
                  <a:pt x="7715" y="3728"/>
                  <a:pt x="7736" y="3749"/>
                  <a:pt x="7762" y="3749"/>
                </a:cubicBezTo>
                <a:cubicBezTo>
                  <a:pt x="7789" y="3749"/>
                  <a:pt x="7810" y="3728"/>
                  <a:pt x="7810" y="3702"/>
                </a:cubicBezTo>
                <a:cubicBezTo>
                  <a:pt x="7810" y="3675"/>
                  <a:pt x="7789" y="3654"/>
                  <a:pt x="7762" y="3654"/>
                </a:cubicBezTo>
                <a:close/>
                <a:moveTo>
                  <a:pt x="7762" y="3789"/>
                </a:moveTo>
                <a:cubicBezTo>
                  <a:pt x="7736" y="3789"/>
                  <a:pt x="7715" y="3811"/>
                  <a:pt x="7715" y="3837"/>
                </a:cubicBezTo>
                <a:cubicBezTo>
                  <a:pt x="7715" y="3863"/>
                  <a:pt x="7736" y="3884"/>
                  <a:pt x="7762" y="3884"/>
                </a:cubicBezTo>
                <a:cubicBezTo>
                  <a:pt x="7789" y="3884"/>
                  <a:pt x="7810" y="3863"/>
                  <a:pt x="7810" y="3837"/>
                </a:cubicBezTo>
                <a:cubicBezTo>
                  <a:pt x="7810" y="3811"/>
                  <a:pt x="7789" y="3789"/>
                  <a:pt x="7762" y="3789"/>
                </a:cubicBezTo>
                <a:close/>
                <a:moveTo>
                  <a:pt x="7762" y="3925"/>
                </a:moveTo>
                <a:cubicBezTo>
                  <a:pt x="7736" y="3925"/>
                  <a:pt x="7715" y="3946"/>
                  <a:pt x="7715" y="3972"/>
                </a:cubicBezTo>
                <a:cubicBezTo>
                  <a:pt x="7715" y="3998"/>
                  <a:pt x="7736" y="4020"/>
                  <a:pt x="7762" y="4020"/>
                </a:cubicBezTo>
                <a:cubicBezTo>
                  <a:pt x="7789" y="4020"/>
                  <a:pt x="7810" y="3998"/>
                  <a:pt x="7810" y="3972"/>
                </a:cubicBezTo>
                <a:cubicBezTo>
                  <a:pt x="7810" y="3946"/>
                  <a:pt x="7789" y="3925"/>
                  <a:pt x="7762" y="3925"/>
                </a:cubicBezTo>
                <a:close/>
                <a:moveTo>
                  <a:pt x="7762" y="4060"/>
                </a:moveTo>
                <a:cubicBezTo>
                  <a:pt x="7736" y="4060"/>
                  <a:pt x="7715" y="4081"/>
                  <a:pt x="7715" y="4108"/>
                </a:cubicBezTo>
                <a:cubicBezTo>
                  <a:pt x="7715" y="4134"/>
                  <a:pt x="7736" y="4155"/>
                  <a:pt x="7762" y="4155"/>
                </a:cubicBezTo>
                <a:cubicBezTo>
                  <a:pt x="7789" y="4155"/>
                  <a:pt x="7810" y="4134"/>
                  <a:pt x="7810" y="4108"/>
                </a:cubicBezTo>
                <a:cubicBezTo>
                  <a:pt x="7810" y="4081"/>
                  <a:pt x="7789" y="4060"/>
                  <a:pt x="7762" y="4060"/>
                </a:cubicBezTo>
                <a:close/>
                <a:moveTo>
                  <a:pt x="7762" y="4195"/>
                </a:moveTo>
                <a:cubicBezTo>
                  <a:pt x="7736" y="4195"/>
                  <a:pt x="7715" y="4217"/>
                  <a:pt x="7715" y="4243"/>
                </a:cubicBezTo>
                <a:cubicBezTo>
                  <a:pt x="7715" y="4269"/>
                  <a:pt x="7736" y="4290"/>
                  <a:pt x="7762" y="4290"/>
                </a:cubicBezTo>
                <a:cubicBezTo>
                  <a:pt x="7789" y="4290"/>
                  <a:pt x="7810" y="4269"/>
                  <a:pt x="7810" y="4243"/>
                </a:cubicBezTo>
                <a:cubicBezTo>
                  <a:pt x="7810" y="4217"/>
                  <a:pt x="7789" y="4195"/>
                  <a:pt x="7762" y="4195"/>
                </a:cubicBezTo>
                <a:close/>
                <a:moveTo>
                  <a:pt x="7762" y="4331"/>
                </a:moveTo>
                <a:cubicBezTo>
                  <a:pt x="7736" y="4331"/>
                  <a:pt x="7715" y="4352"/>
                  <a:pt x="7715" y="4378"/>
                </a:cubicBezTo>
                <a:cubicBezTo>
                  <a:pt x="7715" y="4404"/>
                  <a:pt x="7736" y="4426"/>
                  <a:pt x="7762" y="4426"/>
                </a:cubicBezTo>
                <a:cubicBezTo>
                  <a:pt x="7789" y="4426"/>
                  <a:pt x="7810" y="4404"/>
                  <a:pt x="7810" y="4378"/>
                </a:cubicBezTo>
                <a:cubicBezTo>
                  <a:pt x="7810" y="4352"/>
                  <a:pt x="7789" y="4331"/>
                  <a:pt x="7762" y="4331"/>
                </a:cubicBezTo>
                <a:close/>
                <a:moveTo>
                  <a:pt x="7762" y="4466"/>
                </a:moveTo>
                <a:cubicBezTo>
                  <a:pt x="7736" y="4466"/>
                  <a:pt x="7715" y="4487"/>
                  <a:pt x="7715" y="4514"/>
                </a:cubicBezTo>
                <a:cubicBezTo>
                  <a:pt x="7715" y="4540"/>
                  <a:pt x="7736" y="4561"/>
                  <a:pt x="7762" y="4561"/>
                </a:cubicBezTo>
                <a:cubicBezTo>
                  <a:pt x="7789" y="4561"/>
                  <a:pt x="7810" y="4540"/>
                  <a:pt x="7810" y="4514"/>
                </a:cubicBezTo>
                <a:cubicBezTo>
                  <a:pt x="7810" y="4487"/>
                  <a:pt x="7789" y="4466"/>
                  <a:pt x="7762" y="4466"/>
                </a:cubicBezTo>
                <a:close/>
                <a:moveTo>
                  <a:pt x="7762" y="4601"/>
                </a:moveTo>
                <a:cubicBezTo>
                  <a:pt x="7736" y="4601"/>
                  <a:pt x="7715" y="4623"/>
                  <a:pt x="7715" y="4649"/>
                </a:cubicBezTo>
                <a:cubicBezTo>
                  <a:pt x="7715" y="4675"/>
                  <a:pt x="7736" y="4696"/>
                  <a:pt x="7762" y="4696"/>
                </a:cubicBezTo>
                <a:cubicBezTo>
                  <a:pt x="7789" y="4696"/>
                  <a:pt x="7810" y="4675"/>
                  <a:pt x="7810" y="4649"/>
                </a:cubicBezTo>
                <a:cubicBezTo>
                  <a:pt x="7810" y="4623"/>
                  <a:pt x="7789" y="4601"/>
                  <a:pt x="7762" y="4601"/>
                </a:cubicBezTo>
                <a:close/>
                <a:moveTo>
                  <a:pt x="7762" y="4737"/>
                </a:moveTo>
                <a:cubicBezTo>
                  <a:pt x="7736" y="4737"/>
                  <a:pt x="7715" y="4758"/>
                  <a:pt x="7715" y="4784"/>
                </a:cubicBezTo>
                <a:cubicBezTo>
                  <a:pt x="7715" y="4811"/>
                  <a:pt x="7736" y="4832"/>
                  <a:pt x="7762" y="4832"/>
                </a:cubicBezTo>
                <a:cubicBezTo>
                  <a:pt x="7789" y="4832"/>
                  <a:pt x="7810" y="4811"/>
                  <a:pt x="7810" y="4784"/>
                </a:cubicBezTo>
                <a:cubicBezTo>
                  <a:pt x="7810" y="4758"/>
                  <a:pt x="7789" y="4737"/>
                  <a:pt x="7762" y="4737"/>
                </a:cubicBezTo>
                <a:close/>
                <a:moveTo>
                  <a:pt x="7762" y="4872"/>
                </a:moveTo>
                <a:cubicBezTo>
                  <a:pt x="7736" y="4872"/>
                  <a:pt x="7715" y="4893"/>
                  <a:pt x="7715" y="4920"/>
                </a:cubicBezTo>
                <a:cubicBezTo>
                  <a:pt x="7715" y="4946"/>
                  <a:pt x="7736" y="4967"/>
                  <a:pt x="7762" y="4967"/>
                </a:cubicBezTo>
                <a:cubicBezTo>
                  <a:pt x="7789" y="4967"/>
                  <a:pt x="7810" y="4946"/>
                  <a:pt x="7810" y="4920"/>
                </a:cubicBezTo>
                <a:cubicBezTo>
                  <a:pt x="7810" y="4893"/>
                  <a:pt x="7789" y="4872"/>
                  <a:pt x="7762" y="4872"/>
                </a:cubicBezTo>
                <a:close/>
                <a:moveTo>
                  <a:pt x="7627" y="2707"/>
                </a:moveTo>
                <a:cubicBezTo>
                  <a:pt x="7601" y="2707"/>
                  <a:pt x="7580" y="2728"/>
                  <a:pt x="7580" y="2754"/>
                </a:cubicBezTo>
                <a:cubicBezTo>
                  <a:pt x="7580" y="2780"/>
                  <a:pt x="7601" y="2802"/>
                  <a:pt x="7627" y="2802"/>
                </a:cubicBezTo>
                <a:cubicBezTo>
                  <a:pt x="7653" y="2802"/>
                  <a:pt x="7675" y="2780"/>
                  <a:pt x="7675" y="2754"/>
                </a:cubicBezTo>
                <a:cubicBezTo>
                  <a:pt x="7675" y="2728"/>
                  <a:pt x="7653" y="2707"/>
                  <a:pt x="7627" y="2707"/>
                </a:cubicBezTo>
                <a:close/>
                <a:moveTo>
                  <a:pt x="7627" y="2842"/>
                </a:moveTo>
                <a:cubicBezTo>
                  <a:pt x="7601" y="2842"/>
                  <a:pt x="7580" y="2863"/>
                  <a:pt x="7580" y="2889"/>
                </a:cubicBezTo>
                <a:cubicBezTo>
                  <a:pt x="7580" y="2916"/>
                  <a:pt x="7601" y="2937"/>
                  <a:pt x="7627" y="2937"/>
                </a:cubicBezTo>
                <a:cubicBezTo>
                  <a:pt x="7653" y="2937"/>
                  <a:pt x="7675" y="2916"/>
                  <a:pt x="7675" y="2889"/>
                </a:cubicBezTo>
                <a:cubicBezTo>
                  <a:pt x="7675" y="2863"/>
                  <a:pt x="7653" y="2842"/>
                  <a:pt x="7627" y="2842"/>
                </a:cubicBezTo>
                <a:close/>
                <a:moveTo>
                  <a:pt x="7492" y="2842"/>
                </a:moveTo>
                <a:cubicBezTo>
                  <a:pt x="7466" y="2842"/>
                  <a:pt x="7444" y="2863"/>
                  <a:pt x="7444" y="2889"/>
                </a:cubicBezTo>
                <a:cubicBezTo>
                  <a:pt x="7444" y="2916"/>
                  <a:pt x="7466" y="2937"/>
                  <a:pt x="7492" y="2937"/>
                </a:cubicBezTo>
                <a:cubicBezTo>
                  <a:pt x="7518" y="2937"/>
                  <a:pt x="7539" y="2916"/>
                  <a:pt x="7539" y="2889"/>
                </a:cubicBezTo>
                <a:cubicBezTo>
                  <a:pt x="7539" y="2863"/>
                  <a:pt x="7518" y="2842"/>
                  <a:pt x="7492" y="2842"/>
                </a:cubicBezTo>
                <a:close/>
                <a:moveTo>
                  <a:pt x="7356" y="2842"/>
                </a:moveTo>
                <a:cubicBezTo>
                  <a:pt x="7330" y="2842"/>
                  <a:pt x="7309" y="2863"/>
                  <a:pt x="7309" y="2889"/>
                </a:cubicBezTo>
                <a:cubicBezTo>
                  <a:pt x="7309" y="2916"/>
                  <a:pt x="7330" y="2937"/>
                  <a:pt x="7356" y="2937"/>
                </a:cubicBezTo>
                <a:cubicBezTo>
                  <a:pt x="7383" y="2937"/>
                  <a:pt x="7404" y="2916"/>
                  <a:pt x="7404" y="2889"/>
                </a:cubicBezTo>
                <a:cubicBezTo>
                  <a:pt x="7404" y="2863"/>
                  <a:pt x="7383" y="2842"/>
                  <a:pt x="7356" y="2842"/>
                </a:cubicBezTo>
                <a:close/>
                <a:moveTo>
                  <a:pt x="7627" y="2977"/>
                </a:moveTo>
                <a:cubicBezTo>
                  <a:pt x="7601" y="2977"/>
                  <a:pt x="7580" y="2999"/>
                  <a:pt x="7580" y="3025"/>
                </a:cubicBezTo>
                <a:cubicBezTo>
                  <a:pt x="7580" y="3051"/>
                  <a:pt x="7601" y="3072"/>
                  <a:pt x="7627" y="3072"/>
                </a:cubicBezTo>
                <a:cubicBezTo>
                  <a:pt x="7653" y="3072"/>
                  <a:pt x="7675" y="3051"/>
                  <a:pt x="7675" y="3025"/>
                </a:cubicBezTo>
                <a:cubicBezTo>
                  <a:pt x="7675" y="2999"/>
                  <a:pt x="7653" y="2977"/>
                  <a:pt x="7627" y="2977"/>
                </a:cubicBezTo>
                <a:close/>
                <a:moveTo>
                  <a:pt x="7627" y="3113"/>
                </a:moveTo>
                <a:cubicBezTo>
                  <a:pt x="7601" y="3113"/>
                  <a:pt x="7580" y="3134"/>
                  <a:pt x="7580" y="3160"/>
                </a:cubicBezTo>
                <a:cubicBezTo>
                  <a:pt x="7580" y="3186"/>
                  <a:pt x="7601" y="3208"/>
                  <a:pt x="7627" y="3208"/>
                </a:cubicBezTo>
                <a:cubicBezTo>
                  <a:pt x="7653" y="3208"/>
                  <a:pt x="7675" y="3186"/>
                  <a:pt x="7675" y="3160"/>
                </a:cubicBezTo>
                <a:cubicBezTo>
                  <a:pt x="7675" y="3134"/>
                  <a:pt x="7653" y="3113"/>
                  <a:pt x="7627" y="3113"/>
                </a:cubicBezTo>
                <a:close/>
                <a:moveTo>
                  <a:pt x="7627" y="3248"/>
                </a:moveTo>
                <a:cubicBezTo>
                  <a:pt x="7601" y="3248"/>
                  <a:pt x="7580" y="3269"/>
                  <a:pt x="7580" y="3295"/>
                </a:cubicBezTo>
                <a:cubicBezTo>
                  <a:pt x="7580" y="3322"/>
                  <a:pt x="7601" y="3343"/>
                  <a:pt x="7627" y="3343"/>
                </a:cubicBezTo>
                <a:cubicBezTo>
                  <a:pt x="7653" y="3343"/>
                  <a:pt x="7675" y="3322"/>
                  <a:pt x="7675" y="3295"/>
                </a:cubicBezTo>
                <a:cubicBezTo>
                  <a:pt x="7675" y="3269"/>
                  <a:pt x="7653" y="3248"/>
                  <a:pt x="7627" y="3248"/>
                </a:cubicBezTo>
                <a:close/>
                <a:moveTo>
                  <a:pt x="7627" y="3519"/>
                </a:moveTo>
                <a:cubicBezTo>
                  <a:pt x="7601" y="3519"/>
                  <a:pt x="7580" y="3540"/>
                  <a:pt x="7580" y="3566"/>
                </a:cubicBezTo>
                <a:cubicBezTo>
                  <a:pt x="7580" y="3592"/>
                  <a:pt x="7601" y="3614"/>
                  <a:pt x="7627" y="3614"/>
                </a:cubicBezTo>
                <a:cubicBezTo>
                  <a:pt x="7653" y="3614"/>
                  <a:pt x="7675" y="3592"/>
                  <a:pt x="7675" y="3566"/>
                </a:cubicBezTo>
                <a:cubicBezTo>
                  <a:pt x="7675" y="3540"/>
                  <a:pt x="7653" y="3519"/>
                  <a:pt x="7627" y="3519"/>
                </a:cubicBezTo>
                <a:close/>
                <a:moveTo>
                  <a:pt x="7627" y="3654"/>
                </a:moveTo>
                <a:cubicBezTo>
                  <a:pt x="7601" y="3654"/>
                  <a:pt x="7580" y="3675"/>
                  <a:pt x="7580" y="3702"/>
                </a:cubicBezTo>
                <a:cubicBezTo>
                  <a:pt x="7580" y="3728"/>
                  <a:pt x="7601" y="3749"/>
                  <a:pt x="7627" y="3749"/>
                </a:cubicBezTo>
                <a:cubicBezTo>
                  <a:pt x="7653" y="3749"/>
                  <a:pt x="7675" y="3728"/>
                  <a:pt x="7675" y="3702"/>
                </a:cubicBezTo>
                <a:cubicBezTo>
                  <a:pt x="7675" y="3675"/>
                  <a:pt x="7653" y="3654"/>
                  <a:pt x="7627" y="3654"/>
                </a:cubicBezTo>
                <a:close/>
                <a:moveTo>
                  <a:pt x="7627" y="3789"/>
                </a:moveTo>
                <a:cubicBezTo>
                  <a:pt x="7601" y="3789"/>
                  <a:pt x="7580" y="3811"/>
                  <a:pt x="7580" y="3837"/>
                </a:cubicBezTo>
                <a:cubicBezTo>
                  <a:pt x="7580" y="3863"/>
                  <a:pt x="7601" y="3884"/>
                  <a:pt x="7627" y="3884"/>
                </a:cubicBezTo>
                <a:cubicBezTo>
                  <a:pt x="7653" y="3884"/>
                  <a:pt x="7675" y="3863"/>
                  <a:pt x="7675" y="3837"/>
                </a:cubicBezTo>
                <a:cubicBezTo>
                  <a:pt x="7675" y="3811"/>
                  <a:pt x="7653" y="3789"/>
                  <a:pt x="7627" y="3789"/>
                </a:cubicBezTo>
                <a:close/>
                <a:moveTo>
                  <a:pt x="7627" y="3925"/>
                </a:moveTo>
                <a:cubicBezTo>
                  <a:pt x="7601" y="3925"/>
                  <a:pt x="7580" y="3946"/>
                  <a:pt x="7580" y="3972"/>
                </a:cubicBezTo>
                <a:cubicBezTo>
                  <a:pt x="7580" y="3998"/>
                  <a:pt x="7601" y="4020"/>
                  <a:pt x="7627" y="4020"/>
                </a:cubicBezTo>
                <a:cubicBezTo>
                  <a:pt x="7653" y="4020"/>
                  <a:pt x="7675" y="3998"/>
                  <a:pt x="7675" y="3972"/>
                </a:cubicBezTo>
                <a:cubicBezTo>
                  <a:pt x="7675" y="3946"/>
                  <a:pt x="7653" y="3925"/>
                  <a:pt x="7627" y="3925"/>
                </a:cubicBezTo>
                <a:close/>
                <a:moveTo>
                  <a:pt x="7627" y="4060"/>
                </a:moveTo>
                <a:cubicBezTo>
                  <a:pt x="7601" y="4060"/>
                  <a:pt x="7580" y="4081"/>
                  <a:pt x="7580" y="4108"/>
                </a:cubicBezTo>
                <a:cubicBezTo>
                  <a:pt x="7580" y="4134"/>
                  <a:pt x="7601" y="4155"/>
                  <a:pt x="7627" y="4155"/>
                </a:cubicBezTo>
                <a:cubicBezTo>
                  <a:pt x="7653" y="4155"/>
                  <a:pt x="7675" y="4134"/>
                  <a:pt x="7675" y="4108"/>
                </a:cubicBezTo>
                <a:cubicBezTo>
                  <a:pt x="7675" y="4081"/>
                  <a:pt x="7653" y="4060"/>
                  <a:pt x="7627" y="4060"/>
                </a:cubicBezTo>
                <a:close/>
                <a:moveTo>
                  <a:pt x="7627" y="4195"/>
                </a:moveTo>
                <a:cubicBezTo>
                  <a:pt x="7601" y="4195"/>
                  <a:pt x="7580" y="4217"/>
                  <a:pt x="7580" y="4243"/>
                </a:cubicBezTo>
                <a:cubicBezTo>
                  <a:pt x="7580" y="4269"/>
                  <a:pt x="7601" y="4290"/>
                  <a:pt x="7627" y="4290"/>
                </a:cubicBezTo>
                <a:cubicBezTo>
                  <a:pt x="7653" y="4290"/>
                  <a:pt x="7675" y="4269"/>
                  <a:pt x="7675" y="4243"/>
                </a:cubicBezTo>
                <a:cubicBezTo>
                  <a:pt x="7675" y="4217"/>
                  <a:pt x="7653" y="4195"/>
                  <a:pt x="7627" y="4195"/>
                </a:cubicBezTo>
                <a:close/>
                <a:moveTo>
                  <a:pt x="7627" y="4331"/>
                </a:moveTo>
                <a:cubicBezTo>
                  <a:pt x="7601" y="4331"/>
                  <a:pt x="7580" y="4352"/>
                  <a:pt x="7580" y="4378"/>
                </a:cubicBezTo>
                <a:cubicBezTo>
                  <a:pt x="7580" y="4404"/>
                  <a:pt x="7601" y="4426"/>
                  <a:pt x="7627" y="4426"/>
                </a:cubicBezTo>
                <a:cubicBezTo>
                  <a:pt x="7653" y="4426"/>
                  <a:pt x="7675" y="4404"/>
                  <a:pt x="7675" y="4378"/>
                </a:cubicBezTo>
                <a:cubicBezTo>
                  <a:pt x="7675" y="4352"/>
                  <a:pt x="7653" y="4331"/>
                  <a:pt x="7627" y="4331"/>
                </a:cubicBezTo>
                <a:close/>
                <a:moveTo>
                  <a:pt x="7627" y="4466"/>
                </a:moveTo>
                <a:cubicBezTo>
                  <a:pt x="7601" y="4466"/>
                  <a:pt x="7580" y="4487"/>
                  <a:pt x="7580" y="4514"/>
                </a:cubicBezTo>
                <a:cubicBezTo>
                  <a:pt x="7580" y="4540"/>
                  <a:pt x="7601" y="4561"/>
                  <a:pt x="7627" y="4561"/>
                </a:cubicBezTo>
                <a:cubicBezTo>
                  <a:pt x="7653" y="4561"/>
                  <a:pt x="7675" y="4540"/>
                  <a:pt x="7675" y="4514"/>
                </a:cubicBezTo>
                <a:cubicBezTo>
                  <a:pt x="7675" y="4487"/>
                  <a:pt x="7653" y="4466"/>
                  <a:pt x="7627" y="4466"/>
                </a:cubicBezTo>
                <a:close/>
                <a:moveTo>
                  <a:pt x="7627" y="4601"/>
                </a:moveTo>
                <a:cubicBezTo>
                  <a:pt x="7601" y="4601"/>
                  <a:pt x="7580" y="4623"/>
                  <a:pt x="7580" y="4649"/>
                </a:cubicBezTo>
                <a:cubicBezTo>
                  <a:pt x="7580" y="4675"/>
                  <a:pt x="7601" y="4696"/>
                  <a:pt x="7627" y="4696"/>
                </a:cubicBezTo>
                <a:cubicBezTo>
                  <a:pt x="7653" y="4696"/>
                  <a:pt x="7675" y="4675"/>
                  <a:pt x="7675" y="4649"/>
                </a:cubicBezTo>
                <a:cubicBezTo>
                  <a:pt x="7675" y="4623"/>
                  <a:pt x="7653" y="4601"/>
                  <a:pt x="7627" y="4601"/>
                </a:cubicBezTo>
                <a:close/>
                <a:moveTo>
                  <a:pt x="7627" y="4737"/>
                </a:moveTo>
                <a:cubicBezTo>
                  <a:pt x="7601" y="4737"/>
                  <a:pt x="7580" y="4758"/>
                  <a:pt x="7580" y="4784"/>
                </a:cubicBezTo>
                <a:cubicBezTo>
                  <a:pt x="7580" y="4811"/>
                  <a:pt x="7601" y="4832"/>
                  <a:pt x="7627" y="4832"/>
                </a:cubicBezTo>
                <a:cubicBezTo>
                  <a:pt x="7653" y="4832"/>
                  <a:pt x="7675" y="4811"/>
                  <a:pt x="7675" y="4784"/>
                </a:cubicBezTo>
                <a:cubicBezTo>
                  <a:pt x="7675" y="4758"/>
                  <a:pt x="7653" y="4737"/>
                  <a:pt x="7627" y="4737"/>
                </a:cubicBezTo>
                <a:close/>
                <a:moveTo>
                  <a:pt x="7627" y="4872"/>
                </a:moveTo>
                <a:cubicBezTo>
                  <a:pt x="7601" y="4872"/>
                  <a:pt x="7580" y="4893"/>
                  <a:pt x="7580" y="4920"/>
                </a:cubicBezTo>
                <a:cubicBezTo>
                  <a:pt x="7580" y="4946"/>
                  <a:pt x="7601" y="4967"/>
                  <a:pt x="7627" y="4967"/>
                </a:cubicBezTo>
                <a:cubicBezTo>
                  <a:pt x="7653" y="4967"/>
                  <a:pt x="7675" y="4946"/>
                  <a:pt x="7675" y="4920"/>
                </a:cubicBezTo>
                <a:cubicBezTo>
                  <a:pt x="7675" y="4893"/>
                  <a:pt x="7653" y="4872"/>
                  <a:pt x="7627" y="4872"/>
                </a:cubicBezTo>
                <a:close/>
                <a:moveTo>
                  <a:pt x="7492" y="3113"/>
                </a:moveTo>
                <a:cubicBezTo>
                  <a:pt x="7466" y="3113"/>
                  <a:pt x="7444" y="3134"/>
                  <a:pt x="7444" y="3160"/>
                </a:cubicBezTo>
                <a:cubicBezTo>
                  <a:pt x="7444" y="3186"/>
                  <a:pt x="7466" y="3208"/>
                  <a:pt x="7492" y="3208"/>
                </a:cubicBezTo>
                <a:cubicBezTo>
                  <a:pt x="7518" y="3208"/>
                  <a:pt x="7539" y="3186"/>
                  <a:pt x="7539" y="3160"/>
                </a:cubicBezTo>
                <a:cubicBezTo>
                  <a:pt x="7539" y="3134"/>
                  <a:pt x="7518" y="3113"/>
                  <a:pt x="7492" y="3113"/>
                </a:cubicBezTo>
                <a:close/>
                <a:moveTo>
                  <a:pt x="7492" y="3248"/>
                </a:moveTo>
                <a:cubicBezTo>
                  <a:pt x="7466" y="3248"/>
                  <a:pt x="7444" y="3269"/>
                  <a:pt x="7444" y="3295"/>
                </a:cubicBezTo>
                <a:cubicBezTo>
                  <a:pt x="7444" y="3322"/>
                  <a:pt x="7466" y="3343"/>
                  <a:pt x="7492" y="3343"/>
                </a:cubicBezTo>
                <a:cubicBezTo>
                  <a:pt x="7518" y="3343"/>
                  <a:pt x="7539" y="3322"/>
                  <a:pt x="7539" y="3295"/>
                </a:cubicBezTo>
                <a:cubicBezTo>
                  <a:pt x="7539" y="3269"/>
                  <a:pt x="7518" y="3248"/>
                  <a:pt x="7492" y="3248"/>
                </a:cubicBezTo>
                <a:close/>
                <a:moveTo>
                  <a:pt x="7492" y="3383"/>
                </a:moveTo>
                <a:cubicBezTo>
                  <a:pt x="7466" y="3383"/>
                  <a:pt x="7444" y="3405"/>
                  <a:pt x="7444" y="3431"/>
                </a:cubicBezTo>
                <a:cubicBezTo>
                  <a:pt x="7444" y="3457"/>
                  <a:pt x="7466" y="3478"/>
                  <a:pt x="7492" y="3478"/>
                </a:cubicBezTo>
                <a:cubicBezTo>
                  <a:pt x="7518" y="3478"/>
                  <a:pt x="7539" y="3457"/>
                  <a:pt x="7539" y="3431"/>
                </a:cubicBezTo>
                <a:cubicBezTo>
                  <a:pt x="7539" y="3405"/>
                  <a:pt x="7518" y="3383"/>
                  <a:pt x="7492" y="3383"/>
                </a:cubicBezTo>
                <a:close/>
                <a:moveTo>
                  <a:pt x="7492" y="3519"/>
                </a:moveTo>
                <a:cubicBezTo>
                  <a:pt x="7466" y="3519"/>
                  <a:pt x="7444" y="3540"/>
                  <a:pt x="7444" y="3566"/>
                </a:cubicBezTo>
                <a:cubicBezTo>
                  <a:pt x="7444" y="3592"/>
                  <a:pt x="7466" y="3614"/>
                  <a:pt x="7492" y="3614"/>
                </a:cubicBezTo>
                <a:cubicBezTo>
                  <a:pt x="7518" y="3614"/>
                  <a:pt x="7539" y="3592"/>
                  <a:pt x="7539" y="3566"/>
                </a:cubicBezTo>
                <a:cubicBezTo>
                  <a:pt x="7539" y="3540"/>
                  <a:pt x="7518" y="3519"/>
                  <a:pt x="7492" y="3519"/>
                </a:cubicBezTo>
                <a:close/>
                <a:moveTo>
                  <a:pt x="7492" y="3654"/>
                </a:moveTo>
                <a:cubicBezTo>
                  <a:pt x="7466" y="3654"/>
                  <a:pt x="7444" y="3675"/>
                  <a:pt x="7444" y="3702"/>
                </a:cubicBezTo>
                <a:cubicBezTo>
                  <a:pt x="7444" y="3728"/>
                  <a:pt x="7466" y="3749"/>
                  <a:pt x="7492" y="3749"/>
                </a:cubicBezTo>
                <a:cubicBezTo>
                  <a:pt x="7518" y="3749"/>
                  <a:pt x="7539" y="3728"/>
                  <a:pt x="7539" y="3702"/>
                </a:cubicBezTo>
                <a:cubicBezTo>
                  <a:pt x="7539" y="3675"/>
                  <a:pt x="7518" y="3654"/>
                  <a:pt x="7492" y="3654"/>
                </a:cubicBezTo>
                <a:close/>
                <a:moveTo>
                  <a:pt x="7492" y="3789"/>
                </a:moveTo>
                <a:cubicBezTo>
                  <a:pt x="7466" y="3789"/>
                  <a:pt x="7444" y="3811"/>
                  <a:pt x="7444" y="3837"/>
                </a:cubicBezTo>
                <a:cubicBezTo>
                  <a:pt x="7444" y="3863"/>
                  <a:pt x="7466" y="3884"/>
                  <a:pt x="7492" y="3884"/>
                </a:cubicBezTo>
                <a:cubicBezTo>
                  <a:pt x="7518" y="3884"/>
                  <a:pt x="7539" y="3863"/>
                  <a:pt x="7539" y="3837"/>
                </a:cubicBezTo>
                <a:cubicBezTo>
                  <a:pt x="7539" y="3811"/>
                  <a:pt x="7518" y="3789"/>
                  <a:pt x="7492" y="3789"/>
                </a:cubicBezTo>
                <a:close/>
                <a:moveTo>
                  <a:pt x="7492" y="3925"/>
                </a:moveTo>
                <a:cubicBezTo>
                  <a:pt x="7466" y="3925"/>
                  <a:pt x="7444" y="3946"/>
                  <a:pt x="7444" y="3972"/>
                </a:cubicBezTo>
                <a:cubicBezTo>
                  <a:pt x="7444" y="3998"/>
                  <a:pt x="7466" y="4020"/>
                  <a:pt x="7492" y="4020"/>
                </a:cubicBezTo>
                <a:cubicBezTo>
                  <a:pt x="7518" y="4020"/>
                  <a:pt x="7539" y="3998"/>
                  <a:pt x="7539" y="3972"/>
                </a:cubicBezTo>
                <a:cubicBezTo>
                  <a:pt x="7539" y="3946"/>
                  <a:pt x="7518" y="3925"/>
                  <a:pt x="7492" y="3925"/>
                </a:cubicBezTo>
                <a:close/>
                <a:moveTo>
                  <a:pt x="7492" y="4060"/>
                </a:moveTo>
                <a:cubicBezTo>
                  <a:pt x="7466" y="4060"/>
                  <a:pt x="7444" y="4081"/>
                  <a:pt x="7444" y="4108"/>
                </a:cubicBezTo>
                <a:cubicBezTo>
                  <a:pt x="7444" y="4134"/>
                  <a:pt x="7466" y="4155"/>
                  <a:pt x="7492" y="4155"/>
                </a:cubicBezTo>
                <a:cubicBezTo>
                  <a:pt x="7518" y="4155"/>
                  <a:pt x="7539" y="4134"/>
                  <a:pt x="7539" y="4108"/>
                </a:cubicBezTo>
                <a:cubicBezTo>
                  <a:pt x="7539" y="4081"/>
                  <a:pt x="7518" y="4060"/>
                  <a:pt x="7492" y="4060"/>
                </a:cubicBezTo>
                <a:close/>
                <a:moveTo>
                  <a:pt x="7492" y="4195"/>
                </a:moveTo>
                <a:cubicBezTo>
                  <a:pt x="7466" y="4195"/>
                  <a:pt x="7444" y="4217"/>
                  <a:pt x="7444" y="4243"/>
                </a:cubicBezTo>
                <a:cubicBezTo>
                  <a:pt x="7444" y="4269"/>
                  <a:pt x="7466" y="4290"/>
                  <a:pt x="7492" y="4290"/>
                </a:cubicBezTo>
                <a:cubicBezTo>
                  <a:pt x="7518" y="4290"/>
                  <a:pt x="7539" y="4269"/>
                  <a:pt x="7539" y="4243"/>
                </a:cubicBezTo>
                <a:cubicBezTo>
                  <a:pt x="7539" y="4217"/>
                  <a:pt x="7518" y="4195"/>
                  <a:pt x="7492" y="4195"/>
                </a:cubicBezTo>
                <a:close/>
                <a:moveTo>
                  <a:pt x="7492" y="4331"/>
                </a:moveTo>
                <a:cubicBezTo>
                  <a:pt x="7466" y="4331"/>
                  <a:pt x="7444" y="4352"/>
                  <a:pt x="7444" y="4378"/>
                </a:cubicBezTo>
                <a:cubicBezTo>
                  <a:pt x="7444" y="4404"/>
                  <a:pt x="7466" y="4426"/>
                  <a:pt x="7492" y="4426"/>
                </a:cubicBezTo>
                <a:cubicBezTo>
                  <a:pt x="7518" y="4426"/>
                  <a:pt x="7539" y="4404"/>
                  <a:pt x="7539" y="4378"/>
                </a:cubicBezTo>
                <a:cubicBezTo>
                  <a:pt x="7539" y="4352"/>
                  <a:pt x="7518" y="4331"/>
                  <a:pt x="7492" y="4331"/>
                </a:cubicBezTo>
                <a:close/>
                <a:moveTo>
                  <a:pt x="7492" y="4466"/>
                </a:moveTo>
                <a:cubicBezTo>
                  <a:pt x="7466" y="4466"/>
                  <a:pt x="7444" y="4487"/>
                  <a:pt x="7444" y="4514"/>
                </a:cubicBezTo>
                <a:cubicBezTo>
                  <a:pt x="7444" y="4540"/>
                  <a:pt x="7466" y="4561"/>
                  <a:pt x="7492" y="4561"/>
                </a:cubicBezTo>
                <a:cubicBezTo>
                  <a:pt x="7518" y="4561"/>
                  <a:pt x="7539" y="4540"/>
                  <a:pt x="7539" y="4514"/>
                </a:cubicBezTo>
                <a:cubicBezTo>
                  <a:pt x="7539" y="4487"/>
                  <a:pt x="7518" y="4466"/>
                  <a:pt x="7492" y="4466"/>
                </a:cubicBezTo>
                <a:close/>
                <a:moveTo>
                  <a:pt x="7492" y="4601"/>
                </a:moveTo>
                <a:cubicBezTo>
                  <a:pt x="7466" y="4601"/>
                  <a:pt x="7444" y="4623"/>
                  <a:pt x="7444" y="4649"/>
                </a:cubicBezTo>
                <a:cubicBezTo>
                  <a:pt x="7444" y="4675"/>
                  <a:pt x="7466" y="4696"/>
                  <a:pt x="7492" y="4696"/>
                </a:cubicBezTo>
                <a:cubicBezTo>
                  <a:pt x="7518" y="4696"/>
                  <a:pt x="7539" y="4675"/>
                  <a:pt x="7539" y="4649"/>
                </a:cubicBezTo>
                <a:cubicBezTo>
                  <a:pt x="7539" y="4623"/>
                  <a:pt x="7518" y="4601"/>
                  <a:pt x="7492" y="4601"/>
                </a:cubicBezTo>
                <a:close/>
                <a:moveTo>
                  <a:pt x="7492" y="4737"/>
                </a:moveTo>
                <a:cubicBezTo>
                  <a:pt x="7466" y="4737"/>
                  <a:pt x="7444" y="4758"/>
                  <a:pt x="7444" y="4784"/>
                </a:cubicBezTo>
                <a:cubicBezTo>
                  <a:pt x="7444" y="4811"/>
                  <a:pt x="7466" y="4832"/>
                  <a:pt x="7492" y="4832"/>
                </a:cubicBezTo>
                <a:cubicBezTo>
                  <a:pt x="7518" y="4832"/>
                  <a:pt x="7539" y="4811"/>
                  <a:pt x="7539" y="4784"/>
                </a:cubicBezTo>
                <a:cubicBezTo>
                  <a:pt x="7539" y="4758"/>
                  <a:pt x="7518" y="4737"/>
                  <a:pt x="7492" y="4737"/>
                </a:cubicBezTo>
                <a:close/>
                <a:moveTo>
                  <a:pt x="7492" y="4872"/>
                </a:moveTo>
                <a:cubicBezTo>
                  <a:pt x="7466" y="4872"/>
                  <a:pt x="7444" y="4893"/>
                  <a:pt x="7444" y="4920"/>
                </a:cubicBezTo>
                <a:cubicBezTo>
                  <a:pt x="7444" y="4946"/>
                  <a:pt x="7466" y="4967"/>
                  <a:pt x="7492" y="4967"/>
                </a:cubicBezTo>
                <a:cubicBezTo>
                  <a:pt x="7518" y="4967"/>
                  <a:pt x="7539" y="4946"/>
                  <a:pt x="7539" y="4920"/>
                </a:cubicBezTo>
                <a:cubicBezTo>
                  <a:pt x="7539" y="4893"/>
                  <a:pt x="7518" y="4872"/>
                  <a:pt x="7492" y="4872"/>
                </a:cubicBezTo>
                <a:close/>
                <a:moveTo>
                  <a:pt x="7356" y="3113"/>
                </a:moveTo>
                <a:cubicBezTo>
                  <a:pt x="7330" y="3113"/>
                  <a:pt x="7309" y="3134"/>
                  <a:pt x="7309" y="3160"/>
                </a:cubicBezTo>
                <a:cubicBezTo>
                  <a:pt x="7309" y="3186"/>
                  <a:pt x="7330" y="3208"/>
                  <a:pt x="7356" y="3208"/>
                </a:cubicBezTo>
                <a:cubicBezTo>
                  <a:pt x="7383" y="3208"/>
                  <a:pt x="7404" y="3186"/>
                  <a:pt x="7404" y="3160"/>
                </a:cubicBezTo>
                <a:cubicBezTo>
                  <a:pt x="7404" y="3134"/>
                  <a:pt x="7383" y="3113"/>
                  <a:pt x="7356" y="3113"/>
                </a:cubicBezTo>
                <a:close/>
                <a:moveTo>
                  <a:pt x="7356" y="3248"/>
                </a:moveTo>
                <a:cubicBezTo>
                  <a:pt x="7330" y="3248"/>
                  <a:pt x="7309" y="3269"/>
                  <a:pt x="7309" y="3295"/>
                </a:cubicBezTo>
                <a:cubicBezTo>
                  <a:pt x="7309" y="3322"/>
                  <a:pt x="7330" y="3343"/>
                  <a:pt x="7356" y="3343"/>
                </a:cubicBezTo>
                <a:cubicBezTo>
                  <a:pt x="7383" y="3343"/>
                  <a:pt x="7404" y="3322"/>
                  <a:pt x="7404" y="3295"/>
                </a:cubicBezTo>
                <a:cubicBezTo>
                  <a:pt x="7404" y="3269"/>
                  <a:pt x="7383" y="3248"/>
                  <a:pt x="7356" y="3248"/>
                </a:cubicBezTo>
                <a:close/>
                <a:moveTo>
                  <a:pt x="7356" y="3383"/>
                </a:moveTo>
                <a:cubicBezTo>
                  <a:pt x="7330" y="3383"/>
                  <a:pt x="7309" y="3405"/>
                  <a:pt x="7309" y="3431"/>
                </a:cubicBezTo>
                <a:cubicBezTo>
                  <a:pt x="7309" y="3457"/>
                  <a:pt x="7330" y="3478"/>
                  <a:pt x="7356" y="3478"/>
                </a:cubicBezTo>
                <a:cubicBezTo>
                  <a:pt x="7383" y="3478"/>
                  <a:pt x="7404" y="3457"/>
                  <a:pt x="7404" y="3431"/>
                </a:cubicBezTo>
                <a:cubicBezTo>
                  <a:pt x="7404" y="3405"/>
                  <a:pt x="7383" y="3383"/>
                  <a:pt x="7356" y="3383"/>
                </a:cubicBezTo>
                <a:close/>
                <a:moveTo>
                  <a:pt x="7356" y="3519"/>
                </a:moveTo>
                <a:cubicBezTo>
                  <a:pt x="7330" y="3519"/>
                  <a:pt x="7309" y="3540"/>
                  <a:pt x="7309" y="3566"/>
                </a:cubicBezTo>
                <a:cubicBezTo>
                  <a:pt x="7309" y="3592"/>
                  <a:pt x="7330" y="3614"/>
                  <a:pt x="7356" y="3614"/>
                </a:cubicBezTo>
                <a:cubicBezTo>
                  <a:pt x="7383" y="3614"/>
                  <a:pt x="7404" y="3592"/>
                  <a:pt x="7404" y="3566"/>
                </a:cubicBezTo>
                <a:cubicBezTo>
                  <a:pt x="7404" y="3540"/>
                  <a:pt x="7383" y="3519"/>
                  <a:pt x="7356" y="3519"/>
                </a:cubicBezTo>
                <a:close/>
                <a:moveTo>
                  <a:pt x="7356" y="3654"/>
                </a:moveTo>
                <a:cubicBezTo>
                  <a:pt x="7330" y="3654"/>
                  <a:pt x="7309" y="3675"/>
                  <a:pt x="7309" y="3702"/>
                </a:cubicBezTo>
                <a:cubicBezTo>
                  <a:pt x="7309" y="3728"/>
                  <a:pt x="7330" y="3749"/>
                  <a:pt x="7356" y="3749"/>
                </a:cubicBezTo>
                <a:cubicBezTo>
                  <a:pt x="7383" y="3749"/>
                  <a:pt x="7404" y="3728"/>
                  <a:pt x="7404" y="3702"/>
                </a:cubicBezTo>
                <a:cubicBezTo>
                  <a:pt x="7404" y="3675"/>
                  <a:pt x="7383" y="3654"/>
                  <a:pt x="7356" y="3654"/>
                </a:cubicBezTo>
                <a:close/>
                <a:moveTo>
                  <a:pt x="7356" y="3789"/>
                </a:moveTo>
                <a:cubicBezTo>
                  <a:pt x="7330" y="3789"/>
                  <a:pt x="7309" y="3811"/>
                  <a:pt x="7309" y="3837"/>
                </a:cubicBezTo>
                <a:cubicBezTo>
                  <a:pt x="7309" y="3863"/>
                  <a:pt x="7330" y="3884"/>
                  <a:pt x="7356" y="3884"/>
                </a:cubicBezTo>
                <a:cubicBezTo>
                  <a:pt x="7383" y="3884"/>
                  <a:pt x="7404" y="3863"/>
                  <a:pt x="7404" y="3837"/>
                </a:cubicBezTo>
                <a:cubicBezTo>
                  <a:pt x="7404" y="3811"/>
                  <a:pt x="7383" y="3789"/>
                  <a:pt x="7356" y="3789"/>
                </a:cubicBezTo>
                <a:close/>
                <a:moveTo>
                  <a:pt x="7356" y="3925"/>
                </a:moveTo>
                <a:cubicBezTo>
                  <a:pt x="7330" y="3925"/>
                  <a:pt x="7309" y="3946"/>
                  <a:pt x="7309" y="3972"/>
                </a:cubicBezTo>
                <a:cubicBezTo>
                  <a:pt x="7309" y="3998"/>
                  <a:pt x="7330" y="4020"/>
                  <a:pt x="7356" y="4020"/>
                </a:cubicBezTo>
                <a:cubicBezTo>
                  <a:pt x="7383" y="4020"/>
                  <a:pt x="7404" y="3998"/>
                  <a:pt x="7404" y="3972"/>
                </a:cubicBezTo>
                <a:cubicBezTo>
                  <a:pt x="7404" y="3946"/>
                  <a:pt x="7383" y="3925"/>
                  <a:pt x="7356" y="3925"/>
                </a:cubicBezTo>
                <a:close/>
                <a:moveTo>
                  <a:pt x="7356" y="4060"/>
                </a:moveTo>
                <a:cubicBezTo>
                  <a:pt x="7330" y="4060"/>
                  <a:pt x="7309" y="4081"/>
                  <a:pt x="7309" y="4108"/>
                </a:cubicBezTo>
                <a:cubicBezTo>
                  <a:pt x="7309" y="4134"/>
                  <a:pt x="7330" y="4155"/>
                  <a:pt x="7356" y="4155"/>
                </a:cubicBezTo>
                <a:cubicBezTo>
                  <a:pt x="7383" y="4155"/>
                  <a:pt x="7404" y="4134"/>
                  <a:pt x="7404" y="4108"/>
                </a:cubicBezTo>
                <a:cubicBezTo>
                  <a:pt x="7404" y="4081"/>
                  <a:pt x="7383" y="4060"/>
                  <a:pt x="7356" y="4060"/>
                </a:cubicBezTo>
                <a:close/>
                <a:moveTo>
                  <a:pt x="7356" y="4195"/>
                </a:moveTo>
                <a:cubicBezTo>
                  <a:pt x="7330" y="4195"/>
                  <a:pt x="7309" y="4217"/>
                  <a:pt x="7309" y="4243"/>
                </a:cubicBezTo>
                <a:cubicBezTo>
                  <a:pt x="7309" y="4269"/>
                  <a:pt x="7330" y="4290"/>
                  <a:pt x="7356" y="4290"/>
                </a:cubicBezTo>
                <a:cubicBezTo>
                  <a:pt x="7383" y="4290"/>
                  <a:pt x="7404" y="4269"/>
                  <a:pt x="7404" y="4243"/>
                </a:cubicBezTo>
                <a:cubicBezTo>
                  <a:pt x="7404" y="4217"/>
                  <a:pt x="7383" y="4195"/>
                  <a:pt x="7356" y="4195"/>
                </a:cubicBezTo>
                <a:close/>
                <a:moveTo>
                  <a:pt x="7356" y="4331"/>
                </a:moveTo>
                <a:cubicBezTo>
                  <a:pt x="7330" y="4331"/>
                  <a:pt x="7309" y="4352"/>
                  <a:pt x="7309" y="4378"/>
                </a:cubicBezTo>
                <a:cubicBezTo>
                  <a:pt x="7309" y="4404"/>
                  <a:pt x="7330" y="4426"/>
                  <a:pt x="7356" y="4426"/>
                </a:cubicBezTo>
                <a:cubicBezTo>
                  <a:pt x="7383" y="4426"/>
                  <a:pt x="7404" y="4404"/>
                  <a:pt x="7404" y="4378"/>
                </a:cubicBezTo>
                <a:cubicBezTo>
                  <a:pt x="7404" y="4352"/>
                  <a:pt x="7383" y="4331"/>
                  <a:pt x="7356" y="4331"/>
                </a:cubicBezTo>
                <a:close/>
                <a:moveTo>
                  <a:pt x="7356" y="4466"/>
                </a:moveTo>
                <a:cubicBezTo>
                  <a:pt x="7330" y="4466"/>
                  <a:pt x="7309" y="4487"/>
                  <a:pt x="7309" y="4514"/>
                </a:cubicBezTo>
                <a:cubicBezTo>
                  <a:pt x="7309" y="4540"/>
                  <a:pt x="7330" y="4561"/>
                  <a:pt x="7356" y="4561"/>
                </a:cubicBezTo>
                <a:cubicBezTo>
                  <a:pt x="7383" y="4561"/>
                  <a:pt x="7404" y="4540"/>
                  <a:pt x="7404" y="4514"/>
                </a:cubicBezTo>
                <a:cubicBezTo>
                  <a:pt x="7404" y="4487"/>
                  <a:pt x="7383" y="4466"/>
                  <a:pt x="7356" y="4466"/>
                </a:cubicBezTo>
                <a:close/>
                <a:moveTo>
                  <a:pt x="7356" y="4601"/>
                </a:moveTo>
                <a:cubicBezTo>
                  <a:pt x="7330" y="4601"/>
                  <a:pt x="7309" y="4623"/>
                  <a:pt x="7309" y="4649"/>
                </a:cubicBezTo>
                <a:cubicBezTo>
                  <a:pt x="7309" y="4675"/>
                  <a:pt x="7330" y="4696"/>
                  <a:pt x="7356" y="4696"/>
                </a:cubicBezTo>
                <a:cubicBezTo>
                  <a:pt x="7383" y="4696"/>
                  <a:pt x="7404" y="4675"/>
                  <a:pt x="7404" y="4649"/>
                </a:cubicBezTo>
                <a:cubicBezTo>
                  <a:pt x="7404" y="4623"/>
                  <a:pt x="7383" y="4601"/>
                  <a:pt x="7356" y="4601"/>
                </a:cubicBezTo>
                <a:close/>
                <a:moveTo>
                  <a:pt x="7356" y="4737"/>
                </a:moveTo>
                <a:cubicBezTo>
                  <a:pt x="7330" y="4737"/>
                  <a:pt x="7309" y="4758"/>
                  <a:pt x="7309" y="4784"/>
                </a:cubicBezTo>
                <a:cubicBezTo>
                  <a:pt x="7309" y="4811"/>
                  <a:pt x="7330" y="4832"/>
                  <a:pt x="7356" y="4832"/>
                </a:cubicBezTo>
                <a:cubicBezTo>
                  <a:pt x="7383" y="4832"/>
                  <a:pt x="7404" y="4811"/>
                  <a:pt x="7404" y="4784"/>
                </a:cubicBezTo>
                <a:cubicBezTo>
                  <a:pt x="7404" y="4758"/>
                  <a:pt x="7383" y="4737"/>
                  <a:pt x="7356" y="4737"/>
                </a:cubicBezTo>
                <a:close/>
                <a:moveTo>
                  <a:pt x="7356" y="4872"/>
                </a:moveTo>
                <a:cubicBezTo>
                  <a:pt x="7330" y="4872"/>
                  <a:pt x="7309" y="4893"/>
                  <a:pt x="7309" y="4920"/>
                </a:cubicBezTo>
                <a:cubicBezTo>
                  <a:pt x="7309" y="4946"/>
                  <a:pt x="7330" y="4967"/>
                  <a:pt x="7356" y="4967"/>
                </a:cubicBezTo>
                <a:cubicBezTo>
                  <a:pt x="7383" y="4967"/>
                  <a:pt x="7404" y="4946"/>
                  <a:pt x="7404" y="4920"/>
                </a:cubicBezTo>
                <a:cubicBezTo>
                  <a:pt x="7404" y="4893"/>
                  <a:pt x="7383" y="4872"/>
                  <a:pt x="7356" y="4872"/>
                </a:cubicBezTo>
                <a:close/>
                <a:moveTo>
                  <a:pt x="7356" y="5008"/>
                </a:moveTo>
                <a:cubicBezTo>
                  <a:pt x="7330" y="5008"/>
                  <a:pt x="7309" y="5029"/>
                  <a:pt x="7309" y="5055"/>
                </a:cubicBezTo>
                <a:cubicBezTo>
                  <a:pt x="7309" y="5081"/>
                  <a:pt x="7330" y="5103"/>
                  <a:pt x="7356" y="5103"/>
                </a:cubicBezTo>
                <a:cubicBezTo>
                  <a:pt x="7383" y="5103"/>
                  <a:pt x="7404" y="5081"/>
                  <a:pt x="7404" y="5055"/>
                </a:cubicBezTo>
                <a:cubicBezTo>
                  <a:pt x="7404" y="5029"/>
                  <a:pt x="7383" y="5008"/>
                  <a:pt x="7356" y="5008"/>
                </a:cubicBezTo>
                <a:close/>
                <a:moveTo>
                  <a:pt x="7221" y="3113"/>
                </a:moveTo>
                <a:cubicBezTo>
                  <a:pt x="7195" y="3113"/>
                  <a:pt x="7174" y="3134"/>
                  <a:pt x="7174" y="3160"/>
                </a:cubicBezTo>
                <a:cubicBezTo>
                  <a:pt x="7174" y="3186"/>
                  <a:pt x="7195" y="3208"/>
                  <a:pt x="7221" y="3208"/>
                </a:cubicBezTo>
                <a:cubicBezTo>
                  <a:pt x="7247" y="3208"/>
                  <a:pt x="7269" y="3186"/>
                  <a:pt x="7269" y="3160"/>
                </a:cubicBezTo>
                <a:cubicBezTo>
                  <a:pt x="7269" y="3134"/>
                  <a:pt x="7247" y="3113"/>
                  <a:pt x="7221" y="3113"/>
                </a:cubicBezTo>
                <a:close/>
                <a:moveTo>
                  <a:pt x="7221" y="3248"/>
                </a:moveTo>
                <a:cubicBezTo>
                  <a:pt x="7195" y="3248"/>
                  <a:pt x="7174" y="3269"/>
                  <a:pt x="7174" y="3295"/>
                </a:cubicBezTo>
                <a:cubicBezTo>
                  <a:pt x="7174" y="3322"/>
                  <a:pt x="7195" y="3343"/>
                  <a:pt x="7221" y="3343"/>
                </a:cubicBezTo>
                <a:cubicBezTo>
                  <a:pt x="7247" y="3343"/>
                  <a:pt x="7269" y="3322"/>
                  <a:pt x="7269" y="3295"/>
                </a:cubicBezTo>
                <a:cubicBezTo>
                  <a:pt x="7269" y="3269"/>
                  <a:pt x="7247" y="3248"/>
                  <a:pt x="7221" y="3248"/>
                </a:cubicBezTo>
                <a:close/>
                <a:moveTo>
                  <a:pt x="7221" y="3383"/>
                </a:moveTo>
                <a:cubicBezTo>
                  <a:pt x="7195" y="3383"/>
                  <a:pt x="7174" y="3405"/>
                  <a:pt x="7174" y="3431"/>
                </a:cubicBezTo>
                <a:cubicBezTo>
                  <a:pt x="7174" y="3457"/>
                  <a:pt x="7195" y="3478"/>
                  <a:pt x="7221" y="3478"/>
                </a:cubicBezTo>
                <a:cubicBezTo>
                  <a:pt x="7247" y="3478"/>
                  <a:pt x="7269" y="3457"/>
                  <a:pt x="7269" y="3431"/>
                </a:cubicBezTo>
                <a:cubicBezTo>
                  <a:pt x="7269" y="3405"/>
                  <a:pt x="7247" y="3383"/>
                  <a:pt x="7221" y="3383"/>
                </a:cubicBezTo>
                <a:close/>
                <a:moveTo>
                  <a:pt x="7221" y="3654"/>
                </a:moveTo>
                <a:cubicBezTo>
                  <a:pt x="7195" y="3654"/>
                  <a:pt x="7174" y="3675"/>
                  <a:pt x="7174" y="3702"/>
                </a:cubicBezTo>
                <a:cubicBezTo>
                  <a:pt x="7174" y="3728"/>
                  <a:pt x="7195" y="3749"/>
                  <a:pt x="7221" y="3749"/>
                </a:cubicBezTo>
                <a:cubicBezTo>
                  <a:pt x="7247" y="3749"/>
                  <a:pt x="7269" y="3728"/>
                  <a:pt x="7269" y="3702"/>
                </a:cubicBezTo>
                <a:cubicBezTo>
                  <a:pt x="7269" y="3675"/>
                  <a:pt x="7247" y="3654"/>
                  <a:pt x="7221" y="3654"/>
                </a:cubicBezTo>
                <a:close/>
                <a:moveTo>
                  <a:pt x="7221" y="3789"/>
                </a:moveTo>
                <a:cubicBezTo>
                  <a:pt x="7195" y="3789"/>
                  <a:pt x="7174" y="3811"/>
                  <a:pt x="7174" y="3837"/>
                </a:cubicBezTo>
                <a:cubicBezTo>
                  <a:pt x="7174" y="3863"/>
                  <a:pt x="7195" y="3884"/>
                  <a:pt x="7221" y="3884"/>
                </a:cubicBezTo>
                <a:cubicBezTo>
                  <a:pt x="7247" y="3884"/>
                  <a:pt x="7269" y="3863"/>
                  <a:pt x="7269" y="3837"/>
                </a:cubicBezTo>
                <a:cubicBezTo>
                  <a:pt x="7269" y="3811"/>
                  <a:pt x="7247" y="3789"/>
                  <a:pt x="7221" y="3789"/>
                </a:cubicBezTo>
                <a:close/>
                <a:moveTo>
                  <a:pt x="7221" y="3925"/>
                </a:moveTo>
                <a:cubicBezTo>
                  <a:pt x="7195" y="3925"/>
                  <a:pt x="7174" y="3946"/>
                  <a:pt x="7174" y="3972"/>
                </a:cubicBezTo>
                <a:cubicBezTo>
                  <a:pt x="7174" y="3998"/>
                  <a:pt x="7195" y="4020"/>
                  <a:pt x="7221" y="4020"/>
                </a:cubicBezTo>
                <a:cubicBezTo>
                  <a:pt x="7247" y="4020"/>
                  <a:pt x="7269" y="3998"/>
                  <a:pt x="7269" y="3972"/>
                </a:cubicBezTo>
                <a:cubicBezTo>
                  <a:pt x="7269" y="3946"/>
                  <a:pt x="7247" y="3925"/>
                  <a:pt x="7221" y="3925"/>
                </a:cubicBezTo>
                <a:close/>
                <a:moveTo>
                  <a:pt x="7221" y="4060"/>
                </a:moveTo>
                <a:cubicBezTo>
                  <a:pt x="7195" y="4060"/>
                  <a:pt x="7174" y="4081"/>
                  <a:pt x="7174" y="4108"/>
                </a:cubicBezTo>
                <a:cubicBezTo>
                  <a:pt x="7174" y="4134"/>
                  <a:pt x="7195" y="4155"/>
                  <a:pt x="7221" y="4155"/>
                </a:cubicBezTo>
                <a:cubicBezTo>
                  <a:pt x="7247" y="4155"/>
                  <a:pt x="7269" y="4134"/>
                  <a:pt x="7269" y="4108"/>
                </a:cubicBezTo>
                <a:cubicBezTo>
                  <a:pt x="7269" y="4081"/>
                  <a:pt x="7247" y="4060"/>
                  <a:pt x="7221" y="4060"/>
                </a:cubicBezTo>
                <a:close/>
                <a:moveTo>
                  <a:pt x="7221" y="4195"/>
                </a:moveTo>
                <a:cubicBezTo>
                  <a:pt x="7195" y="4195"/>
                  <a:pt x="7174" y="4217"/>
                  <a:pt x="7174" y="4243"/>
                </a:cubicBezTo>
                <a:cubicBezTo>
                  <a:pt x="7174" y="4269"/>
                  <a:pt x="7195" y="4290"/>
                  <a:pt x="7221" y="4290"/>
                </a:cubicBezTo>
                <a:cubicBezTo>
                  <a:pt x="7247" y="4290"/>
                  <a:pt x="7269" y="4269"/>
                  <a:pt x="7269" y="4243"/>
                </a:cubicBezTo>
                <a:cubicBezTo>
                  <a:pt x="7269" y="4217"/>
                  <a:pt x="7247" y="4195"/>
                  <a:pt x="7221" y="4195"/>
                </a:cubicBezTo>
                <a:close/>
                <a:moveTo>
                  <a:pt x="7221" y="4331"/>
                </a:moveTo>
                <a:cubicBezTo>
                  <a:pt x="7195" y="4331"/>
                  <a:pt x="7174" y="4352"/>
                  <a:pt x="7174" y="4378"/>
                </a:cubicBezTo>
                <a:cubicBezTo>
                  <a:pt x="7174" y="4404"/>
                  <a:pt x="7195" y="4426"/>
                  <a:pt x="7221" y="4426"/>
                </a:cubicBezTo>
                <a:cubicBezTo>
                  <a:pt x="7247" y="4426"/>
                  <a:pt x="7269" y="4404"/>
                  <a:pt x="7269" y="4378"/>
                </a:cubicBezTo>
                <a:cubicBezTo>
                  <a:pt x="7269" y="4352"/>
                  <a:pt x="7247" y="4331"/>
                  <a:pt x="7221" y="4331"/>
                </a:cubicBezTo>
                <a:close/>
                <a:moveTo>
                  <a:pt x="7221" y="4466"/>
                </a:moveTo>
                <a:cubicBezTo>
                  <a:pt x="7195" y="4466"/>
                  <a:pt x="7174" y="4487"/>
                  <a:pt x="7174" y="4514"/>
                </a:cubicBezTo>
                <a:cubicBezTo>
                  <a:pt x="7174" y="4540"/>
                  <a:pt x="7195" y="4561"/>
                  <a:pt x="7221" y="4561"/>
                </a:cubicBezTo>
                <a:cubicBezTo>
                  <a:pt x="7247" y="4561"/>
                  <a:pt x="7269" y="4540"/>
                  <a:pt x="7269" y="4514"/>
                </a:cubicBezTo>
                <a:cubicBezTo>
                  <a:pt x="7269" y="4487"/>
                  <a:pt x="7247" y="4466"/>
                  <a:pt x="7221" y="4466"/>
                </a:cubicBezTo>
                <a:close/>
                <a:moveTo>
                  <a:pt x="7221" y="4601"/>
                </a:moveTo>
                <a:cubicBezTo>
                  <a:pt x="7195" y="4601"/>
                  <a:pt x="7174" y="4623"/>
                  <a:pt x="7174" y="4649"/>
                </a:cubicBezTo>
                <a:cubicBezTo>
                  <a:pt x="7174" y="4675"/>
                  <a:pt x="7195" y="4696"/>
                  <a:pt x="7221" y="4696"/>
                </a:cubicBezTo>
                <a:cubicBezTo>
                  <a:pt x="7247" y="4696"/>
                  <a:pt x="7269" y="4675"/>
                  <a:pt x="7269" y="4649"/>
                </a:cubicBezTo>
                <a:cubicBezTo>
                  <a:pt x="7269" y="4623"/>
                  <a:pt x="7247" y="4601"/>
                  <a:pt x="7221" y="4601"/>
                </a:cubicBezTo>
                <a:close/>
                <a:moveTo>
                  <a:pt x="7221" y="4737"/>
                </a:moveTo>
                <a:cubicBezTo>
                  <a:pt x="7195" y="4737"/>
                  <a:pt x="7174" y="4758"/>
                  <a:pt x="7174" y="4784"/>
                </a:cubicBezTo>
                <a:cubicBezTo>
                  <a:pt x="7174" y="4811"/>
                  <a:pt x="7195" y="4832"/>
                  <a:pt x="7221" y="4832"/>
                </a:cubicBezTo>
                <a:cubicBezTo>
                  <a:pt x="7247" y="4832"/>
                  <a:pt x="7269" y="4811"/>
                  <a:pt x="7269" y="4784"/>
                </a:cubicBezTo>
                <a:cubicBezTo>
                  <a:pt x="7269" y="4758"/>
                  <a:pt x="7247" y="4737"/>
                  <a:pt x="7221" y="4737"/>
                </a:cubicBezTo>
                <a:close/>
                <a:moveTo>
                  <a:pt x="7221" y="4872"/>
                </a:moveTo>
                <a:cubicBezTo>
                  <a:pt x="7195" y="4872"/>
                  <a:pt x="7174" y="4893"/>
                  <a:pt x="7174" y="4920"/>
                </a:cubicBezTo>
                <a:cubicBezTo>
                  <a:pt x="7174" y="4946"/>
                  <a:pt x="7195" y="4967"/>
                  <a:pt x="7221" y="4967"/>
                </a:cubicBezTo>
                <a:cubicBezTo>
                  <a:pt x="7247" y="4967"/>
                  <a:pt x="7269" y="4946"/>
                  <a:pt x="7269" y="4920"/>
                </a:cubicBezTo>
                <a:cubicBezTo>
                  <a:pt x="7269" y="4893"/>
                  <a:pt x="7247" y="4872"/>
                  <a:pt x="7221" y="4872"/>
                </a:cubicBezTo>
                <a:close/>
                <a:moveTo>
                  <a:pt x="7221" y="5008"/>
                </a:moveTo>
                <a:cubicBezTo>
                  <a:pt x="7195" y="5008"/>
                  <a:pt x="7174" y="5029"/>
                  <a:pt x="7174" y="5055"/>
                </a:cubicBezTo>
                <a:cubicBezTo>
                  <a:pt x="7174" y="5081"/>
                  <a:pt x="7195" y="5103"/>
                  <a:pt x="7221" y="5103"/>
                </a:cubicBezTo>
                <a:cubicBezTo>
                  <a:pt x="7247" y="5103"/>
                  <a:pt x="7269" y="5081"/>
                  <a:pt x="7269" y="5055"/>
                </a:cubicBezTo>
                <a:cubicBezTo>
                  <a:pt x="7269" y="5029"/>
                  <a:pt x="7247" y="5008"/>
                  <a:pt x="7221" y="5008"/>
                </a:cubicBezTo>
                <a:close/>
                <a:moveTo>
                  <a:pt x="7086" y="365"/>
                </a:moveTo>
                <a:cubicBezTo>
                  <a:pt x="7112" y="365"/>
                  <a:pt x="7133" y="344"/>
                  <a:pt x="7133" y="318"/>
                </a:cubicBezTo>
                <a:cubicBezTo>
                  <a:pt x="7133" y="292"/>
                  <a:pt x="7112" y="270"/>
                  <a:pt x="7086" y="270"/>
                </a:cubicBezTo>
                <a:cubicBezTo>
                  <a:pt x="7060" y="270"/>
                  <a:pt x="7038" y="292"/>
                  <a:pt x="7038" y="318"/>
                </a:cubicBezTo>
                <a:cubicBezTo>
                  <a:pt x="7038" y="344"/>
                  <a:pt x="7060" y="365"/>
                  <a:pt x="7086" y="365"/>
                </a:cubicBezTo>
                <a:close/>
                <a:moveTo>
                  <a:pt x="7086" y="3925"/>
                </a:moveTo>
                <a:cubicBezTo>
                  <a:pt x="7060" y="3925"/>
                  <a:pt x="7038" y="3946"/>
                  <a:pt x="7038" y="3972"/>
                </a:cubicBezTo>
                <a:cubicBezTo>
                  <a:pt x="7038" y="3998"/>
                  <a:pt x="7060" y="4020"/>
                  <a:pt x="7086" y="4020"/>
                </a:cubicBezTo>
                <a:cubicBezTo>
                  <a:pt x="7112" y="4020"/>
                  <a:pt x="7133" y="3998"/>
                  <a:pt x="7133" y="3972"/>
                </a:cubicBezTo>
                <a:cubicBezTo>
                  <a:pt x="7133" y="3946"/>
                  <a:pt x="7112" y="3925"/>
                  <a:pt x="7086" y="3925"/>
                </a:cubicBezTo>
                <a:close/>
                <a:moveTo>
                  <a:pt x="7086" y="4060"/>
                </a:moveTo>
                <a:cubicBezTo>
                  <a:pt x="7060" y="4060"/>
                  <a:pt x="7038" y="4081"/>
                  <a:pt x="7038" y="4108"/>
                </a:cubicBezTo>
                <a:cubicBezTo>
                  <a:pt x="7038" y="4134"/>
                  <a:pt x="7060" y="4155"/>
                  <a:pt x="7086" y="4155"/>
                </a:cubicBezTo>
                <a:cubicBezTo>
                  <a:pt x="7112" y="4155"/>
                  <a:pt x="7133" y="4134"/>
                  <a:pt x="7133" y="4108"/>
                </a:cubicBezTo>
                <a:cubicBezTo>
                  <a:pt x="7133" y="4081"/>
                  <a:pt x="7112" y="4060"/>
                  <a:pt x="7086" y="4060"/>
                </a:cubicBezTo>
                <a:close/>
                <a:moveTo>
                  <a:pt x="7086" y="4195"/>
                </a:moveTo>
                <a:cubicBezTo>
                  <a:pt x="7060" y="4195"/>
                  <a:pt x="7038" y="4217"/>
                  <a:pt x="7038" y="4243"/>
                </a:cubicBezTo>
                <a:cubicBezTo>
                  <a:pt x="7038" y="4269"/>
                  <a:pt x="7060" y="4290"/>
                  <a:pt x="7086" y="4290"/>
                </a:cubicBezTo>
                <a:cubicBezTo>
                  <a:pt x="7112" y="4290"/>
                  <a:pt x="7133" y="4269"/>
                  <a:pt x="7133" y="4243"/>
                </a:cubicBezTo>
                <a:cubicBezTo>
                  <a:pt x="7133" y="4217"/>
                  <a:pt x="7112" y="4195"/>
                  <a:pt x="7086" y="4195"/>
                </a:cubicBezTo>
                <a:close/>
                <a:moveTo>
                  <a:pt x="7086" y="4331"/>
                </a:moveTo>
                <a:cubicBezTo>
                  <a:pt x="7060" y="4331"/>
                  <a:pt x="7038" y="4352"/>
                  <a:pt x="7038" y="4378"/>
                </a:cubicBezTo>
                <a:cubicBezTo>
                  <a:pt x="7038" y="4404"/>
                  <a:pt x="7060" y="4426"/>
                  <a:pt x="7086" y="4426"/>
                </a:cubicBezTo>
                <a:cubicBezTo>
                  <a:pt x="7112" y="4426"/>
                  <a:pt x="7133" y="4404"/>
                  <a:pt x="7133" y="4378"/>
                </a:cubicBezTo>
                <a:cubicBezTo>
                  <a:pt x="7133" y="4352"/>
                  <a:pt x="7112" y="4331"/>
                  <a:pt x="7086" y="4331"/>
                </a:cubicBezTo>
                <a:close/>
                <a:moveTo>
                  <a:pt x="7086" y="4466"/>
                </a:moveTo>
                <a:cubicBezTo>
                  <a:pt x="7060" y="4466"/>
                  <a:pt x="7038" y="4487"/>
                  <a:pt x="7038" y="4514"/>
                </a:cubicBezTo>
                <a:cubicBezTo>
                  <a:pt x="7038" y="4540"/>
                  <a:pt x="7060" y="4561"/>
                  <a:pt x="7086" y="4561"/>
                </a:cubicBezTo>
                <a:cubicBezTo>
                  <a:pt x="7112" y="4561"/>
                  <a:pt x="7133" y="4540"/>
                  <a:pt x="7133" y="4514"/>
                </a:cubicBezTo>
                <a:cubicBezTo>
                  <a:pt x="7133" y="4487"/>
                  <a:pt x="7112" y="4466"/>
                  <a:pt x="7086" y="4466"/>
                </a:cubicBezTo>
                <a:close/>
                <a:moveTo>
                  <a:pt x="7086" y="4601"/>
                </a:moveTo>
                <a:cubicBezTo>
                  <a:pt x="7060" y="4601"/>
                  <a:pt x="7038" y="4623"/>
                  <a:pt x="7038" y="4649"/>
                </a:cubicBezTo>
                <a:cubicBezTo>
                  <a:pt x="7038" y="4675"/>
                  <a:pt x="7060" y="4696"/>
                  <a:pt x="7086" y="4696"/>
                </a:cubicBezTo>
                <a:cubicBezTo>
                  <a:pt x="7112" y="4696"/>
                  <a:pt x="7133" y="4675"/>
                  <a:pt x="7133" y="4649"/>
                </a:cubicBezTo>
                <a:cubicBezTo>
                  <a:pt x="7133" y="4623"/>
                  <a:pt x="7112" y="4601"/>
                  <a:pt x="7086" y="4601"/>
                </a:cubicBezTo>
                <a:close/>
                <a:moveTo>
                  <a:pt x="7086" y="4737"/>
                </a:moveTo>
                <a:cubicBezTo>
                  <a:pt x="7060" y="4737"/>
                  <a:pt x="7038" y="4758"/>
                  <a:pt x="7038" y="4784"/>
                </a:cubicBezTo>
                <a:cubicBezTo>
                  <a:pt x="7038" y="4811"/>
                  <a:pt x="7060" y="4832"/>
                  <a:pt x="7086" y="4832"/>
                </a:cubicBezTo>
                <a:cubicBezTo>
                  <a:pt x="7112" y="4832"/>
                  <a:pt x="7133" y="4811"/>
                  <a:pt x="7133" y="4784"/>
                </a:cubicBezTo>
                <a:cubicBezTo>
                  <a:pt x="7133" y="4758"/>
                  <a:pt x="7112" y="4737"/>
                  <a:pt x="7086" y="4737"/>
                </a:cubicBezTo>
                <a:close/>
                <a:moveTo>
                  <a:pt x="7086" y="4872"/>
                </a:moveTo>
                <a:cubicBezTo>
                  <a:pt x="7060" y="4872"/>
                  <a:pt x="7038" y="4893"/>
                  <a:pt x="7038" y="4920"/>
                </a:cubicBezTo>
                <a:cubicBezTo>
                  <a:pt x="7038" y="4946"/>
                  <a:pt x="7060" y="4967"/>
                  <a:pt x="7086" y="4967"/>
                </a:cubicBezTo>
                <a:cubicBezTo>
                  <a:pt x="7112" y="4967"/>
                  <a:pt x="7133" y="4946"/>
                  <a:pt x="7133" y="4920"/>
                </a:cubicBezTo>
                <a:cubicBezTo>
                  <a:pt x="7133" y="4893"/>
                  <a:pt x="7112" y="4872"/>
                  <a:pt x="7086" y="4872"/>
                </a:cubicBezTo>
                <a:close/>
                <a:moveTo>
                  <a:pt x="6950" y="270"/>
                </a:moveTo>
                <a:cubicBezTo>
                  <a:pt x="6924" y="270"/>
                  <a:pt x="6903" y="292"/>
                  <a:pt x="6903" y="318"/>
                </a:cubicBezTo>
                <a:cubicBezTo>
                  <a:pt x="6903" y="344"/>
                  <a:pt x="6924" y="365"/>
                  <a:pt x="6950" y="365"/>
                </a:cubicBezTo>
                <a:cubicBezTo>
                  <a:pt x="6977" y="365"/>
                  <a:pt x="6998" y="344"/>
                  <a:pt x="6998" y="318"/>
                </a:cubicBezTo>
                <a:cubicBezTo>
                  <a:pt x="6998" y="292"/>
                  <a:pt x="6977" y="270"/>
                  <a:pt x="6950" y="270"/>
                </a:cubicBezTo>
                <a:close/>
                <a:moveTo>
                  <a:pt x="6950" y="4060"/>
                </a:moveTo>
                <a:cubicBezTo>
                  <a:pt x="6924" y="4060"/>
                  <a:pt x="6903" y="4081"/>
                  <a:pt x="6903" y="4108"/>
                </a:cubicBezTo>
                <a:cubicBezTo>
                  <a:pt x="6903" y="4134"/>
                  <a:pt x="6924" y="4155"/>
                  <a:pt x="6950" y="4155"/>
                </a:cubicBezTo>
                <a:cubicBezTo>
                  <a:pt x="6977" y="4155"/>
                  <a:pt x="6998" y="4134"/>
                  <a:pt x="6998" y="4108"/>
                </a:cubicBezTo>
                <a:cubicBezTo>
                  <a:pt x="6998" y="4081"/>
                  <a:pt x="6977" y="4060"/>
                  <a:pt x="6950" y="4060"/>
                </a:cubicBezTo>
                <a:close/>
                <a:moveTo>
                  <a:pt x="6950" y="4195"/>
                </a:moveTo>
                <a:cubicBezTo>
                  <a:pt x="6924" y="4195"/>
                  <a:pt x="6903" y="4217"/>
                  <a:pt x="6903" y="4243"/>
                </a:cubicBezTo>
                <a:cubicBezTo>
                  <a:pt x="6903" y="4269"/>
                  <a:pt x="6924" y="4290"/>
                  <a:pt x="6950" y="4290"/>
                </a:cubicBezTo>
                <a:cubicBezTo>
                  <a:pt x="6977" y="4290"/>
                  <a:pt x="6998" y="4269"/>
                  <a:pt x="6998" y="4243"/>
                </a:cubicBezTo>
                <a:cubicBezTo>
                  <a:pt x="6998" y="4217"/>
                  <a:pt x="6977" y="4195"/>
                  <a:pt x="6950" y="4195"/>
                </a:cubicBezTo>
                <a:close/>
                <a:moveTo>
                  <a:pt x="6950" y="4331"/>
                </a:moveTo>
                <a:cubicBezTo>
                  <a:pt x="6924" y="4331"/>
                  <a:pt x="6903" y="4352"/>
                  <a:pt x="6903" y="4378"/>
                </a:cubicBezTo>
                <a:cubicBezTo>
                  <a:pt x="6903" y="4404"/>
                  <a:pt x="6924" y="4426"/>
                  <a:pt x="6950" y="4426"/>
                </a:cubicBezTo>
                <a:cubicBezTo>
                  <a:pt x="6977" y="4426"/>
                  <a:pt x="6998" y="4404"/>
                  <a:pt x="6998" y="4378"/>
                </a:cubicBezTo>
                <a:cubicBezTo>
                  <a:pt x="6998" y="4352"/>
                  <a:pt x="6977" y="4331"/>
                  <a:pt x="6950" y="4331"/>
                </a:cubicBezTo>
                <a:close/>
                <a:moveTo>
                  <a:pt x="6950" y="4466"/>
                </a:moveTo>
                <a:cubicBezTo>
                  <a:pt x="6924" y="4466"/>
                  <a:pt x="6903" y="4487"/>
                  <a:pt x="6903" y="4514"/>
                </a:cubicBezTo>
                <a:cubicBezTo>
                  <a:pt x="6903" y="4540"/>
                  <a:pt x="6924" y="4561"/>
                  <a:pt x="6950" y="4561"/>
                </a:cubicBezTo>
                <a:cubicBezTo>
                  <a:pt x="6977" y="4561"/>
                  <a:pt x="6998" y="4540"/>
                  <a:pt x="6998" y="4514"/>
                </a:cubicBezTo>
                <a:cubicBezTo>
                  <a:pt x="6998" y="4487"/>
                  <a:pt x="6977" y="4466"/>
                  <a:pt x="6950" y="4466"/>
                </a:cubicBezTo>
                <a:close/>
                <a:moveTo>
                  <a:pt x="6950" y="4601"/>
                </a:moveTo>
                <a:cubicBezTo>
                  <a:pt x="6924" y="4601"/>
                  <a:pt x="6903" y="4623"/>
                  <a:pt x="6903" y="4649"/>
                </a:cubicBezTo>
                <a:cubicBezTo>
                  <a:pt x="6903" y="4675"/>
                  <a:pt x="6924" y="4696"/>
                  <a:pt x="6950" y="4696"/>
                </a:cubicBezTo>
                <a:cubicBezTo>
                  <a:pt x="6977" y="4696"/>
                  <a:pt x="6998" y="4675"/>
                  <a:pt x="6998" y="4649"/>
                </a:cubicBezTo>
                <a:cubicBezTo>
                  <a:pt x="6998" y="4623"/>
                  <a:pt x="6977" y="4601"/>
                  <a:pt x="6950" y="4601"/>
                </a:cubicBezTo>
                <a:close/>
                <a:moveTo>
                  <a:pt x="6815" y="270"/>
                </a:moveTo>
                <a:cubicBezTo>
                  <a:pt x="6789" y="270"/>
                  <a:pt x="6767" y="292"/>
                  <a:pt x="6767" y="318"/>
                </a:cubicBezTo>
                <a:cubicBezTo>
                  <a:pt x="6767" y="344"/>
                  <a:pt x="6789" y="365"/>
                  <a:pt x="6815" y="365"/>
                </a:cubicBezTo>
                <a:cubicBezTo>
                  <a:pt x="6841" y="365"/>
                  <a:pt x="6862" y="344"/>
                  <a:pt x="6862" y="318"/>
                </a:cubicBezTo>
                <a:cubicBezTo>
                  <a:pt x="6862" y="292"/>
                  <a:pt x="6841" y="270"/>
                  <a:pt x="6815" y="270"/>
                </a:cubicBezTo>
                <a:close/>
                <a:moveTo>
                  <a:pt x="6815" y="406"/>
                </a:moveTo>
                <a:cubicBezTo>
                  <a:pt x="6789" y="406"/>
                  <a:pt x="6767" y="427"/>
                  <a:pt x="6767" y="453"/>
                </a:cubicBezTo>
                <a:cubicBezTo>
                  <a:pt x="6767" y="479"/>
                  <a:pt x="6789" y="501"/>
                  <a:pt x="6815" y="501"/>
                </a:cubicBezTo>
                <a:cubicBezTo>
                  <a:pt x="6841" y="501"/>
                  <a:pt x="6862" y="479"/>
                  <a:pt x="6862" y="453"/>
                </a:cubicBezTo>
                <a:cubicBezTo>
                  <a:pt x="6862" y="427"/>
                  <a:pt x="6841" y="406"/>
                  <a:pt x="6815" y="406"/>
                </a:cubicBezTo>
                <a:close/>
                <a:moveTo>
                  <a:pt x="6815" y="4195"/>
                </a:moveTo>
                <a:cubicBezTo>
                  <a:pt x="6789" y="4195"/>
                  <a:pt x="6767" y="4217"/>
                  <a:pt x="6767" y="4243"/>
                </a:cubicBezTo>
                <a:cubicBezTo>
                  <a:pt x="6767" y="4269"/>
                  <a:pt x="6789" y="4290"/>
                  <a:pt x="6815" y="4290"/>
                </a:cubicBezTo>
                <a:cubicBezTo>
                  <a:pt x="6841" y="4290"/>
                  <a:pt x="6862" y="4269"/>
                  <a:pt x="6862" y="4243"/>
                </a:cubicBezTo>
                <a:cubicBezTo>
                  <a:pt x="6862" y="4217"/>
                  <a:pt x="6841" y="4195"/>
                  <a:pt x="6815" y="4195"/>
                </a:cubicBezTo>
                <a:close/>
                <a:moveTo>
                  <a:pt x="6680" y="135"/>
                </a:moveTo>
                <a:cubicBezTo>
                  <a:pt x="6653" y="135"/>
                  <a:pt x="6632" y="156"/>
                  <a:pt x="6632" y="182"/>
                </a:cubicBezTo>
                <a:cubicBezTo>
                  <a:pt x="6632" y="209"/>
                  <a:pt x="6653" y="230"/>
                  <a:pt x="6680" y="230"/>
                </a:cubicBezTo>
                <a:cubicBezTo>
                  <a:pt x="6706" y="230"/>
                  <a:pt x="6727" y="209"/>
                  <a:pt x="6727" y="182"/>
                </a:cubicBezTo>
                <a:cubicBezTo>
                  <a:pt x="6727" y="156"/>
                  <a:pt x="6706" y="135"/>
                  <a:pt x="6680" y="135"/>
                </a:cubicBezTo>
                <a:close/>
                <a:moveTo>
                  <a:pt x="6680" y="270"/>
                </a:moveTo>
                <a:cubicBezTo>
                  <a:pt x="6653" y="270"/>
                  <a:pt x="6632" y="292"/>
                  <a:pt x="6632" y="318"/>
                </a:cubicBezTo>
                <a:cubicBezTo>
                  <a:pt x="6632" y="344"/>
                  <a:pt x="6653" y="365"/>
                  <a:pt x="6680" y="365"/>
                </a:cubicBezTo>
                <a:cubicBezTo>
                  <a:pt x="6706" y="365"/>
                  <a:pt x="6727" y="344"/>
                  <a:pt x="6727" y="318"/>
                </a:cubicBezTo>
                <a:cubicBezTo>
                  <a:pt x="6727" y="292"/>
                  <a:pt x="6706" y="270"/>
                  <a:pt x="6680" y="270"/>
                </a:cubicBezTo>
                <a:close/>
                <a:moveTo>
                  <a:pt x="6680" y="406"/>
                </a:moveTo>
                <a:cubicBezTo>
                  <a:pt x="6653" y="406"/>
                  <a:pt x="6632" y="427"/>
                  <a:pt x="6632" y="453"/>
                </a:cubicBezTo>
                <a:cubicBezTo>
                  <a:pt x="6632" y="479"/>
                  <a:pt x="6653" y="501"/>
                  <a:pt x="6680" y="501"/>
                </a:cubicBezTo>
                <a:cubicBezTo>
                  <a:pt x="6706" y="501"/>
                  <a:pt x="6727" y="479"/>
                  <a:pt x="6727" y="453"/>
                </a:cubicBezTo>
                <a:cubicBezTo>
                  <a:pt x="6727" y="427"/>
                  <a:pt x="6706" y="406"/>
                  <a:pt x="6680" y="406"/>
                </a:cubicBezTo>
                <a:close/>
                <a:moveTo>
                  <a:pt x="6680" y="541"/>
                </a:moveTo>
                <a:cubicBezTo>
                  <a:pt x="6653" y="541"/>
                  <a:pt x="6632" y="562"/>
                  <a:pt x="6632" y="588"/>
                </a:cubicBezTo>
                <a:cubicBezTo>
                  <a:pt x="6632" y="615"/>
                  <a:pt x="6653" y="636"/>
                  <a:pt x="6680" y="636"/>
                </a:cubicBezTo>
                <a:cubicBezTo>
                  <a:pt x="6706" y="636"/>
                  <a:pt x="6727" y="615"/>
                  <a:pt x="6727" y="588"/>
                </a:cubicBezTo>
                <a:cubicBezTo>
                  <a:pt x="6727" y="562"/>
                  <a:pt x="6706" y="541"/>
                  <a:pt x="6680" y="541"/>
                </a:cubicBezTo>
                <a:close/>
                <a:moveTo>
                  <a:pt x="6680" y="676"/>
                </a:moveTo>
                <a:cubicBezTo>
                  <a:pt x="6653" y="676"/>
                  <a:pt x="6632" y="698"/>
                  <a:pt x="6632" y="724"/>
                </a:cubicBezTo>
                <a:cubicBezTo>
                  <a:pt x="6632" y="750"/>
                  <a:pt x="6653" y="771"/>
                  <a:pt x="6680" y="771"/>
                </a:cubicBezTo>
                <a:cubicBezTo>
                  <a:pt x="6706" y="771"/>
                  <a:pt x="6727" y="750"/>
                  <a:pt x="6727" y="724"/>
                </a:cubicBezTo>
                <a:cubicBezTo>
                  <a:pt x="6727" y="698"/>
                  <a:pt x="6706" y="676"/>
                  <a:pt x="6680" y="676"/>
                </a:cubicBezTo>
                <a:close/>
                <a:moveTo>
                  <a:pt x="6680" y="812"/>
                </a:moveTo>
                <a:cubicBezTo>
                  <a:pt x="6653" y="812"/>
                  <a:pt x="6632" y="833"/>
                  <a:pt x="6632" y="859"/>
                </a:cubicBezTo>
                <a:cubicBezTo>
                  <a:pt x="6632" y="885"/>
                  <a:pt x="6653" y="907"/>
                  <a:pt x="6680" y="907"/>
                </a:cubicBezTo>
                <a:cubicBezTo>
                  <a:pt x="6706" y="907"/>
                  <a:pt x="6727" y="885"/>
                  <a:pt x="6727" y="859"/>
                </a:cubicBezTo>
                <a:cubicBezTo>
                  <a:pt x="6727" y="833"/>
                  <a:pt x="6706" y="812"/>
                  <a:pt x="6680" y="812"/>
                </a:cubicBezTo>
                <a:close/>
                <a:moveTo>
                  <a:pt x="6680" y="947"/>
                </a:moveTo>
                <a:cubicBezTo>
                  <a:pt x="6653" y="947"/>
                  <a:pt x="6632" y="968"/>
                  <a:pt x="6632" y="994"/>
                </a:cubicBezTo>
                <a:cubicBezTo>
                  <a:pt x="6632" y="1021"/>
                  <a:pt x="6653" y="1042"/>
                  <a:pt x="6680" y="1042"/>
                </a:cubicBezTo>
                <a:cubicBezTo>
                  <a:pt x="6706" y="1042"/>
                  <a:pt x="6727" y="1021"/>
                  <a:pt x="6727" y="994"/>
                </a:cubicBezTo>
                <a:cubicBezTo>
                  <a:pt x="6727" y="968"/>
                  <a:pt x="6706" y="947"/>
                  <a:pt x="6680" y="947"/>
                </a:cubicBezTo>
                <a:close/>
                <a:moveTo>
                  <a:pt x="6544" y="135"/>
                </a:moveTo>
                <a:cubicBezTo>
                  <a:pt x="6518" y="135"/>
                  <a:pt x="6497" y="156"/>
                  <a:pt x="6497" y="182"/>
                </a:cubicBezTo>
                <a:cubicBezTo>
                  <a:pt x="6497" y="209"/>
                  <a:pt x="6518" y="230"/>
                  <a:pt x="6544" y="230"/>
                </a:cubicBezTo>
                <a:cubicBezTo>
                  <a:pt x="6571" y="230"/>
                  <a:pt x="6592" y="209"/>
                  <a:pt x="6592" y="182"/>
                </a:cubicBezTo>
                <a:cubicBezTo>
                  <a:pt x="6592" y="156"/>
                  <a:pt x="6571" y="135"/>
                  <a:pt x="6544" y="135"/>
                </a:cubicBezTo>
                <a:close/>
                <a:moveTo>
                  <a:pt x="6544" y="270"/>
                </a:moveTo>
                <a:cubicBezTo>
                  <a:pt x="6518" y="270"/>
                  <a:pt x="6497" y="292"/>
                  <a:pt x="6497" y="318"/>
                </a:cubicBezTo>
                <a:cubicBezTo>
                  <a:pt x="6497" y="344"/>
                  <a:pt x="6518" y="365"/>
                  <a:pt x="6544" y="365"/>
                </a:cubicBezTo>
                <a:cubicBezTo>
                  <a:pt x="6571" y="365"/>
                  <a:pt x="6592" y="344"/>
                  <a:pt x="6592" y="318"/>
                </a:cubicBezTo>
                <a:cubicBezTo>
                  <a:pt x="6592" y="292"/>
                  <a:pt x="6571" y="270"/>
                  <a:pt x="6544" y="270"/>
                </a:cubicBezTo>
                <a:close/>
                <a:moveTo>
                  <a:pt x="6544" y="406"/>
                </a:moveTo>
                <a:cubicBezTo>
                  <a:pt x="6518" y="406"/>
                  <a:pt x="6497" y="427"/>
                  <a:pt x="6497" y="453"/>
                </a:cubicBezTo>
                <a:cubicBezTo>
                  <a:pt x="6497" y="479"/>
                  <a:pt x="6518" y="501"/>
                  <a:pt x="6544" y="501"/>
                </a:cubicBezTo>
                <a:cubicBezTo>
                  <a:pt x="6571" y="501"/>
                  <a:pt x="6592" y="479"/>
                  <a:pt x="6592" y="453"/>
                </a:cubicBezTo>
                <a:cubicBezTo>
                  <a:pt x="6592" y="427"/>
                  <a:pt x="6571" y="406"/>
                  <a:pt x="6544" y="406"/>
                </a:cubicBezTo>
                <a:close/>
                <a:moveTo>
                  <a:pt x="6544" y="541"/>
                </a:moveTo>
                <a:cubicBezTo>
                  <a:pt x="6518" y="541"/>
                  <a:pt x="6497" y="562"/>
                  <a:pt x="6497" y="588"/>
                </a:cubicBezTo>
                <a:cubicBezTo>
                  <a:pt x="6497" y="615"/>
                  <a:pt x="6518" y="636"/>
                  <a:pt x="6544" y="636"/>
                </a:cubicBezTo>
                <a:cubicBezTo>
                  <a:pt x="6571" y="636"/>
                  <a:pt x="6592" y="615"/>
                  <a:pt x="6592" y="588"/>
                </a:cubicBezTo>
                <a:cubicBezTo>
                  <a:pt x="6592" y="562"/>
                  <a:pt x="6571" y="541"/>
                  <a:pt x="6544" y="541"/>
                </a:cubicBezTo>
                <a:close/>
                <a:moveTo>
                  <a:pt x="6544" y="676"/>
                </a:moveTo>
                <a:cubicBezTo>
                  <a:pt x="6518" y="676"/>
                  <a:pt x="6497" y="698"/>
                  <a:pt x="6497" y="724"/>
                </a:cubicBezTo>
                <a:cubicBezTo>
                  <a:pt x="6497" y="750"/>
                  <a:pt x="6518" y="771"/>
                  <a:pt x="6544" y="771"/>
                </a:cubicBezTo>
                <a:cubicBezTo>
                  <a:pt x="6571" y="771"/>
                  <a:pt x="6592" y="750"/>
                  <a:pt x="6592" y="724"/>
                </a:cubicBezTo>
                <a:cubicBezTo>
                  <a:pt x="6592" y="698"/>
                  <a:pt x="6571" y="676"/>
                  <a:pt x="6544" y="676"/>
                </a:cubicBezTo>
                <a:close/>
                <a:moveTo>
                  <a:pt x="6544" y="812"/>
                </a:moveTo>
                <a:cubicBezTo>
                  <a:pt x="6518" y="812"/>
                  <a:pt x="6497" y="833"/>
                  <a:pt x="6497" y="859"/>
                </a:cubicBezTo>
                <a:cubicBezTo>
                  <a:pt x="6497" y="885"/>
                  <a:pt x="6518" y="907"/>
                  <a:pt x="6544" y="907"/>
                </a:cubicBezTo>
                <a:cubicBezTo>
                  <a:pt x="6571" y="907"/>
                  <a:pt x="6592" y="885"/>
                  <a:pt x="6592" y="859"/>
                </a:cubicBezTo>
                <a:cubicBezTo>
                  <a:pt x="6592" y="833"/>
                  <a:pt x="6571" y="812"/>
                  <a:pt x="6544" y="812"/>
                </a:cubicBezTo>
                <a:close/>
                <a:moveTo>
                  <a:pt x="6544" y="947"/>
                </a:moveTo>
                <a:cubicBezTo>
                  <a:pt x="6518" y="947"/>
                  <a:pt x="6497" y="968"/>
                  <a:pt x="6497" y="994"/>
                </a:cubicBezTo>
                <a:cubicBezTo>
                  <a:pt x="6497" y="1021"/>
                  <a:pt x="6518" y="1042"/>
                  <a:pt x="6544" y="1042"/>
                </a:cubicBezTo>
                <a:cubicBezTo>
                  <a:pt x="6571" y="1042"/>
                  <a:pt x="6592" y="1021"/>
                  <a:pt x="6592" y="994"/>
                </a:cubicBezTo>
                <a:cubicBezTo>
                  <a:pt x="6592" y="968"/>
                  <a:pt x="6571" y="947"/>
                  <a:pt x="6544" y="947"/>
                </a:cubicBezTo>
                <a:close/>
                <a:moveTo>
                  <a:pt x="6544" y="1082"/>
                </a:moveTo>
                <a:cubicBezTo>
                  <a:pt x="6518" y="1082"/>
                  <a:pt x="6497" y="1104"/>
                  <a:pt x="6497" y="1130"/>
                </a:cubicBezTo>
                <a:cubicBezTo>
                  <a:pt x="6497" y="1156"/>
                  <a:pt x="6518" y="1177"/>
                  <a:pt x="6544" y="1177"/>
                </a:cubicBezTo>
                <a:cubicBezTo>
                  <a:pt x="6571" y="1177"/>
                  <a:pt x="6592" y="1156"/>
                  <a:pt x="6592" y="1130"/>
                </a:cubicBezTo>
                <a:cubicBezTo>
                  <a:pt x="6592" y="1104"/>
                  <a:pt x="6571" y="1082"/>
                  <a:pt x="6544" y="1082"/>
                </a:cubicBezTo>
                <a:close/>
                <a:moveTo>
                  <a:pt x="6544" y="1218"/>
                </a:moveTo>
                <a:cubicBezTo>
                  <a:pt x="6518" y="1218"/>
                  <a:pt x="6497" y="1239"/>
                  <a:pt x="6497" y="1265"/>
                </a:cubicBezTo>
                <a:cubicBezTo>
                  <a:pt x="6497" y="1291"/>
                  <a:pt x="6518" y="1313"/>
                  <a:pt x="6544" y="1313"/>
                </a:cubicBezTo>
                <a:cubicBezTo>
                  <a:pt x="6571" y="1313"/>
                  <a:pt x="6592" y="1291"/>
                  <a:pt x="6592" y="1265"/>
                </a:cubicBezTo>
                <a:cubicBezTo>
                  <a:pt x="6592" y="1239"/>
                  <a:pt x="6571" y="1218"/>
                  <a:pt x="6544" y="1218"/>
                </a:cubicBezTo>
                <a:close/>
                <a:moveTo>
                  <a:pt x="6544" y="1353"/>
                </a:moveTo>
                <a:cubicBezTo>
                  <a:pt x="6518" y="1353"/>
                  <a:pt x="6497" y="1374"/>
                  <a:pt x="6497" y="1401"/>
                </a:cubicBezTo>
                <a:cubicBezTo>
                  <a:pt x="6497" y="1427"/>
                  <a:pt x="6518" y="1448"/>
                  <a:pt x="6544" y="1448"/>
                </a:cubicBezTo>
                <a:cubicBezTo>
                  <a:pt x="6571" y="1448"/>
                  <a:pt x="6592" y="1427"/>
                  <a:pt x="6592" y="1401"/>
                </a:cubicBezTo>
                <a:cubicBezTo>
                  <a:pt x="6592" y="1374"/>
                  <a:pt x="6571" y="1353"/>
                  <a:pt x="6544" y="1353"/>
                </a:cubicBezTo>
                <a:close/>
                <a:moveTo>
                  <a:pt x="6409" y="0"/>
                </a:moveTo>
                <a:cubicBezTo>
                  <a:pt x="6383" y="0"/>
                  <a:pt x="6361" y="21"/>
                  <a:pt x="6361" y="47"/>
                </a:cubicBezTo>
                <a:cubicBezTo>
                  <a:pt x="6361" y="73"/>
                  <a:pt x="6383" y="95"/>
                  <a:pt x="6409" y="95"/>
                </a:cubicBezTo>
                <a:cubicBezTo>
                  <a:pt x="6435" y="95"/>
                  <a:pt x="6456" y="73"/>
                  <a:pt x="6456" y="47"/>
                </a:cubicBezTo>
                <a:cubicBezTo>
                  <a:pt x="6456" y="21"/>
                  <a:pt x="6435" y="0"/>
                  <a:pt x="6409" y="0"/>
                </a:cubicBezTo>
                <a:close/>
                <a:moveTo>
                  <a:pt x="6409" y="135"/>
                </a:moveTo>
                <a:cubicBezTo>
                  <a:pt x="6383" y="135"/>
                  <a:pt x="6361" y="156"/>
                  <a:pt x="6361" y="182"/>
                </a:cubicBezTo>
                <a:cubicBezTo>
                  <a:pt x="6361" y="209"/>
                  <a:pt x="6383" y="230"/>
                  <a:pt x="6409" y="230"/>
                </a:cubicBezTo>
                <a:cubicBezTo>
                  <a:pt x="6435" y="230"/>
                  <a:pt x="6456" y="209"/>
                  <a:pt x="6456" y="182"/>
                </a:cubicBezTo>
                <a:cubicBezTo>
                  <a:pt x="6456" y="156"/>
                  <a:pt x="6435" y="135"/>
                  <a:pt x="6409" y="135"/>
                </a:cubicBezTo>
                <a:close/>
                <a:moveTo>
                  <a:pt x="6409" y="270"/>
                </a:moveTo>
                <a:cubicBezTo>
                  <a:pt x="6383" y="270"/>
                  <a:pt x="6361" y="292"/>
                  <a:pt x="6361" y="318"/>
                </a:cubicBezTo>
                <a:cubicBezTo>
                  <a:pt x="6361" y="344"/>
                  <a:pt x="6383" y="365"/>
                  <a:pt x="6409" y="365"/>
                </a:cubicBezTo>
                <a:cubicBezTo>
                  <a:pt x="6435" y="365"/>
                  <a:pt x="6456" y="344"/>
                  <a:pt x="6456" y="318"/>
                </a:cubicBezTo>
                <a:cubicBezTo>
                  <a:pt x="6456" y="292"/>
                  <a:pt x="6435" y="270"/>
                  <a:pt x="6409" y="270"/>
                </a:cubicBezTo>
                <a:close/>
                <a:moveTo>
                  <a:pt x="6409" y="406"/>
                </a:moveTo>
                <a:cubicBezTo>
                  <a:pt x="6383" y="406"/>
                  <a:pt x="6361" y="427"/>
                  <a:pt x="6361" y="453"/>
                </a:cubicBezTo>
                <a:cubicBezTo>
                  <a:pt x="6361" y="479"/>
                  <a:pt x="6383" y="501"/>
                  <a:pt x="6409" y="501"/>
                </a:cubicBezTo>
                <a:cubicBezTo>
                  <a:pt x="6435" y="501"/>
                  <a:pt x="6456" y="479"/>
                  <a:pt x="6456" y="453"/>
                </a:cubicBezTo>
                <a:cubicBezTo>
                  <a:pt x="6456" y="427"/>
                  <a:pt x="6435" y="406"/>
                  <a:pt x="6409" y="406"/>
                </a:cubicBezTo>
                <a:close/>
                <a:moveTo>
                  <a:pt x="6409" y="541"/>
                </a:moveTo>
                <a:cubicBezTo>
                  <a:pt x="6383" y="541"/>
                  <a:pt x="6361" y="562"/>
                  <a:pt x="6361" y="588"/>
                </a:cubicBezTo>
                <a:cubicBezTo>
                  <a:pt x="6361" y="615"/>
                  <a:pt x="6383" y="636"/>
                  <a:pt x="6409" y="636"/>
                </a:cubicBezTo>
                <a:cubicBezTo>
                  <a:pt x="6435" y="636"/>
                  <a:pt x="6456" y="615"/>
                  <a:pt x="6456" y="588"/>
                </a:cubicBezTo>
                <a:cubicBezTo>
                  <a:pt x="6456" y="562"/>
                  <a:pt x="6435" y="541"/>
                  <a:pt x="6409" y="541"/>
                </a:cubicBezTo>
                <a:close/>
                <a:moveTo>
                  <a:pt x="6409" y="676"/>
                </a:moveTo>
                <a:cubicBezTo>
                  <a:pt x="6383" y="676"/>
                  <a:pt x="6361" y="698"/>
                  <a:pt x="6361" y="724"/>
                </a:cubicBezTo>
                <a:cubicBezTo>
                  <a:pt x="6361" y="750"/>
                  <a:pt x="6383" y="771"/>
                  <a:pt x="6409" y="771"/>
                </a:cubicBezTo>
                <a:cubicBezTo>
                  <a:pt x="6435" y="771"/>
                  <a:pt x="6456" y="750"/>
                  <a:pt x="6456" y="724"/>
                </a:cubicBezTo>
                <a:cubicBezTo>
                  <a:pt x="6456" y="698"/>
                  <a:pt x="6435" y="676"/>
                  <a:pt x="6409" y="676"/>
                </a:cubicBezTo>
                <a:close/>
                <a:moveTo>
                  <a:pt x="6409" y="812"/>
                </a:moveTo>
                <a:cubicBezTo>
                  <a:pt x="6383" y="812"/>
                  <a:pt x="6361" y="833"/>
                  <a:pt x="6361" y="859"/>
                </a:cubicBezTo>
                <a:cubicBezTo>
                  <a:pt x="6361" y="885"/>
                  <a:pt x="6383" y="907"/>
                  <a:pt x="6409" y="907"/>
                </a:cubicBezTo>
                <a:cubicBezTo>
                  <a:pt x="6435" y="907"/>
                  <a:pt x="6456" y="885"/>
                  <a:pt x="6456" y="859"/>
                </a:cubicBezTo>
                <a:cubicBezTo>
                  <a:pt x="6456" y="833"/>
                  <a:pt x="6435" y="812"/>
                  <a:pt x="6409" y="812"/>
                </a:cubicBezTo>
                <a:close/>
                <a:moveTo>
                  <a:pt x="6409" y="947"/>
                </a:moveTo>
                <a:cubicBezTo>
                  <a:pt x="6383" y="947"/>
                  <a:pt x="6361" y="968"/>
                  <a:pt x="6361" y="994"/>
                </a:cubicBezTo>
                <a:cubicBezTo>
                  <a:pt x="6361" y="1021"/>
                  <a:pt x="6383" y="1042"/>
                  <a:pt x="6409" y="1042"/>
                </a:cubicBezTo>
                <a:cubicBezTo>
                  <a:pt x="6435" y="1042"/>
                  <a:pt x="6456" y="1021"/>
                  <a:pt x="6456" y="994"/>
                </a:cubicBezTo>
                <a:cubicBezTo>
                  <a:pt x="6456" y="968"/>
                  <a:pt x="6435" y="947"/>
                  <a:pt x="6409" y="947"/>
                </a:cubicBezTo>
                <a:close/>
                <a:moveTo>
                  <a:pt x="6409" y="1082"/>
                </a:moveTo>
                <a:cubicBezTo>
                  <a:pt x="6383" y="1082"/>
                  <a:pt x="6361" y="1104"/>
                  <a:pt x="6361" y="1130"/>
                </a:cubicBezTo>
                <a:cubicBezTo>
                  <a:pt x="6361" y="1156"/>
                  <a:pt x="6383" y="1177"/>
                  <a:pt x="6409" y="1177"/>
                </a:cubicBezTo>
                <a:cubicBezTo>
                  <a:pt x="6435" y="1177"/>
                  <a:pt x="6456" y="1156"/>
                  <a:pt x="6456" y="1130"/>
                </a:cubicBezTo>
                <a:cubicBezTo>
                  <a:pt x="6456" y="1104"/>
                  <a:pt x="6435" y="1082"/>
                  <a:pt x="6409" y="1082"/>
                </a:cubicBezTo>
                <a:close/>
                <a:moveTo>
                  <a:pt x="6409" y="1218"/>
                </a:moveTo>
                <a:cubicBezTo>
                  <a:pt x="6383" y="1218"/>
                  <a:pt x="6361" y="1239"/>
                  <a:pt x="6361" y="1265"/>
                </a:cubicBezTo>
                <a:cubicBezTo>
                  <a:pt x="6361" y="1291"/>
                  <a:pt x="6383" y="1313"/>
                  <a:pt x="6409" y="1313"/>
                </a:cubicBezTo>
                <a:cubicBezTo>
                  <a:pt x="6435" y="1313"/>
                  <a:pt x="6456" y="1291"/>
                  <a:pt x="6456" y="1265"/>
                </a:cubicBezTo>
                <a:cubicBezTo>
                  <a:pt x="6456" y="1239"/>
                  <a:pt x="6435" y="1218"/>
                  <a:pt x="6409" y="1218"/>
                </a:cubicBezTo>
                <a:close/>
                <a:moveTo>
                  <a:pt x="6409" y="1353"/>
                </a:moveTo>
                <a:cubicBezTo>
                  <a:pt x="6383" y="1353"/>
                  <a:pt x="6361" y="1374"/>
                  <a:pt x="6361" y="1401"/>
                </a:cubicBezTo>
                <a:cubicBezTo>
                  <a:pt x="6361" y="1427"/>
                  <a:pt x="6383" y="1448"/>
                  <a:pt x="6409" y="1448"/>
                </a:cubicBezTo>
                <a:cubicBezTo>
                  <a:pt x="6435" y="1448"/>
                  <a:pt x="6456" y="1427"/>
                  <a:pt x="6456" y="1401"/>
                </a:cubicBezTo>
                <a:cubicBezTo>
                  <a:pt x="6456" y="1374"/>
                  <a:pt x="6435" y="1353"/>
                  <a:pt x="6409" y="1353"/>
                </a:cubicBezTo>
                <a:close/>
                <a:moveTo>
                  <a:pt x="6274" y="0"/>
                </a:moveTo>
                <a:cubicBezTo>
                  <a:pt x="6247" y="0"/>
                  <a:pt x="6226" y="21"/>
                  <a:pt x="6226" y="47"/>
                </a:cubicBezTo>
                <a:cubicBezTo>
                  <a:pt x="6226" y="73"/>
                  <a:pt x="6247" y="95"/>
                  <a:pt x="6274" y="95"/>
                </a:cubicBezTo>
                <a:cubicBezTo>
                  <a:pt x="6300" y="95"/>
                  <a:pt x="6321" y="73"/>
                  <a:pt x="6321" y="47"/>
                </a:cubicBezTo>
                <a:cubicBezTo>
                  <a:pt x="6321" y="21"/>
                  <a:pt x="6300" y="0"/>
                  <a:pt x="6274" y="0"/>
                </a:cubicBezTo>
                <a:close/>
                <a:moveTo>
                  <a:pt x="6274" y="135"/>
                </a:moveTo>
                <a:cubicBezTo>
                  <a:pt x="6247" y="135"/>
                  <a:pt x="6226" y="156"/>
                  <a:pt x="6226" y="182"/>
                </a:cubicBezTo>
                <a:cubicBezTo>
                  <a:pt x="6226" y="209"/>
                  <a:pt x="6247" y="230"/>
                  <a:pt x="6274" y="230"/>
                </a:cubicBezTo>
                <a:cubicBezTo>
                  <a:pt x="6300" y="230"/>
                  <a:pt x="6321" y="209"/>
                  <a:pt x="6321" y="182"/>
                </a:cubicBezTo>
                <a:cubicBezTo>
                  <a:pt x="6321" y="156"/>
                  <a:pt x="6300" y="135"/>
                  <a:pt x="6274" y="135"/>
                </a:cubicBezTo>
                <a:close/>
                <a:moveTo>
                  <a:pt x="6274" y="270"/>
                </a:moveTo>
                <a:cubicBezTo>
                  <a:pt x="6247" y="270"/>
                  <a:pt x="6226" y="292"/>
                  <a:pt x="6226" y="318"/>
                </a:cubicBezTo>
                <a:cubicBezTo>
                  <a:pt x="6226" y="344"/>
                  <a:pt x="6247" y="365"/>
                  <a:pt x="6274" y="365"/>
                </a:cubicBezTo>
                <a:cubicBezTo>
                  <a:pt x="6300" y="365"/>
                  <a:pt x="6321" y="344"/>
                  <a:pt x="6321" y="318"/>
                </a:cubicBezTo>
                <a:cubicBezTo>
                  <a:pt x="6321" y="292"/>
                  <a:pt x="6300" y="270"/>
                  <a:pt x="6274" y="270"/>
                </a:cubicBezTo>
                <a:close/>
                <a:moveTo>
                  <a:pt x="6274" y="406"/>
                </a:moveTo>
                <a:cubicBezTo>
                  <a:pt x="6247" y="406"/>
                  <a:pt x="6226" y="427"/>
                  <a:pt x="6226" y="453"/>
                </a:cubicBezTo>
                <a:cubicBezTo>
                  <a:pt x="6226" y="479"/>
                  <a:pt x="6247" y="501"/>
                  <a:pt x="6274" y="501"/>
                </a:cubicBezTo>
                <a:cubicBezTo>
                  <a:pt x="6300" y="501"/>
                  <a:pt x="6321" y="479"/>
                  <a:pt x="6321" y="453"/>
                </a:cubicBezTo>
                <a:cubicBezTo>
                  <a:pt x="6321" y="427"/>
                  <a:pt x="6300" y="406"/>
                  <a:pt x="6274" y="406"/>
                </a:cubicBezTo>
                <a:close/>
                <a:moveTo>
                  <a:pt x="6274" y="541"/>
                </a:moveTo>
                <a:cubicBezTo>
                  <a:pt x="6247" y="541"/>
                  <a:pt x="6226" y="562"/>
                  <a:pt x="6226" y="588"/>
                </a:cubicBezTo>
                <a:cubicBezTo>
                  <a:pt x="6226" y="615"/>
                  <a:pt x="6247" y="636"/>
                  <a:pt x="6274" y="636"/>
                </a:cubicBezTo>
                <a:cubicBezTo>
                  <a:pt x="6300" y="636"/>
                  <a:pt x="6321" y="615"/>
                  <a:pt x="6321" y="588"/>
                </a:cubicBezTo>
                <a:cubicBezTo>
                  <a:pt x="6321" y="562"/>
                  <a:pt x="6300" y="541"/>
                  <a:pt x="6274" y="541"/>
                </a:cubicBezTo>
                <a:close/>
                <a:moveTo>
                  <a:pt x="6274" y="676"/>
                </a:moveTo>
                <a:cubicBezTo>
                  <a:pt x="6247" y="676"/>
                  <a:pt x="6226" y="698"/>
                  <a:pt x="6226" y="724"/>
                </a:cubicBezTo>
                <a:cubicBezTo>
                  <a:pt x="6226" y="750"/>
                  <a:pt x="6247" y="771"/>
                  <a:pt x="6274" y="771"/>
                </a:cubicBezTo>
                <a:cubicBezTo>
                  <a:pt x="6300" y="771"/>
                  <a:pt x="6321" y="750"/>
                  <a:pt x="6321" y="724"/>
                </a:cubicBezTo>
                <a:cubicBezTo>
                  <a:pt x="6321" y="698"/>
                  <a:pt x="6300" y="676"/>
                  <a:pt x="6274" y="676"/>
                </a:cubicBezTo>
                <a:close/>
                <a:moveTo>
                  <a:pt x="6274" y="812"/>
                </a:moveTo>
                <a:cubicBezTo>
                  <a:pt x="6247" y="812"/>
                  <a:pt x="6226" y="833"/>
                  <a:pt x="6226" y="859"/>
                </a:cubicBezTo>
                <a:cubicBezTo>
                  <a:pt x="6226" y="885"/>
                  <a:pt x="6247" y="907"/>
                  <a:pt x="6274" y="907"/>
                </a:cubicBezTo>
                <a:cubicBezTo>
                  <a:pt x="6300" y="907"/>
                  <a:pt x="6321" y="885"/>
                  <a:pt x="6321" y="859"/>
                </a:cubicBezTo>
                <a:cubicBezTo>
                  <a:pt x="6321" y="833"/>
                  <a:pt x="6300" y="812"/>
                  <a:pt x="6274" y="812"/>
                </a:cubicBezTo>
                <a:close/>
                <a:moveTo>
                  <a:pt x="6274" y="947"/>
                </a:moveTo>
                <a:cubicBezTo>
                  <a:pt x="6247" y="947"/>
                  <a:pt x="6226" y="968"/>
                  <a:pt x="6226" y="994"/>
                </a:cubicBezTo>
                <a:cubicBezTo>
                  <a:pt x="6226" y="1021"/>
                  <a:pt x="6247" y="1042"/>
                  <a:pt x="6274" y="1042"/>
                </a:cubicBezTo>
                <a:cubicBezTo>
                  <a:pt x="6300" y="1042"/>
                  <a:pt x="6321" y="1021"/>
                  <a:pt x="6321" y="994"/>
                </a:cubicBezTo>
                <a:cubicBezTo>
                  <a:pt x="6321" y="968"/>
                  <a:pt x="6300" y="947"/>
                  <a:pt x="6274" y="947"/>
                </a:cubicBezTo>
                <a:close/>
                <a:moveTo>
                  <a:pt x="6274" y="1082"/>
                </a:moveTo>
                <a:cubicBezTo>
                  <a:pt x="6247" y="1082"/>
                  <a:pt x="6226" y="1104"/>
                  <a:pt x="6226" y="1130"/>
                </a:cubicBezTo>
                <a:cubicBezTo>
                  <a:pt x="6226" y="1156"/>
                  <a:pt x="6247" y="1177"/>
                  <a:pt x="6274" y="1177"/>
                </a:cubicBezTo>
                <a:cubicBezTo>
                  <a:pt x="6300" y="1177"/>
                  <a:pt x="6321" y="1156"/>
                  <a:pt x="6321" y="1130"/>
                </a:cubicBezTo>
                <a:cubicBezTo>
                  <a:pt x="6321" y="1104"/>
                  <a:pt x="6300" y="1082"/>
                  <a:pt x="6274" y="1082"/>
                </a:cubicBezTo>
                <a:close/>
                <a:moveTo>
                  <a:pt x="6274" y="1218"/>
                </a:moveTo>
                <a:cubicBezTo>
                  <a:pt x="6247" y="1218"/>
                  <a:pt x="6226" y="1239"/>
                  <a:pt x="6226" y="1265"/>
                </a:cubicBezTo>
                <a:cubicBezTo>
                  <a:pt x="6226" y="1291"/>
                  <a:pt x="6247" y="1313"/>
                  <a:pt x="6274" y="1313"/>
                </a:cubicBezTo>
                <a:cubicBezTo>
                  <a:pt x="6300" y="1313"/>
                  <a:pt x="6321" y="1291"/>
                  <a:pt x="6321" y="1265"/>
                </a:cubicBezTo>
                <a:cubicBezTo>
                  <a:pt x="6321" y="1239"/>
                  <a:pt x="6300" y="1218"/>
                  <a:pt x="6274" y="1218"/>
                </a:cubicBezTo>
                <a:close/>
                <a:moveTo>
                  <a:pt x="6274" y="1353"/>
                </a:moveTo>
                <a:cubicBezTo>
                  <a:pt x="6247" y="1353"/>
                  <a:pt x="6226" y="1374"/>
                  <a:pt x="6226" y="1401"/>
                </a:cubicBezTo>
                <a:cubicBezTo>
                  <a:pt x="6226" y="1427"/>
                  <a:pt x="6247" y="1448"/>
                  <a:pt x="6274" y="1448"/>
                </a:cubicBezTo>
                <a:cubicBezTo>
                  <a:pt x="6300" y="1448"/>
                  <a:pt x="6321" y="1427"/>
                  <a:pt x="6321" y="1401"/>
                </a:cubicBezTo>
                <a:cubicBezTo>
                  <a:pt x="6321" y="1374"/>
                  <a:pt x="6300" y="1353"/>
                  <a:pt x="6274" y="1353"/>
                </a:cubicBezTo>
                <a:close/>
                <a:moveTo>
                  <a:pt x="6274" y="1488"/>
                </a:moveTo>
                <a:cubicBezTo>
                  <a:pt x="6247" y="1488"/>
                  <a:pt x="6226" y="1510"/>
                  <a:pt x="6226" y="1536"/>
                </a:cubicBezTo>
                <a:cubicBezTo>
                  <a:pt x="6226" y="1562"/>
                  <a:pt x="6247" y="1583"/>
                  <a:pt x="6274" y="1583"/>
                </a:cubicBezTo>
                <a:cubicBezTo>
                  <a:pt x="6300" y="1583"/>
                  <a:pt x="6321" y="1562"/>
                  <a:pt x="6321" y="1536"/>
                </a:cubicBezTo>
                <a:cubicBezTo>
                  <a:pt x="6321" y="1510"/>
                  <a:pt x="6300" y="1488"/>
                  <a:pt x="6274" y="1488"/>
                </a:cubicBezTo>
                <a:close/>
                <a:moveTo>
                  <a:pt x="6138" y="0"/>
                </a:moveTo>
                <a:cubicBezTo>
                  <a:pt x="6112" y="0"/>
                  <a:pt x="6091" y="21"/>
                  <a:pt x="6091" y="47"/>
                </a:cubicBezTo>
                <a:cubicBezTo>
                  <a:pt x="6091" y="73"/>
                  <a:pt x="6112" y="95"/>
                  <a:pt x="6138" y="95"/>
                </a:cubicBezTo>
                <a:cubicBezTo>
                  <a:pt x="6164" y="95"/>
                  <a:pt x="6186" y="73"/>
                  <a:pt x="6186" y="47"/>
                </a:cubicBezTo>
                <a:cubicBezTo>
                  <a:pt x="6186" y="21"/>
                  <a:pt x="6164" y="0"/>
                  <a:pt x="6138" y="0"/>
                </a:cubicBezTo>
                <a:close/>
                <a:moveTo>
                  <a:pt x="6138" y="135"/>
                </a:moveTo>
                <a:cubicBezTo>
                  <a:pt x="6112" y="135"/>
                  <a:pt x="6091" y="156"/>
                  <a:pt x="6091" y="182"/>
                </a:cubicBezTo>
                <a:cubicBezTo>
                  <a:pt x="6091" y="209"/>
                  <a:pt x="6112" y="230"/>
                  <a:pt x="6138" y="230"/>
                </a:cubicBezTo>
                <a:cubicBezTo>
                  <a:pt x="6164" y="230"/>
                  <a:pt x="6186" y="209"/>
                  <a:pt x="6186" y="182"/>
                </a:cubicBezTo>
                <a:cubicBezTo>
                  <a:pt x="6186" y="156"/>
                  <a:pt x="6164" y="135"/>
                  <a:pt x="6138" y="135"/>
                </a:cubicBezTo>
                <a:close/>
                <a:moveTo>
                  <a:pt x="6138" y="270"/>
                </a:moveTo>
                <a:cubicBezTo>
                  <a:pt x="6112" y="270"/>
                  <a:pt x="6091" y="292"/>
                  <a:pt x="6091" y="318"/>
                </a:cubicBezTo>
                <a:cubicBezTo>
                  <a:pt x="6091" y="344"/>
                  <a:pt x="6112" y="365"/>
                  <a:pt x="6138" y="365"/>
                </a:cubicBezTo>
                <a:cubicBezTo>
                  <a:pt x="6164" y="365"/>
                  <a:pt x="6186" y="344"/>
                  <a:pt x="6186" y="318"/>
                </a:cubicBezTo>
                <a:cubicBezTo>
                  <a:pt x="6186" y="292"/>
                  <a:pt x="6164" y="270"/>
                  <a:pt x="6138" y="270"/>
                </a:cubicBezTo>
                <a:close/>
                <a:moveTo>
                  <a:pt x="6138" y="406"/>
                </a:moveTo>
                <a:cubicBezTo>
                  <a:pt x="6112" y="406"/>
                  <a:pt x="6091" y="427"/>
                  <a:pt x="6091" y="453"/>
                </a:cubicBezTo>
                <a:cubicBezTo>
                  <a:pt x="6091" y="479"/>
                  <a:pt x="6112" y="501"/>
                  <a:pt x="6138" y="501"/>
                </a:cubicBezTo>
                <a:cubicBezTo>
                  <a:pt x="6164" y="501"/>
                  <a:pt x="6186" y="479"/>
                  <a:pt x="6186" y="453"/>
                </a:cubicBezTo>
                <a:cubicBezTo>
                  <a:pt x="6186" y="427"/>
                  <a:pt x="6164" y="406"/>
                  <a:pt x="6138" y="406"/>
                </a:cubicBezTo>
                <a:close/>
                <a:moveTo>
                  <a:pt x="6138" y="541"/>
                </a:moveTo>
                <a:cubicBezTo>
                  <a:pt x="6112" y="541"/>
                  <a:pt x="6091" y="562"/>
                  <a:pt x="6091" y="588"/>
                </a:cubicBezTo>
                <a:cubicBezTo>
                  <a:pt x="6091" y="615"/>
                  <a:pt x="6112" y="636"/>
                  <a:pt x="6138" y="636"/>
                </a:cubicBezTo>
                <a:cubicBezTo>
                  <a:pt x="6164" y="636"/>
                  <a:pt x="6186" y="615"/>
                  <a:pt x="6186" y="588"/>
                </a:cubicBezTo>
                <a:cubicBezTo>
                  <a:pt x="6186" y="562"/>
                  <a:pt x="6164" y="541"/>
                  <a:pt x="6138" y="541"/>
                </a:cubicBezTo>
                <a:close/>
                <a:moveTo>
                  <a:pt x="6138" y="676"/>
                </a:moveTo>
                <a:cubicBezTo>
                  <a:pt x="6112" y="676"/>
                  <a:pt x="6091" y="698"/>
                  <a:pt x="6091" y="724"/>
                </a:cubicBezTo>
                <a:cubicBezTo>
                  <a:pt x="6091" y="750"/>
                  <a:pt x="6112" y="771"/>
                  <a:pt x="6138" y="771"/>
                </a:cubicBezTo>
                <a:cubicBezTo>
                  <a:pt x="6164" y="771"/>
                  <a:pt x="6186" y="750"/>
                  <a:pt x="6186" y="724"/>
                </a:cubicBezTo>
                <a:cubicBezTo>
                  <a:pt x="6186" y="698"/>
                  <a:pt x="6164" y="676"/>
                  <a:pt x="6138" y="676"/>
                </a:cubicBezTo>
                <a:close/>
                <a:moveTo>
                  <a:pt x="6138" y="812"/>
                </a:moveTo>
                <a:cubicBezTo>
                  <a:pt x="6112" y="812"/>
                  <a:pt x="6091" y="833"/>
                  <a:pt x="6091" y="859"/>
                </a:cubicBezTo>
                <a:cubicBezTo>
                  <a:pt x="6091" y="885"/>
                  <a:pt x="6112" y="907"/>
                  <a:pt x="6138" y="907"/>
                </a:cubicBezTo>
                <a:cubicBezTo>
                  <a:pt x="6164" y="907"/>
                  <a:pt x="6186" y="885"/>
                  <a:pt x="6186" y="859"/>
                </a:cubicBezTo>
                <a:cubicBezTo>
                  <a:pt x="6186" y="833"/>
                  <a:pt x="6164" y="812"/>
                  <a:pt x="6138" y="812"/>
                </a:cubicBezTo>
                <a:close/>
                <a:moveTo>
                  <a:pt x="6138" y="947"/>
                </a:moveTo>
                <a:cubicBezTo>
                  <a:pt x="6112" y="947"/>
                  <a:pt x="6091" y="968"/>
                  <a:pt x="6091" y="994"/>
                </a:cubicBezTo>
                <a:cubicBezTo>
                  <a:pt x="6091" y="1021"/>
                  <a:pt x="6112" y="1042"/>
                  <a:pt x="6138" y="1042"/>
                </a:cubicBezTo>
                <a:cubicBezTo>
                  <a:pt x="6164" y="1042"/>
                  <a:pt x="6186" y="1021"/>
                  <a:pt x="6186" y="994"/>
                </a:cubicBezTo>
                <a:cubicBezTo>
                  <a:pt x="6186" y="968"/>
                  <a:pt x="6164" y="947"/>
                  <a:pt x="6138" y="947"/>
                </a:cubicBezTo>
                <a:close/>
                <a:moveTo>
                  <a:pt x="6138" y="1082"/>
                </a:moveTo>
                <a:cubicBezTo>
                  <a:pt x="6112" y="1082"/>
                  <a:pt x="6091" y="1104"/>
                  <a:pt x="6091" y="1130"/>
                </a:cubicBezTo>
                <a:cubicBezTo>
                  <a:pt x="6091" y="1156"/>
                  <a:pt x="6112" y="1177"/>
                  <a:pt x="6138" y="1177"/>
                </a:cubicBezTo>
                <a:cubicBezTo>
                  <a:pt x="6164" y="1177"/>
                  <a:pt x="6186" y="1156"/>
                  <a:pt x="6186" y="1130"/>
                </a:cubicBezTo>
                <a:cubicBezTo>
                  <a:pt x="6186" y="1104"/>
                  <a:pt x="6164" y="1082"/>
                  <a:pt x="6138" y="1082"/>
                </a:cubicBezTo>
                <a:close/>
                <a:moveTo>
                  <a:pt x="6138" y="1218"/>
                </a:moveTo>
                <a:cubicBezTo>
                  <a:pt x="6112" y="1218"/>
                  <a:pt x="6091" y="1239"/>
                  <a:pt x="6091" y="1265"/>
                </a:cubicBezTo>
                <a:cubicBezTo>
                  <a:pt x="6091" y="1291"/>
                  <a:pt x="6112" y="1313"/>
                  <a:pt x="6138" y="1313"/>
                </a:cubicBezTo>
                <a:cubicBezTo>
                  <a:pt x="6164" y="1313"/>
                  <a:pt x="6186" y="1291"/>
                  <a:pt x="6186" y="1265"/>
                </a:cubicBezTo>
                <a:cubicBezTo>
                  <a:pt x="6186" y="1239"/>
                  <a:pt x="6164" y="1218"/>
                  <a:pt x="6138" y="1218"/>
                </a:cubicBezTo>
                <a:close/>
                <a:moveTo>
                  <a:pt x="6138" y="1353"/>
                </a:moveTo>
                <a:cubicBezTo>
                  <a:pt x="6112" y="1353"/>
                  <a:pt x="6091" y="1374"/>
                  <a:pt x="6091" y="1401"/>
                </a:cubicBezTo>
                <a:cubicBezTo>
                  <a:pt x="6091" y="1427"/>
                  <a:pt x="6112" y="1448"/>
                  <a:pt x="6138" y="1448"/>
                </a:cubicBezTo>
                <a:cubicBezTo>
                  <a:pt x="6164" y="1448"/>
                  <a:pt x="6186" y="1427"/>
                  <a:pt x="6186" y="1401"/>
                </a:cubicBezTo>
                <a:cubicBezTo>
                  <a:pt x="6186" y="1374"/>
                  <a:pt x="6164" y="1353"/>
                  <a:pt x="6138" y="1353"/>
                </a:cubicBezTo>
                <a:close/>
                <a:moveTo>
                  <a:pt x="6138" y="1488"/>
                </a:moveTo>
                <a:cubicBezTo>
                  <a:pt x="6112" y="1488"/>
                  <a:pt x="6091" y="1510"/>
                  <a:pt x="6091" y="1536"/>
                </a:cubicBezTo>
                <a:cubicBezTo>
                  <a:pt x="6091" y="1562"/>
                  <a:pt x="6112" y="1583"/>
                  <a:pt x="6138" y="1583"/>
                </a:cubicBezTo>
                <a:cubicBezTo>
                  <a:pt x="6164" y="1583"/>
                  <a:pt x="6186" y="1562"/>
                  <a:pt x="6186" y="1536"/>
                </a:cubicBezTo>
                <a:cubicBezTo>
                  <a:pt x="6186" y="1510"/>
                  <a:pt x="6164" y="1488"/>
                  <a:pt x="6138" y="1488"/>
                </a:cubicBezTo>
                <a:close/>
                <a:moveTo>
                  <a:pt x="6003" y="0"/>
                </a:moveTo>
                <a:cubicBezTo>
                  <a:pt x="5977" y="0"/>
                  <a:pt x="5955" y="21"/>
                  <a:pt x="5955" y="47"/>
                </a:cubicBezTo>
                <a:cubicBezTo>
                  <a:pt x="5955" y="73"/>
                  <a:pt x="5977" y="95"/>
                  <a:pt x="6003" y="95"/>
                </a:cubicBezTo>
                <a:cubicBezTo>
                  <a:pt x="6029" y="95"/>
                  <a:pt x="6050" y="73"/>
                  <a:pt x="6050" y="47"/>
                </a:cubicBezTo>
                <a:cubicBezTo>
                  <a:pt x="6050" y="21"/>
                  <a:pt x="6029" y="0"/>
                  <a:pt x="6003" y="0"/>
                </a:cubicBezTo>
                <a:close/>
                <a:moveTo>
                  <a:pt x="6003" y="135"/>
                </a:moveTo>
                <a:cubicBezTo>
                  <a:pt x="5977" y="135"/>
                  <a:pt x="5955" y="156"/>
                  <a:pt x="5955" y="182"/>
                </a:cubicBezTo>
                <a:cubicBezTo>
                  <a:pt x="5955" y="209"/>
                  <a:pt x="5977" y="230"/>
                  <a:pt x="6003" y="230"/>
                </a:cubicBezTo>
                <a:cubicBezTo>
                  <a:pt x="6029" y="230"/>
                  <a:pt x="6050" y="209"/>
                  <a:pt x="6050" y="182"/>
                </a:cubicBezTo>
                <a:cubicBezTo>
                  <a:pt x="6050" y="156"/>
                  <a:pt x="6029" y="135"/>
                  <a:pt x="6003" y="135"/>
                </a:cubicBezTo>
                <a:close/>
                <a:moveTo>
                  <a:pt x="6003" y="270"/>
                </a:moveTo>
                <a:cubicBezTo>
                  <a:pt x="5977" y="270"/>
                  <a:pt x="5955" y="292"/>
                  <a:pt x="5955" y="318"/>
                </a:cubicBezTo>
                <a:cubicBezTo>
                  <a:pt x="5955" y="344"/>
                  <a:pt x="5977" y="365"/>
                  <a:pt x="6003" y="365"/>
                </a:cubicBezTo>
                <a:cubicBezTo>
                  <a:pt x="6029" y="365"/>
                  <a:pt x="6050" y="344"/>
                  <a:pt x="6050" y="318"/>
                </a:cubicBezTo>
                <a:cubicBezTo>
                  <a:pt x="6050" y="292"/>
                  <a:pt x="6029" y="270"/>
                  <a:pt x="6003" y="270"/>
                </a:cubicBezTo>
                <a:close/>
                <a:moveTo>
                  <a:pt x="6003" y="406"/>
                </a:moveTo>
                <a:cubicBezTo>
                  <a:pt x="5977" y="406"/>
                  <a:pt x="5955" y="427"/>
                  <a:pt x="5955" y="453"/>
                </a:cubicBezTo>
                <a:cubicBezTo>
                  <a:pt x="5955" y="479"/>
                  <a:pt x="5977" y="501"/>
                  <a:pt x="6003" y="501"/>
                </a:cubicBezTo>
                <a:cubicBezTo>
                  <a:pt x="6029" y="501"/>
                  <a:pt x="6050" y="479"/>
                  <a:pt x="6050" y="453"/>
                </a:cubicBezTo>
                <a:cubicBezTo>
                  <a:pt x="6050" y="427"/>
                  <a:pt x="6029" y="406"/>
                  <a:pt x="6003" y="406"/>
                </a:cubicBezTo>
                <a:close/>
                <a:moveTo>
                  <a:pt x="6003" y="541"/>
                </a:moveTo>
                <a:cubicBezTo>
                  <a:pt x="5977" y="541"/>
                  <a:pt x="5955" y="562"/>
                  <a:pt x="5955" y="588"/>
                </a:cubicBezTo>
                <a:cubicBezTo>
                  <a:pt x="5955" y="615"/>
                  <a:pt x="5977" y="636"/>
                  <a:pt x="6003" y="636"/>
                </a:cubicBezTo>
                <a:cubicBezTo>
                  <a:pt x="6029" y="636"/>
                  <a:pt x="6050" y="615"/>
                  <a:pt x="6050" y="588"/>
                </a:cubicBezTo>
                <a:cubicBezTo>
                  <a:pt x="6050" y="562"/>
                  <a:pt x="6029" y="541"/>
                  <a:pt x="6003" y="541"/>
                </a:cubicBezTo>
                <a:close/>
                <a:moveTo>
                  <a:pt x="6003" y="676"/>
                </a:moveTo>
                <a:cubicBezTo>
                  <a:pt x="5977" y="676"/>
                  <a:pt x="5955" y="698"/>
                  <a:pt x="5955" y="724"/>
                </a:cubicBezTo>
                <a:cubicBezTo>
                  <a:pt x="5955" y="750"/>
                  <a:pt x="5977" y="771"/>
                  <a:pt x="6003" y="771"/>
                </a:cubicBezTo>
                <a:cubicBezTo>
                  <a:pt x="6029" y="771"/>
                  <a:pt x="6050" y="750"/>
                  <a:pt x="6050" y="724"/>
                </a:cubicBezTo>
                <a:cubicBezTo>
                  <a:pt x="6050" y="698"/>
                  <a:pt x="6029" y="676"/>
                  <a:pt x="6003" y="676"/>
                </a:cubicBezTo>
                <a:close/>
                <a:moveTo>
                  <a:pt x="6003" y="812"/>
                </a:moveTo>
                <a:cubicBezTo>
                  <a:pt x="5977" y="812"/>
                  <a:pt x="5955" y="833"/>
                  <a:pt x="5955" y="859"/>
                </a:cubicBezTo>
                <a:cubicBezTo>
                  <a:pt x="5955" y="885"/>
                  <a:pt x="5977" y="907"/>
                  <a:pt x="6003" y="907"/>
                </a:cubicBezTo>
                <a:cubicBezTo>
                  <a:pt x="6029" y="907"/>
                  <a:pt x="6050" y="885"/>
                  <a:pt x="6050" y="859"/>
                </a:cubicBezTo>
                <a:cubicBezTo>
                  <a:pt x="6050" y="833"/>
                  <a:pt x="6029" y="812"/>
                  <a:pt x="6003" y="812"/>
                </a:cubicBezTo>
                <a:close/>
                <a:moveTo>
                  <a:pt x="6003" y="947"/>
                </a:moveTo>
                <a:cubicBezTo>
                  <a:pt x="5977" y="947"/>
                  <a:pt x="5955" y="968"/>
                  <a:pt x="5955" y="994"/>
                </a:cubicBezTo>
                <a:cubicBezTo>
                  <a:pt x="5955" y="1021"/>
                  <a:pt x="5977" y="1042"/>
                  <a:pt x="6003" y="1042"/>
                </a:cubicBezTo>
                <a:cubicBezTo>
                  <a:pt x="6029" y="1042"/>
                  <a:pt x="6050" y="1021"/>
                  <a:pt x="6050" y="994"/>
                </a:cubicBezTo>
                <a:cubicBezTo>
                  <a:pt x="6050" y="968"/>
                  <a:pt x="6029" y="947"/>
                  <a:pt x="6003" y="947"/>
                </a:cubicBezTo>
                <a:close/>
                <a:moveTo>
                  <a:pt x="6003" y="1082"/>
                </a:moveTo>
                <a:cubicBezTo>
                  <a:pt x="5977" y="1082"/>
                  <a:pt x="5955" y="1104"/>
                  <a:pt x="5955" y="1130"/>
                </a:cubicBezTo>
                <a:cubicBezTo>
                  <a:pt x="5955" y="1156"/>
                  <a:pt x="5977" y="1177"/>
                  <a:pt x="6003" y="1177"/>
                </a:cubicBezTo>
                <a:cubicBezTo>
                  <a:pt x="6029" y="1177"/>
                  <a:pt x="6050" y="1156"/>
                  <a:pt x="6050" y="1130"/>
                </a:cubicBezTo>
                <a:cubicBezTo>
                  <a:pt x="6050" y="1104"/>
                  <a:pt x="6029" y="1082"/>
                  <a:pt x="6003" y="1082"/>
                </a:cubicBezTo>
                <a:close/>
                <a:moveTo>
                  <a:pt x="6003" y="1218"/>
                </a:moveTo>
                <a:cubicBezTo>
                  <a:pt x="5977" y="1218"/>
                  <a:pt x="5955" y="1239"/>
                  <a:pt x="5955" y="1265"/>
                </a:cubicBezTo>
                <a:cubicBezTo>
                  <a:pt x="5955" y="1291"/>
                  <a:pt x="5977" y="1313"/>
                  <a:pt x="6003" y="1313"/>
                </a:cubicBezTo>
                <a:cubicBezTo>
                  <a:pt x="6029" y="1313"/>
                  <a:pt x="6050" y="1291"/>
                  <a:pt x="6050" y="1265"/>
                </a:cubicBezTo>
                <a:cubicBezTo>
                  <a:pt x="6050" y="1239"/>
                  <a:pt x="6029" y="1218"/>
                  <a:pt x="6003" y="1218"/>
                </a:cubicBezTo>
                <a:close/>
                <a:moveTo>
                  <a:pt x="6003" y="1353"/>
                </a:moveTo>
                <a:cubicBezTo>
                  <a:pt x="5977" y="1353"/>
                  <a:pt x="5955" y="1374"/>
                  <a:pt x="5955" y="1401"/>
                </a:cubicBezTo>
                <a:cubicBezTo>
                  <a:pt x="5955" y="1427"/>
                  <a:pt x="5977" y="1448"/>
                  <a:pt x="6003" y="1448"/>
                </a:cubicBezTo>
                <a:cubicBezTo>
                  <a:pt x="6029" y="1448"/>
                  <a:pt x="6050" y="1427"/>
                  <a:pt x="6050" y="1401"/>
                </a:cubicBezTo>
                <a:cubicBezTo>
                  <a:pt x="6050" y="1374"/>
                  <a:pt x="6029" y="1353"/>
                  <a:pt x="6003" y="1353"/>
                </a:cubicBezTo>
                <a:close/>
                <a:moveTo>
                  <a:pt x="6003" y="1488"/>
                </a:moveTo>
                <a:cubicBezTo>
                  <a:pt x="5977" y="1488"/>
                  <a:pt x="5955" y="1510"/>
                  <a:pt x="5955" y="1536"/>
                </a:cubicBezTo>
                <a:cubicBezTo>
                  <a:pt x="5955" y="1562"/>
                  <a:pt x="5977" y="1583"/>
                  <a:pt x="6003" y="1583"/>
                </a:cubicBezTo>
                <a:cubicBezTo>
                  <a:pt x="6029" y="1583"/>
                  <a:pt x="6050" y="1562"/>
                  <a:pt x="6050" y="1536"/>
                </a:cubicBezTo>
                <a:cubicBezTo>
                  <a:pt x="6050" y="1510"/>
                  <a:pt x="6029" y="1488"/>
                  <a:pt x="6003" y="1488"/>
                </a:cubicBezTo>
                <a:close/>
                <a:moveTo>
                  <a:pt x="6003" y="1624"/>
                </a:moveTo>
                <a:cubicBezTo>
                  <a:pt x="5977" y="1624"/>
                  <a:pt x="5955" y="1645"/>
                  <a:pt x="5955" y="1671"/>
                </a:cubicBezTo>
                <a:cubicBezTo>
                  <a:pt x="5955" y="1697"/>
                  <a:pt x="5977" y="1719"/>
                  <a:pt x="6003" y="1719"/>
                </a:cubicBezTo>
                <a:cubicBezTo>
                  <a:pt x="6029" y="1719"/>
                  <a:pt x="6050" y="1697"/>
                  <a:pt x="6050" y="1671"/>
                </a:cubicBezTo>
                <a:cubicBezTo>
                  <a:pt x="6050" y="1645"/>
                  <a:pt x="6029" y="1624"/>
                  <a:pt x="6003" y="1624"/>
                </a:cubicBezTo>
                <a:close/>
                <a:moveTo>
                  <a:pt x="6003" y="5414"/>
                </a:moveTo>
                <a:cubicBezTo>
                  <a:pt x="5977" y="5414"/>
                  <a:pt x="5955" y="5435"/>
                  <a:pt x="5955" y="5461"/>
                </a:cubicBezTo>
                <a:cubicBezTo>
                  <a:pt x="5955" y="5487"/>
                  <a:pt x="5977" y="5509"/>
                  <a:pt x="6003" y="5509"/>
                </a:cubicBezTo>
                <a:cubicBezTo>
                  <a:pt x="6029" y="5509"/>
                  <a:pt x="6050" y="5487"/>
                  <a:pt x="6050" y="5461"/>
                </a:cubicBezTo>
                <a:cubicBezTo>
                  <a:pt x="6050" y="5435"/>
                  <a:pt x="6029" y="5414"/>
                  <a:pt x="6003" y="5414"/>
                </a:cubicBezTo>
                <a:close/>
                <a:moveTo>
                  <a:pt x="6003" y="5549"/>
                </a:moveTo>
                <a:cubicBezTo>
                  <a:pt x="5977" y="5549"/>
                  <a:pt x="5955" y="5570"/>
                  <a:pt x="5955" y="5596"/>
                </a:cubicBezTo>
                <a:cubicBezTo>
                  <a:pt x="5955" y="5623"/>
                  <a:pt x="5977" y="5644"/>
                  <a:pt x="6003" y="5644"/>
                </a:cubicBezTo>
                <a:cubicBezTo>
                  <a:pt x="6029" y="5644"/>
                  <a:pt x="6050" y="5623"/>
                  <a:pt x="6050" y="5596"/>
                </a:cubicBezTo>
                <a:cubicBezTo>
                  <a:pt x="6050" y="5570"/>
                  <a:pt x="6029" y="5549"/>
                  <a:pt x="6003" y="5549"/>
                </a:cubicBezTo>
                <a:close/>
                <a:moveTo>
                  <a:pt x="5868" y="0"/>
                </a:moveTo>
                <a:cubicBezTo>
                  <a:pt x="5841" y="0"/>
                  <a:pt x="5820" y="21"/>
                  <a:pt x="5820" y="47"/>
                </a:cubicBezTo>
                <a:cubicBezTo>
                  <a:pt x="5820" y="73"/>
                  <a:pt x="5841" y="95"/>
                  <a:pt x="5868" y="95"/>
                </a:cubicBezTo>
                <a:cubicBezTo>
                  <a:pt x="5894" y="95"/>
                  <a:pt x="5915" y="73"/>
                  <a:pt x="5915" y="47"/>
                </a:cubicBezTo>
                <a:cubicBezTo>
                  <a:pt x="5915" y="21"/>
                  <a:pt x="5894" y="0"/>
                  <a:pt x="5868" y="0"/>
                </a:cubicBezTo>
                <a:close/>
                <a:moveTo>
                  <a:pt x="5868" y="135"/>
                </a:moveTo>
                <a:cubicBezTo>
                  <a:pt x="5841" y="135"/>
                  <a:pt x="5820" y="156"/>
                  <a:pt x="5820" y="182"/>
                </a:cubicBezTo>
                <a:cubicBezTo>
                  <a:pt x="5820" y="209"/>
                  <a:pt x="5841" y="230"/>
                  <a:pt x="5868" y="230"/>
                </a:cubicBezTo>
                <a:cubicBezTo>
                  <a:pt x="5894" y="230"/>
                  <a:pt x="5915" y="209"/>
                  <a:pt x="5915" y="182"/>
                </a:cubicBezTo>
                <a:cubicBezTo>
                  <a:pt x="5915" y="156"/>
                  <a:pt x="5894" y="135"/>
                  <a:pt x="5868" y="135"/>
                </a:cubicBezTo>
                <a:close/>
                <a:moveTo>
                  <a:pt x="5868" y="270"/>
                </a:moveTo>
                <a:cubicBezTo>
                  <a:pt x="5841" y="270"/>
                  <a:pt x="5820" y="292"/>
                  <a:pt x="5820" y="318"/>
                </a:cubicBezTo>
                <a:cubicBezTo>
                  <a:pt x="5820" y="344"/>
                  <a:pt x="5841" y="365"/>
                  <a:pt x="5868" y="365"/>
                </a:cubicBezTo>
                <a:cubicBezTo>
                  <a:pt x="5894" y="365"/>
                  <a:pt x="5915" y="344"/>
                  <a:pt x="5915" y="318"/>
                </a:cubicBezTo>
                <a:cubicBezTo>
                  <a:pt x="5915" y="292"/>
                  <a:pt x="5894" y="270"/>
                  <a:pt x="5868" y="270"/>
                </a:cubicBezTo>
                <a:close/>
                <a:moveTo>
                  <a:pt x="5868" y="406"/>
                </a:moveTo>
                <a:cubicBezTo>
                  <a:pt x="5841" y="406"/>
                  <a:pt x="5820" y="427"/>
                  <a:pt x="5820" y="453"/>
                </a:cubicBezTo>
                <a:cubicBezTo>
                  <a:pt x="5820" y="479"/>
                  <a:pt x="5841" y="501"/>
                  <a:pt x="5868" y="501"/>
                </a:cubicBezTo>
                <a:cubicBezTo>
                  <a:pt x="5894" y="501"/>
                  <a:pt x="5915" y="479"/>
                  <a:pt x="5915" y="453"/>
                </a:cubicBezTo>
                <a:cubicBezTo>
                  <a:pt x="5915" y="427"/>
                  <a:pt x="5894" y="406"/>
                  <a:pt x="5868" y="406"/>
                </a:cubicBezTo>
                <a:close/>
                <a:moveTo>
                  <a:pt x="5868" y="541"/>
                </a:moveTo>
                <a:cubicBezTo>
                  <a:pt x="5841" y="541"/>
                  <a:pt x="5820" y="562"/>
                  <a:pt x="5820" y="588"/>
                </a:cubicBezTo>
                <a:cubicBezTo>
                  <a:pt x="5820" y="615"/>
                  <a:pt x="5841" y="636"/>
                  <a:pt x="5868" y="636"/>
                </a:cubicBezTo>
                <a:cubicBezTo>
                  <a:pt x="5894" y="636"/>
                  <a:pt x="5915" y="615"/>
                  <a:pt x="5915" y="588"/>
                </a:cubicBezTo>
                <a:cubicBezTo>
                  <a:pt x="5915" y="562"/>
                  <a:pt x="5894" y="541"/>
                  <a:pt x="5868" y="541"/>
                </a:cubicBezTo>
                <a:close/>
                <a:moveTo>
                  <a:pt x="5868" y="676"/>
                </a:moveTo>
                <a:cubicBezTo>
                  <a:pt x="5841" y="676"/>
                  <a:pt x="5820" y="698"/>
                  <a:pt x="5820" y="724"/>
                </a:cubicBezTo>
                <a:cubicBezTo>
                  <a:pt x="5820" y="750"/>
                  <a:pt x="5841" y="771"/>
                  <a:pt x="5868" y="771"/>
                </a:cubicBezTo>
                <a:cubicBezTo>
                  <a:pt x="5894" y="771"/>
                  <a:pt x="5915" y="750"/>
                  <a:pt x="5915" y="724"/>
                </a:cubicBezTo>
                <a:cubicBezTo>
                  <a:pt x="5915" y="698"/>
                  <a:pt x="5894" y="676"/>
                  <a:pt x="5868" y="676"/>
                </a:cubicBezTo>
                <a:close/>
                <a:moveTo>
                  <a:pt x="5868" y="812"/>
                </a:moveTo>
                <a:cubicBezTo>
                  <a:pt x="5841" y="812"/>
                  <a:pt x="5820" y="833"/>
                  <a:pt x="5820" y="859"/>
                </a:cubicBezTo>
                <a:cubicBezTo>
                  <a:pt x="5820" y="885"/>
                  <a:pt x="5841" y="907"/>
                  <a:pt x="5868" y="907"/>
                </a:cubicBezTo>
                <a:cubicBezTo>
                  <a:pt x="5894" y="907"/>
                  <a:pt x="5915" y="885"/>
                  <a:pt x="5915" y="859"/>
                </a:cubicBezTo>
                <a:cubicBezTo>
                  <a:pt x="5915" y="833"/>
                  <a:pt x="5894" y="812"/>
                  <a:pt x="5868" y="812"/>
                </a:cubicBezTo>
                <a:close/>
                <a:moveTo>
                  <a:pt x="5868" y="947"/>
                </a:moveTo>
                <a:cubicBezTo>
                  <a:pt x="5841" y="947"/>
                  <a:pt x="5820" y="968"/>
                  <a:pt x="5820" y="994"/>
                </a:cubicBezTo>
                <a:cubicBezTo>
                  <a:pt x="5820" y="1021"/>
                  <a:pt x="5841" y="1042"/>
                  <a:pt x="5868" y="1042"/>
                </a:cubicBezTo>
                <a:cubicBezTo>
                  <a:pt x="5894" y="1042"/>
                  <a:pt x="5915" y="1021"/>
                  <a:pt x="5915" y="994"/>
                </a:cubicBezTo>
                <a:cubicBezTo>
                  <a:pt x="5915" y="968"/>
                  <a:pt x="5894" y="947"/>
                  <a:pt x="5868" y="947"/>
                </a:cubicBezTo>
                <a:close/>
                <a:moveTo>
                  <a:pt x="5868" y="1082"/>
                </a:moveTo>
                <a:cubicBezTo>
                  <a:pt x="5841" y="1082"/>
                  <a:pt x="5820" y="1104"/>
                  <a:pt x="5820" y="1130"/>
                </a:cubicBezTo>
                <a:cubicBezTo>
                  <a:pt x="5820" y="1156"/>
                  <a:pt x="5841" y="1177"/>
                  <a:pt x="5868" y="1177"/>
                </a:cubicBezTo>
                <a:cubicBezTo>
                  <a:pt x="5894" y="1177"/>
                  <a:pt x="5915" y="1156"/>
                  <a:pt x="5915" y="1130"/>
                </a:cubicBezTo>
                <a:cubicBezTo>
                  <a:pt x="5915" y="1104"/>
                  <a:pt x="5894" y="1082"/>
                  <a:pt x="5868" y="1082"/>
                </a:cubicBezTo>
                <a:close/>
                <a:moveTo>
                  <a:pt x="5868" y="1218"/>
                </a:moveTo>
                <a:cubicBezTo>
                  <a:pt x="5841" y="1218"/>
                  <a:pt x="5820" y="1239"/>
                  <a:pt x="5820" y="1265"/>
                </a:cubicBezTo>
                <a:cubicBezTo>
                  <a:pt x="5820" y="1291"/>
                  <a:pt x="5841" y="1313"/>
                  <a:pt x="5868" y="1313"/>
                </a:cubicBezTo>
                <a:cubicBezTo>
                  <a:pt x="5894" y="1313"/>
                  <a:pt x="5915" y="1291"/>
                  <a:pt x="5915" y="1265"/>
                </a:cubicBezTo>
                <a:cubicBezTo>
                  <a:pt x="5915" y="1239"/>
                  <a:pt x="5894" y="1218"/>
                  <a:pt x="5868" y="1218"/>
                </a:cubicBezTo>
                <a:close/>
                <a:moveTo>
                  <a:pt x="5868" y="1353"/>
                </a:moveTo>
                <a:cubicBezTo>
                  <a:pt x="5841" y="1353"/>
                  <a:pt x="5820" y="1374"/>
                  <a:pt x="5820" y="1401"/>
                </a:cubicBezTo>
                <a:cubicBezTo>
                  <a:pt x="5820" y="1427"/>
                  <a:pt x="5841" y="1448"/>
                  <a:pt x="5868" y="1448"/>
                </a:cubicBezTo>
                <a:cubicBezTo>
                  <a:pt x="5894" y="1448"/>
                  <a:pt x="5915" y="1427"/>
                  <a:pt x="5915" y="1401"/>
                </a:cubicBezTo>
                <a:cubicBezTo>
                  <a:pt x="5915" y="1374"/>
                  <a:pt x="5894" y="1353"/>
                  <a:pt x="5868" y="1353"/>
                </a:cubicBezTo>
                <a:close/>
                <a:moveTo>
                  <a:pt x="5868" y="1488"/>
                </a:moveTo>
                <a:cubicBezTo>
                  <a:pt x="5841" y="1488"/>
                  <a:pt x="5820" y="1510"/>
                  <a:pt x="5820" y="1536"/>
                </a:cubicBezTo>
                <a:cubicBezTo>
                  <a:pt x="5820" y="1562"/>
                  <a:pt x="5841" y="1583"/>
                  <a:pt x="5868" y="1583"/>
                </a:cubicBezTo>
                <a:cubicBezTo>
                  <a:pt x="5894" y="1583"/>
                  <a:pt x="5915" y="1562"/>
                  <a:pt x="5915" y="1536"/>
                </a:cubicBezTo>
                <a:cubicBezTo>
                  <a:pt x="5915" y="1510"/>
                  <a:pt x="5894" y="1488"/>
                  <a:pt x="5868" y="1488"/>
                </a:cubicBezTo>
                <a:close/>
                <a:moveTo>
                  <a:pt x="5868" y="1624"/>
                </a:moveTo>
                <a:cubicBezTo>
                  <a:pt x="5841" y="1624"/>
                  <a:pt x="5820" y="1645"/>
                  <a:pt x="5820" y="1671"/>
                </a:cubicBezTo>
                <a:cubicBezTo>
                  <a:pt x="5820" y="1697"/>
                  <a:pt x="5841" y="1719"/>
                  <a:pt x="5868" y="1719"/>
                </a:cubicBezTo>
                <a:cubicBezTo>
                  <a:pt x="5894" y="1719"/>
                  <a:pt x="5915" y="1697"/>
                  <a:pt x="5915" y="1671"/>
                </a:cubicBezTo>
                <a:cubicBezTo>
                  <a:pt x="5915" y="1645"/>
                  <a:pt x="5894" y="1624"/>
                  <a:pt x="5868" y="1624"/>
                </a:cubicBezTo>
                <a:close/>
                <a:moveTo>
                  <a:pt x="5868" y="5414"/>
                </a:moveTo>
                <a:cubicBezTo>
                  <a:pt x="5841" y="5414"/>
                  <a:pt x="5820" y="5435"/>
                  <a:pt x="5820" y="5461"/>
                </a:cubicBezTo>
                <a:cubicBezTo>
                  <a:pt x="5820" y="5487"/>
                  <a:pt x="5841" y="5509"/>
                  <a:pt x="5868" y="5509"/>
                </a:cubicBezTo>
                <a:cubicBezTo>
                  <a:pt x="5894" y="5509"/>
                  <a:pt x="5915" y="5487"/>
                  <a:pt x="5915" y="5461"/>
                </a:cubicBezTo>
                <a:cubicBezTo>
                  <a:pt x="5915" y="5435"/>
                  <a:pt x="5894" y="5414"/>
                  <a:pt x="5868" y="5414"/>
                </a:cubicBezTo>
                <a:close/>
                <a:moveTo>
                  <a:pt x="5868" y="5549"/>
                </a:moveTo>
                <a:cubicBezTo>
                  <a:pt x="5841" y="5549"/>
                  <a:pt x="5820" y="5570"/>
                  <a:pt x="5820" y="5596"/>
                </a:cubicBezTo>
                <a:cubicBezTo>
                  <a:pt x="5820" y="5623"/>
                  <a:pt x="5841" y="5644"/>
                  <a:pt x="5868" y="5644"/>
                </a:cubicBezTo>
                <a:cubicBezTo>
                  <a:pt x="5894" y="5644"/>
                  <a:pt x="5915" y="5623"/>
                  <a:pt x="5915" y="5596"/>
                </a:cubicBezTo>
                <a:cubicBezTo>
                  <a:pt x="5915" y="5570"/>
                  <a:pt x="5894" y="5549"/>
                  <a:pt x="5868" y="5549"/>
                </a:cubicBezTo>
                <a:close/>
                <a:moveTo>
                  <a:pt x="5868" y="5684"/>
                </a:moveTo>
                <a:cubicBezTo>
                  <a:pt x="5841" y="5684"/>
                  <a:pt x="5820" y="5706"/>
                  <a:pt x="5820" y="5732"/>
                </a:cubicBezTo>
                <a:cubicBezTo>
                  <a:pt x="5820" y="5758"/>
                  <a:pt x="5841" y="5779"/>
                  <a:pt x="5868" y="5779"/>
                </a:cubicBezTo>
                <a:cubicBezTo>
                  <a:pt x="5894" y="5779"/>
                  <a:pt x="5915" y="5758"/>
                  <a:pt x="5915" y="5732"/>
                </a:cubicBezTo>
                <a:cubicBezTo>
                  <a:pt x="5915" y="5706"/>
                  <a:pt x="5894" y="5684"/>
                  <a:pt x="5868" y="5684"/>
                </a:cubicBezTo>
                <a:close/>
                <a:moveTo>
                  <a:pt x="5868" y="5820"/>
                </a:moveTo>
                <a:cubicBezTo>
                  <a:pt x="5841" y="5820"/>
                  <a:pt x="5820" y="5841"/>
                  <a:pt x="5820" y="5867"/>
                </a:cubicBezTo>
                <a:cubicBezTo>
                  <a:pt x="5820" y="5893"/>
                  <a:pt x="5841" y="5915"/>
                  <a:pt x="5868" y="5915"/>
                </a:cubicBezTo>
                <a:cubicBezTo>
                  <a:pt x="5894" y="5915"/>
                  <a:pt x="5915" y="5893"/>
                  <a:pt x="5915" y="5867"/>
                </a:cubicBezTo>
                <a:cubicBezTo>
                  <a:pt x="5915" y="5841"/>
                  <a:pt x="5894" y="5820"/>
                  <a:pt x="5868" y="5820"/>
                </a:cubicBezTo>
                <a:close/>
                <a:moveTo>
                  <a:pt x="5868" y="5955"/>
                </a:moveTo>
                <a:cubicBezTo>
                  <a:pt x="5841" y="5955"/>
                  <a:pt x="5820" y="5976"/>
                  <a:pt x="5820" y="6002"/>
                </a:cubicBezTo>
                <a:cubicBezTo>
                  <a:pt x="5820" y="6029"/>
                  <a:pt x="5841" y="6050"/>
                  <a:pt x="5868" y="6050"/>
                </a:cubicBezTo>
                <a:cubicBezTo>
                  <a:pt x="5894" y="6050"/>
                  <a:pt x="5915" y="6029"/>
                  <a:pt x="5915" y="6002"/>
                </a:cubicBezTo>
                <a:cubicBezTo>
                  <a:pt x="5915" y="5976"/>
                  <a:pt x="5894" y="5955"/>
                  <a:pt x="5868" y="5955"/>
                </a:cubicBezTo>
                <a:close/>
                <a:moveTo>
                  <a:pt x="5732" y="135"/>
                </a:moveTo>
                <a:cubicBezTo>
                  <a:pt x="5706" y="135"/>
                  <a:pt x="5685" y="156"/>
                  <a:pt x="5685" y="182"/>
                </a:cubicBezTo>
                <a:cubicBezTo>
                  <a:pt x="5685" y="209"/>
                  <a:pt x="5706" y="230"/>
                  <a:pt x="5732" y="230"/>
                </a:cubicBezTo>
                <a:cubicBezTo>
                  <a:pt x="5758" y="230"/>
                  <a:pt x="5780" y="209"/>
                  <a:pt x="5780" y="182"/>
                </a:cubicBezTo>
                <a:cubicBezTo>
                  <a:pt x="5780" y="156"/>
                  <a:pt x="5758" y="135"/>
                  <a:pt x="5732" y="135"/>
                </a:cubicBezTo>
                <a:close/>
                <a:moveTo>
                  <a:pt x="5732" y="270"/>
                </a:moveTo>
                <a:cubicBezTo>
                  <a:pt x="5706" y="270"/>
                  <a:pt x="5685" y="292"/>
                  <a:pt x="5685" y="318"/>
                </a:cubicBezTo>
                <a:cubicBezTo>
                  <a:pt x="5685" y="344"/>
                  <a:pt x="5706" y="365"/>
                  <a:pt x="5732" y="365"/>
                </a:cubicBezTo>
                <a:cubicBezTo>
                  <a:pt x="5758" y="365"/>
                  <a:pt x="5780" y="344"/>
                  <a:pt x="5780" y="318"/>
                </a:cubicBezTo>
                <a:cubicBezTo>
                  <a:pt x="5780" y="292"/>
                  <a:pt x="5758" y="270"/>
                  <a:pt x="5732" y="270"/>
                </a:cubicBezTo>
                <a:close/>
                <a:moveTo>
                  <a:pt x="5732" y="406"/>
                </a:moveTo>
                <a:cubicBezTo>
                  <a:pt x="5706" y="406"/>
                  <a:pt x="5685" y="427"/>
                  <a:pt x="5685" y="453"/>
                </a:cubicBezTo>
                <a:cubicBezTo>
                  <a:pt x="5685" y="479"/>
                  <a:pt x="5706" y="501"/>
                  <a:pt x="5732" y="501"/>
                </a:cubicBezTo>
                <a:cubicBezTo>
                  <a:pt x="5758" y="501"/>
                  <a:pt x="5780" y="479"/>
                  <a:pt x="5780" y="453"/>
                </a:cubicBezTo>
                <a:cubicBezTo>
                  <a:pt x="5780" y="427"/>
                  <a:pt x="5758" y="406"/>
                  <a:pt x="5732" y="406"/>
                </a:cubicBezTo>
                <a:close/>
                <a:moveTo>
                  <a:pt x="5732" y="541"/>
                </a:moveTo>
                <a:cubicBezTo>
                  <a:pt x="5706" y="541"/>
                  <a:pt x="5685" y="562"/>
                  <a:pt x="5685" y="588"/>
                </a:cubicBezTo>
                <a:cubicBezTo>
                  <a:pt x="5685" y="615"/>
                  <a:pt x="5706" y="636"/>
                  <a:pt x="5732" y="636"/>
                </a:cubicBezTo>
                <a:cubicBezTo>
                  <a:pt x="5758" y="636"/>
                  <a:pt x="5780" y="615"/>
                  <a:pt x="5780" y="588"/>
                </a:cubicBezTo>
                <a:cubicBezTo>
                  <a:pt x="5780" y="562"/>
                  <a:pt x="5758" y="541"/>
                  <a:pt x="5732" y="541"/>
                </a:cubicBezTo>
                <a:close/>
                <a:moveTo>
                  <a:pt x="5732" y="676"/>
                </a:moveTo>
                <a:cubicBezTo>
                  <a:pt x="5706" y="676"/>
                  <a:pt x="5685" y="698"/>
                  <a:pt x="5685" y="724"/>
                </a:cubicBezTo>
                <a:cubicBezTo>
                  <a:pt x="5685" y="750"/>
                  <a:pt x="5706" y="771"/>
                  <a:pt x="5732" y="771"/>
                </a:cubicBezTo>
                <a:cubicBezTo>
                  <a:pt x="5758" y="771"/>
                  <a:pt x="5780" y="750"/>
                  <a:pt x="5780" y="724"/>
                </a:cubicBezTo>
                <a:cubicBezTo>
                  <a:pt x="5780" y="698"/>
                  <a:pt x="5758" y="676"/>
                  <a:pt x="5732" y="676"/>
                </a:cubicBezTo>
                <a:close/>
                <a:moveTo>
                  <a:pt x="5732" y="812"/>
                </a:moveTo>
                <a:cubicBezTo>
                  <a:pt x="5706" y="812"/>
                  <a:pt x="5685" y="833"/>
                  <a:pt x="5685" y="859"/>
                </a:cubicBezTo>
                <a:cubicBezTo>
                  <a:pt x="5685" y="885"/>
                  <a:pt x="5706" y="907"/>
                  <a:pt x="5732" y="907"/>
                </a:cubicBezTo>
                <a:cubicBezTo>
                  <a:pt x="5758" y="907"/>
                  <a:pt x="5780" y="885"/>
                  <a:pt x="5780" y="859"/>
                </a:cubicBezTo>
                <a:cubicBezTo>
                  <a:pt x="5780" y="833"/>
                  <a:pt x="5758" y="812"/>
                  <a:pt x="5732" y="812"/>
                </a:cubicBezTo>
                <a:close/>
                <a:moveTo>
                  <a:pt x="5732" y="947"/>
                </a:moveTo>
                <a:cubicBezTo>
                  <a:pt x="5706" y="947"/>
                  <a:pt x="5685" y="968"/>
                  <a:pt x="5685" y="994"/>
                </a:cubicBezTo>
                <a:cubicBezTo>
                  <a:pt x="5685" y="1021"/>
                  <a:pt x="5706" y="1042"/>
                  <a:pt x="5732" y="1042"/>
                </a:cubicBezTo>
                <a:cubicBezTo>
                  <a:pt x="5758" y="1042"/>
                  <a:pt x="5780" y="1021"/>
                  <a:pt x="5780" y="994"/>
                </a:cubicBezTo>
                <a:cubicBezTo>
                  <a:pt x="5780" y="968"/>
                  <a:pt x="5758" y="947"/>
                  <a:pt x="5732" y="947"/>
                </a:cubicBezTo>
                <a:close/>
                <a:moveTo>
                  <a:pt x="5732" y="1082"/>
                </a:moveTo>
                <a:cubicBezTo>
                  <a:pt x="5706" y="1082"/>
                  <a:pt x="5685" y="1104"/>
                  <a:pt x="5685" y="1130"/>
                </a:cubicBezTo>
                <a:cubicBezTo>
                  <a:pt x="5685" y="1156"/>
                  <a:pt x="5706" y="1177"/>
                  <a:pt x="5732" y="1177"/>
                </a:cubicBezTo>
                <a:cubicBezTo>
                  <a:pt x="5758" y="1177"/>
                  <a:pt x="5780" y="1156"/>
                  <a:pt x="5780" y="1130"/>
                </a:cubicBezTo>
                <a:cubicBezTo>
                  <a:pt x="5780" y="1104"/>
                  <a:pt x="5758" y="1082"/>
                  <a:pt x="5732" y="1082"/>
                </a:cubicBezTo>
                <a:close/>
                <a:moveTo>
                  <a:pt x="5732" y="1218"/>
                </a:moveTo>
                <a:cubicBezTo>
                  <a:pt x="5706" y="1218"/>
                  <a:pt x="5685" y="1239"/>
                  <a:pt x="5685" y="1265"/>
                </a:cubicBezTo>
                <a:cubicBezTo>
                  <a:pt x="5685" y="1291"/>
                  <a:pt x="5706" y="1313"/>
                  <a:pt x="5732" y="1313"/>
                </a:cubicBezTo>
                <a:cubicBezTo>
                  <a:pt x="5758" y="1313"/>
                  <a:pt x="5780" y="1291"/>
                  <a:pt x="5780" y="1265"/>
                </a:cubicBezTo>
                <a:cubicBezTo>
                  <a:pt x="5780" y="1239"/>
                  <a:pt x="5758" y="1218"/>
                  <a:pt x="5732" y="1218"/>
                </a:cubicBezTo>
                <a:close/>
                <a:moveTo>
                  <a:pt x="5732" y="1353"/>
                </a:moveTo>
                <a:cubicBezTo>
                  <a:pt x="5706" y="1353"/>
                  <a:pt x="5685" y="1374"/>
                  <a:pt x="5685" y="1401"/>
                </a:cubicBezTo>
                <a:cubicBezTo>
                  <a:pt x="5685" y="1427"/>
                  <a:pt x="5706" y="1448"/>
                  <a:pt x="5732" y="1448"/>
                </a:cubicBezTo>
                <a:cubicBezTo>
                  <a:pt x="5758" y="1448"/>
                  <a:pt x="5780" y="1427"/>
                  <a:pt x="5780" y="1401"/>
                </a:cubicBezTo>
                <a:cubicBezTo>
                  <a:pt x="5780" y="1374"/>
                  <a:pt x="5758" y="1353"/>
                  <a:pt x="5732" y="1353"/>
                </a:cubicBezTo>
                <a:close/>
                <a:moveTo>
                  <a:pt x="5732" y="1488"/>
                </a:moveTo>
                <a:cubicBezTo>
                  <a:pt x="5706" y="1488"/>
                  <a:pt x="5685" y="1510"/>
                  <a:pt x="5685" y="1536"/>
                </a:cubicBezTo>
                <a:cubicBezTo>
                  <a:pt x="5685" y="1562"/>
                  <a:pt x="5706" y="1583"/>
                  <a:pt x="5732" y="1583"/>
                </a:cubicBezTo>
                <a:cubicBezTo>
                  <a:pt x="5758" y="1583"/>
                  <a:pt x="5780" y="1562"/>
                  <a:pt x="5780" y="1536"/>
                </a:cubicBezTo>
                <a:cubicBezTo>
                  <a:pt x="5780" y="1510"/>
                  <a:pt x="5758" y="1488"/>
                  <a:pt x="5732" y="1488"/>
                </a:cubicBezTo>
                <a:close/>
                <a:moveTo>
                  <a:pt x="5732" y="1624"/>
                </a:moveTo>
                <a:cubicBezTo>
                  <a:pt x="5706" y="1624"/>
                  <a:pt x="5685" y="1645"/>
                  <a:pt x="5685" y="1671"/>
                </a:cubicBezTo>
                <a:cubicBezTo>
                  <a:pt x="5685" y="1697"/>
                  <a:pt x="5706" y="1719"/>
                  <a:pt x="5732" y="1719"/>
                </a:cubicBezTo>
                <a:cubicBezTo>
                  <a:pt x="5758" y="1719"/>
                  <a:pt x="5780" y="1697"/>
                  <a:pt x="5780" y="1671"/>
                </a:cubicBezTo>
                <a:cubicBezTo>
                  <a:pt x="5780" y="1645"/>
                  <a:pt x="5758" y="1624"/>
                  <a:pt x="5732" y="1624"/>
                </a:cubicBezTo>
                <a:close/>
                <a:moveTo>
                  <a:pt x="5732" y="1759"/>
                </a:moveTo>
                <a:cubicBezTo>
                  <a:pt x="5706" y="1759"/>
                  <a:pt x="5685" y="1780"/>
                  <a:pt x="5685" y="1807"/>
                </a:cubicBezTo>
                <a:cubicBezTo>
                  <a:pt x="5685" y="1833"/>
                  <a:pt x="5706" y="1854"/>
                  <a:pt x="5732" y="1854"/>
                </a:cubicBezTo>
                <a:cubicBezTo>
                  <a:pt x="5758" y="1854"/>
                  <a:pt x="5780" y="1833"/>
                  <a:pt x="5780" y="1807"/>
                </a:cubicBezTo>
                <a:cubicBezTo>
                  <a:pt x="5780" y="1780"/>
                  <a:pt x="5758" y="1759"/>
                  <a:pt x="5732" y="1759"/>
                </a:cubicBezTo>
                <a:close/>
                <a:moveTo>
                  <a:pt x="5732" y="1894"/>
                </a:moveTo>
                <a:cubicBezTo>
                  <a:pt x="5706" y="1894"/>
                  <a:pt x="5685" y="1916"/>
                  <a:pt x="5685" y="1942"/>
                </a:cubicBezTo>
                <a:cubicBezTo>
                  <a:pt x="5685" y="1968"/>
                  <a:pt x="5706" y="1989"/>
                  <a:pt x="5732" y="1989"/>
                </a:cubicBezTo>
                <a:cubicBezTo>
                  <a:pt x="5758" y="1989"/>
                  <a:pt x="5780" y="1968"/>
                  <a:pt x="5780" y="1942"/>
                </a:cubicBezTo>
                <a:cubicBezTo>
                  <a:pt x="5780" y="1916"/>
                  <a:pt x="5758" y="1894"/>
                  <a:pt x="5732" y="1894"/>
                </a:cubicBezTo>
                <a:close/>
                <a:moveTo>
                  <a:pt x="5732" y="5414"/>
                </a:moveTo>
                <a:cubicBezTo>
                  <a:pt x="5706" y="5414"/>
                  <a:pt x="5685" y="5435"/>
                  <a:pt x="5685" y="5461"/>
                </a:cubicBezTo>
                <a:cubicBezTo>
                  <a:pt x="5685" y="5487"/>
                  <a:pt x="5706" y="5509"/>
                  <a:pt x="5732" y="5509"/>
                </a:cubicBezTo>
                <a:cubicBezTo>
                  <a:pt x="5758" y="5509"/>
                  <a:pt x="5780" y="5487"/>
                  <a:pt x="5780" y="5461"/>
                </a:cubicBezTo>
                <a:cubicBezTo>
                  <a:pt x="5780" y="5435"/>
                  <a:pt x="5758" y="5414"/>
                  <a:pt x="5732" y="5414"/>
                </a:cubicBezTo>
                <a:close/>
                <a:moveTo>
                  <a:pt x="5732" y="5549"/>
                </a:moveTo>
                <a:cubicBezTo>
                  <a:pt x="5706" y="5549"/>
                  <a:pt x="5685" y="5570"/>
                  <a:pt x="5685" y="5596"/>
                </a:cubicBezTo>
                <a:cubicBezTo>
                  <a:pt x="5685" y="5623"/>
                  <a:pt x="5706" y="5644"/>
                  <a:pt x="5732" y="5644"/>
                </a:cubicBezTo>
                <a:cubicBezTo>
                  <a:pt x="5758" y="5644"/>
                  <a:pt x="5780" y="5623"/>
                  <a:pt x="5780" y="5596"/>
                </a:cubicBezTo>
                <a:cubicBezTo>
                  <a:pt x="5780" y="5570"/>
                  <a:pt x="5758" y="5549"/>
                  <a:pt x="5732" y="5549"/>
                </a:cubicBezTo>
                <a:close/>
                <a:moveTo>
                  <a:pt x="5732" y="5684"/>
                </a:moveTo>
                <a:cubicBezTo>
                  <a:pt x="5706" y="5684"/>
                  <a:pt x="5685" y="5706"/>
                  <a:pt x="5685" y="5732"/>
                </a:cubicBezTo>
                <a:cubicBezTo>
                  <a:pt x="5685" y="5758"/>
                  <a:pt x="5706" y="5779"/>
                  <a:pt x="5732" y="5779"/>
                </a:cubicBezTo>
                <a:cubicBezTo>
                  <a:pt x="5758" y="5779"/>
                  <a:pt x="5780" y="5758"/>
                  <a:pt x="5780" y="5732"/>
                </a:cubicBezTo>
                <a:cubicBezTo>
                  <a:pt x="5780" y="5706"/>
                  <a:pt x="5758" y="5684"/>
                  <a:pt x="5732" y="5684"/>
                </a:cubicBezTo>
                <a:close/>
                <a:moveTo>
                  <a:pt x="5732" y="5820"/>
                </a:moveTo>
                <a:cubicBezTo>
                  <a:pt x="5706" y="5820"/>
                  <a:pt x="5685" y="5841"/>
                  <a:pt x="5685" y="5867"/>
                </a:cubicBezTo>
                <a:cubicBezTo>
                  <a:pt x="5685" y="5893"/>
                  <a:pt x="5706" y="5915"/>
                  <a:pt x="5732" y="5915"/>
                </a:cubicBezTo>
                <a:cubicBezTo>
                  <a:pt x="5758" y="5915"/>
                  <a:pt x="5780" y="5893"/>
                  <a:pt x="5780" y="5867"/>
                </a:cubicBezTo>
                <a:cubicBezTo>
                  <a:pt x="5780" y="5841"/>
                  <a:pt x="5758" y="5820"/>
                  <a:pt x="5732" y="5820"/>
                </a:cubicBezTo>
                <a:close/>
                <a:moveTo>
                  <a:pt x="5732" y="5955"/>
                </a:moveTo>
                <a:cubicBezTo>
                  <a:pt x="5706" y="5955"/>
                  <a:pt x="5685" y="5976"/>
                  <a:pt x="5685" y="6002"/>
                </a:cubicBezTo>
                <a:cubicBezTo>
                  <a:pt x="5685" y="6029"/>
                  <a:pt x="5706" y="6050"/>
                  <a:pt x="5732" y="6050"/>
                </a:cubicBezTo>
                <a:cubicBezTo>
                  <a:pt x="5758" y="6050"/>
                  <a:pt x="5780" y="6029"/>
                  <a:pt x="5780" y="6002"/>
                </a:cubicBezTo>
                <a:cubicBezTo>
                  <a:pt x="5780" y="5976"/>
                  <a:pt x="5758" y="5955"/>
                  <a:pt x="5732" y="5955"/>
                </a:cubicBezTo>
                <a:close/>
                <a:moveTo>
                  <a:pt x="5732" y="6090"/>
                </a:moveTo>
                <a:cubicBezTo>
                  <a:pt x="5706" y="6090"/>
                  <a:pt x="5685" y="6112"/>
                  <a:pt x="5685" y="6138"/>
                </a:cubicBezTo>
                <a:cubicBezTo>
                  <a:pt x="5685" y="6164"/>
                  <a:pt x="5706" y="6185"/>
                  <a:pt x="5732" y="6185"/>
                </a:cubicBezTo>
                <a:cubicBezTo>
                  <a:pt x="5758" y="6185"/>
                  <a:pt x="5780" y="6164"/>
                  <a:pt x="5780" y="6138"/>
                </a:cubicBezTo>
                <a:cubicBezTo>
                  <a:pt x="5780" y="6112"/>
                  <a:pt x="5758" y="6090"/>
                  <a:pt x="5732" y="6090"/>
                </a:cubicBezTo>
                <a:close/>
                <a:moveTo>
                  <a:pt x="5732" y="6226"/>
                </a:moveTo>
                <a:cubicBezTo>
                  <a:pt x="5706" y="6226"/>
                  <a:pt x="5685" y="6247"/>
                  <a:pt x="5685" y="6273"/>
                </a:cubicBezTo>
                <a:cubicBezTo>
                  <a:pt x="5685" y="6299"/>
                  <a:pt x="5706" y="6321"/>
                  <a:pt x="5732" y="6321"/>
                </a:cubicBezTo>
                <a:cubicBezTo>
                  <a:pt x="5758" y="6321"/>
                  <a:pt x="5780" y="6299"/>
                  <a:pt x="5780" y="6273"/>
                </a:cubicBezTo>
                <a:cubicBezTo>
                  <a:pt x="5780" y="6247"/>
                  <a:pt x="5758" y="6226"/>
                  <a:pt x="5732" y="6226"/>
                </a:cubicBezTo>
                <a:close/>
                <a:moveTo>
                  <a:pt x="5597" y="135"/>
                </a:moveTo>
                <a:cubicBezTo>
                  <a:pt x="5571" y="135"/>
                  <a:pt x="5549" y="156"/>
                  <a:pt x="5549" y="182"/>
                </a:cubicBezTo>
                <a:cubicBezTo>
                  <a:pt x="5549" y="209"/>
                  <a:pt x="5571" y="230"/>
                  <a:pt x="5597" y="230"/>
                </a:cubicBezTo>
                <a:cubicBezTo>
                  <a:pt x="5623" y="230"/>
                  <a:pt x="5644" y="209"/>
                  <a:pt x="5644" y="182"/>
                </a:cubicBezTo>
                <a:cubicBezTo>
                  <a:pt x="5644" y="156"/>
                  <a:pt x="5623" y="135"/>
                  <a:pt x="5597" y="135"/>
                </a:cubicBezTo>
                <a:close/>
                <a:moveTo>
                  <a:pt x="5597" y="270"/>
                </a:moveTo>
                <a:cubicBezTo>
                  <a:pt x="5571" y="270"/>
                  <a:pt x="5549" y="292"/>
                  <a:pt x="5549" y="318"/>
                </a:cubicBezTo>
                <a:cubicBezTo>
                  <a:pt x="5549" y="344"/>
                  <a:pt x="5571" y="365"/>
                  <a:pt x="5597" y="365"/>
                </a:cubicBezTo>
                <a:cubicBezTo>
                  <a:pt x="5623" y="365"/>
                  <a:pt x="5644" y="344"/>
                  <a:pt x="5644" y="318"/>
                </a:cubicBezTo>
                <a:cubicBezTo>
                  <a:pt x="5644" y="292"/>
                  <a:pt x="5623" y="270"/>
                  <a:pt x="5597" y="270"/>
                </a:cubicBezTo>
                <a:close/>
                <a:moveTo>
                  <a:pt x="5597" y="406"/>
                </a:moveTo>
                <a:cubicBezTo>
                  <a:pt x="5571" y="406"/>
                  <a:pt x="5549" y="427"/>
                  <a:pt x="5549" y="453"/>
                </a:cubicBezTo>
                <a:cubicBezTo>
                  <a:pt x="5549" y="479"/>
                  <a:pt x="5571" y="501"/>
                  <a:pt x="5597" y="501"/>
                </a:cubicBezTo>
                <a:cubicBezTo>
                  <a:pt x="5623" y="501"/>
                  <a:pt x="5644" y="479"/>
                  <a:pt x="5644" y="453"/>
                </a:cubicBezTo>
                <a:cubicBezTo>
                  <a:pt x="5644" y="427"/>
                  <a:pt x="5623" y="406"/>
                  <a:pt x="5597" y="406"/>
                </a:cubicBezTo>
                <a:close/>
                <a:moveTo>
                  <a:pt x="5597" y="541"/>
                </a:moveTo>
                <a:cubicBezTo>
                  <a:pt x="5571" y="541"/>
                  <a:pt x="5549" y="562"/>
                  <a:pt x="5549" y="588"/>
                </a:cubicBezTo>
                <a:cubicBezTo>
                  <a:pt x="5549" y="615"/>
                  <a:pt x="5571" y="636"/>
                  <a:pt x="5597" y="636"/>
                </a:cubicBezTo>
                <a:cubicBezTo>
                  <a:pt x="5623" y="636"/>
                  <a:pt x="5644" y="615"/>
                  <a:pt x="5644" y="588"/>
                </a:cubicBezTo>
                <a:cubicBezTo>
                  <a:pt x="5644" y="562"/>
                  <a:pt x="5623" y="541"/>
                  <a:pt x="5597" y="541"/>
                </a:cubicBezTo>
                <a:close/>
                <a:moveTo>
                  <a:pt x="5597" y="676"/>
                </a:moveTo>
                <a:cubicBezTo>
                  <a:pt x="5571" y="676"/>
                  <a:pt x="5549" y="698"/>
                  <a:pt x="5549" y="724"/>
                </a:cubicBezTo>
                <a:cubicBezTo>
                  <a:pt x="5549" y="750"/>
                  <a:pt x="5571" y="771"/>
                  <a:pt x="5597" y="771"/>
                </a:cubicBezTo>
                <a:cubicBezTo>
                  <a:pt x="5623" y="771"/>
                  <a:pt x="5644" y="750"/>
                  <a:pt x="5644" y="724"/>
                </a:cubicBezTo>
                <a:cubicBezTo>
                  <a:pt x="5644" y="698"/>
                  <a:pt x="5623" y="676"/>
                  <a:pt x="5597" y="676"/>
                </a:cubicBezTo>
                <a:close/>
                <a:moveTo>
                  <a:pt x="5597" y="812"/>
                </a:moveTo>
                <a:cubicBezTo>
                  <a:pt x="5571" y="812"/>
                  <a:pt x="5549" y="833"/>
                  <a:pt x="5549" y="859"/>
                </a:cubicBezTo>
                <a:cubicBezTo>
                  <a:pt x="5549" y="885"/>
                  <a:pt x="5571" y="907"/>
                  <a:pt x="5597" y="907"/>
                </a:cubicBezTo>
                <a:cubicBezTo>
                  <a:pt x="5623" y="907"/>
                  <a:pt x="5644" y="885"/>
                  <a:pt x="5644" y="859"/>
                </a:cubicBezTo>
                <a:cubicBezTo>
                  <a:pt x="5644" y="833"/>
                  <a:pt x="5623" y="812"/>
                  <a:pt x="5597" y="812"/>
                </a:cubicBezTo>
                <a:close/>
                <a:moveTo>
                  <a:pt x="5597" y="947"/>
                </a:moveTo>
                <a:cubicBezTo>
                  <a:pt x="5571" y="947"/>
                  <a:pt x="5549" y="968"/>
                  <a:pt x="5549" y="994"/>
                </a:cubicBezTo>
                <a:cubicBezTo>
                  <a:pt x="5549" y="1021"/>
                  <a:pt x="5571" y="1042"/>
                  <a:pt x="5597" y="1042"/>
                </a:cubicBezTo>
                <a:cubicBezTo>
                  <a:pt x="5623" y="1042"/>
                  <a:pt x="5644" y="1021"/>
                  <a:pt x="5644" y="994"/>
                </a:cubicBezTo>
                <a:cubicBezTo>
                  <a:pt x="5644" y="968"/>
                  <a:pt x="5623" y="947"/>
                  <a:pt x="5597" y="947"/>
                </a:cubicBezTo>
                <a:close/>
                <a:moveTo>
                  <a:pt x="5597" y="1082"/>
                </a:moveTo>
                <a:cubicBezTo>
                  <a:pt x="5571" y="1082"/>
                  <a:pt x="5549" y="1104"/>
                  <a:pt x="5549" y="1130"/>
                </a:cubicBezTo>
                <a:cubicBezTo>
                  <a:pt x="5549" y="1156"/>
                  <a:pt x="5571" y="1177"/>
                  <a:pt x="5597" y="1177"/>
                </a:cubicBezTo>
                <a:cubicBezTo>
                  <a:pt x="5623" y="1177"/>
                  <a:pt x="5644" y="1156"/>
                  <a:pt x="5644" y="1130"/>
                </a:cubicBezTo>
                <a:cubicBezTo>
                  <a:pt x="5644" y="1104"/>
                  <a:pt x="5623" y="1082"/>
                  <a:pt x="5597" y="1082"/>
                </a:cubicBezTo>
                <a:close/>
                <a:moveTo>
                  <a:pt x="5597" y="1218"/>
                </a:moveTo>
                <a:cubicBezTo>
                  <a:pt x="5571" y="1218"/>
                  <a:pt x="5549" y="1239"/>
                  <a:pt x="5549" y="1265"/>
                </a:cubicBezTo>
                <a:cubicBezTo>
                  <a:pt x="5549" y="1291"/>
                  <a:pt x="5571" y="1313"/>
                  <a:pt x="5597" y="1313"/>
                </a:cubicBezTo>
                <a:cubicBezTo>
                  <a:pt x="5623" y="1313"/>
                  <a:pt x="5644" y="1291"/>
                  <a:pt x="5644" y="1265"/>
                </a:cubicBezTo>
                <a:cubicBezTo>
                  <a:pt x="5644" y="1239"/>
                  <a:pt x="5623" y="1218"/>
                  <a:pt x="5597" y="1218"/>
                </a:cubicBezTo>
                <a:close/>
                <a:moveTo>
                  <a:pt x="5597" y="1353"/>
                </a:moveTo>
                <a:cubicBezTo>
                  <a:pt x="5571" y="1353"/>
                  <a:pt x="5549" y="1374"/>
                  <a:pt x="5549" y="1401"/>
                </a:cubicBezTo>
                <a:cubicBezTo>
                  <a:pt x="5549" y="1427"/>
                  <a:pt x="5571" y="1448"/>
                  <a:pt x="5597" y="1448"/>
                </a:cubicBezTo>
                <a:cubicBezTo>
                  <a:pt x="5623" y="1448"/>
                  <a:pt x="5644" y="1427"/>
                  <a:pt x="5644" y="1401"/>
                </a:cubicBezTo>
                <a:cubicBezTo>
                  <a:pt x="5644" y="1374"/>
                  <a:pt x="5623" y="1353"/>
                  <a:pt x="5597" y="1353"/>
                </a:cubicBezTo>
                <a:close/>
                <a:moveTo>
                  <a:pt x="5597" y="1488"/>
                </a:moveTo>
                <a:cubicBezTo>
                  <a:pt x="5571" y="1488"/>
                  <a:pt x="5549" y="1510"/>
                  <a:pt x="5549" y="1536"/>
                </a:cubicBezTo>
                <a:cubicBezTo>
                  <a:pt x="5549" y="1562"/>
                  <a:pt x="5571" y="1583"/>
                  <a:pt x="5597" y="1583"/>
                </a:cubicBezTo>
                <a:cubicBezTo>
                  <a:pt x="5623" y="1583"/>
                  <a:pt x="5644" y="1562"/>
                  <a:pt x="5644" y="1536"/>
                </a:cubicBezTo>
                <a:cubicBezTo>
                  <a:pt x="5644" y="1510"/>
                  <a:pt x="5623" y="1488"/>
                  <a:pt x="5597" y="1488"/>
                </a:cubicBezTo>
                <a:close/>
                <a:moveTo>
                  <a:pt x="5597" y="1624"/>
                </a:moveTo>
                <a:cubicBezTo>
                  <a:pt x="5571" y="1624"/>
                  <a:pt x="5549" y="1645"/>
                  <a:pt x="5549" y="1671"/>
                </a:cubicBezTo>
                <a:cubicBezTo>
                  <a:pt x="5549" y="1697"/>
                  <a:pt x="5571" y="1719"/>
                  <a:pt x="5597" y="1719"/>
                </a:cubicBezTo>
                <a:cubicBezTo>
                  <a:pt x="5623" y="1719"/>
                  <a:pt x="5644" y="1697"/>
                  <a:pt x="5644" y="1671"/>
                </a:cubicBezTo>
                <a:cubicBezTo>
                  <a:pt x="5644" y="1645"/>
                  <a:pt x="5623" y="1624"/>
                  <a:pt x="5597" y="1624"/>
                </a:cubicBezTo>
                <a:close/>
                <a:moveTo>
                  <a:pt x="5597" y="1759"/>
                </a:moveTo>
                <a:cubicBezTo>
                  <a:pt x="5571" y="1759"/>
                  <a:pt x="5549" y="1780"/>
                  <a:pt x="5549" y="1807"/>
                </a:cubicBezTo>
                <a:cubicBezTo>
                  <a:pt x="5549" y="1833"/>
                  <a:pt x="5571" y="1854"/>
                  <a:pt x="5597" y="1854"/>
                </a:cubicBezTo>
                <a:cubicBezTo>
                  <a:pt x="5623" y="1854"/>
                  <a:pt x="5644" y="1833"/>
                  <a:pt x="5644" y="1807"/>
                </a:cubicBezTo>
                <a:cubicBezTo>
                  <a:pt x="5644" y="1780"/>
                  <a:pt x="5623" y="1759"/>
                  <a:pt x="5597" y="1759"/>
                </a:cubicBezTo>
                <a:close/>
                <a:moveTo>
                  <a:pt x="5597" y="1894"/>
                </a:moveTo>
                <a:cubicBezTo>
                  <a:pt x="5571" y="1894"/>
                  <a:pt x="5549" y="1916"/>
                  <a:pt x="5549" y="1942"/>
                </a:cubicBezTo>
                <a:cubicBezTo>
                  <a:pt x="5549" y="1968"/>
                  <a:pt x="5571" y="1989"/>
                  <a:pt x="5597" y="1989"/>
                </a:cubicBezTo>
                <a:cubicBezTo>
                  <a:pt x="5623" y="1989"/>
                  <a:pt x="5644" y="1968"/>
                  <a:pt x="5644" y="1942"/>
                </a:cubicBezTo>
                <a:cubicBezTo>
                  <a:pt x="5644" y="1916"/>
                  <a:pt x="5623" y="1894"/>
                  <a:pt x="5597" y="1894"/>
                </a:cubicBezTo>
                <a:close/>
                <a:moveTo>
                  <a:pt x="5597" y="2030"/>
                </a:moveTo>
                <a:cubicBezTo>
                  <a:pt x="5571" y="2030"/>
                  <a:pt x="5549" y="2051"/>
                  <a:pt x="5549" y="2077"/>
                </a:cubicBezTo>
                <a:cubicBezTo>
                  <a:pt x="5549" y="2103"/>
                  <a:pt x="5571" y="2125"/>
                  <a:pt x="5597" y="2125"/>
                </a:cubicBezTo>
                <a:cubicBezTo>
                  <a:pt x="5623" y="2125"/>
                  <a:pt x="5644" y="2103"/>
                  <a:pt x="5644" y="2077"/>
                </a:cubicBezTo>
                <a:cubicBezTo>
                  <a:pt x="5644" y="2051"/>
                  <a:pt x="5623" y="2030"/>
                  <a:pt x="5597" y="2030"/>
                </a:cubicBezTo>
                <a:close/>
                <a:moveTo>
                  <a:pt x="5597" y="5278"/>
                </a:moveTo>
                <a:cubicBezTo>
                  <a:pt x="5571" y="5278"/>
                  <a:pt x="5549" y="5300"/>
                  <a:pt x="5549" y="5326"/>
                </a:cubicBezTo>
                <a:cubicBezTo>
                  <a:pt x="5549" y="5352"/>
                  <a:pt x="5571" y="5373"/>
                  <a:pt x="5597" y="5373"/>
                </a:cubicBezTo>
                <a:cubicBezTo>
                  <a:pt x="5623" y="5373"/>
                  <a:pt x="5644" y="5352"/>
                  <a:pt x="5644" y="5326"/>
                </a:cubicBezTo>
                <a:cubicBezTo>
                  <a:pt x="5644" y="5300"/>
                  <a:pt x="5623" y="5278"/>
                  <a:pt x="5597" y="5278"/>
                </a:cubicBezTo>
                <a:close/>
                <a:moveTo>
                  <a:pt x="5597" y="5414"/>
                </a:moveTo>
                <a:cubicBezTo>
                  <a:pt x="5571" y="5414"/>
                  <a:pt x="5549" y="5435"/>
                  <a:pt x="5549" y="5461"/>
                </a:cubicBezTo>
                <a:cubicBezTo>
                  <a:pt x="5549" y="5487"/>
                  <a:pt x="5571" y="5509"/>
                  <a:pt x="5597" y="5509"/>
                </a:cubicBezTo>
                <a:cubicBezTo>
                  <a:pt x="5623" y="5509"/>
                  <a:pt x="5644" y="5487"/>
                  <a:pt x="5644" y="5461"/>
                </a:cubicBezTo>
                <a:cubicBezTo>
                  <a:pt x="5644" y="5435"/>
                  <a:pt x="5623" y="5414"/>
                  <a:pt x="5597" y="5414"/>
                </a:cubicBezTo>
                <a:close/>
                <a:moveTo>
                  <a:pt x="5597" y="5549"/>
                </a:moveTo>
                <a:cubicBezTo>
                  <a:pt x="5571" y="5549"/>
                  <a:pt x="5549" y="5570"/>
                  <a:pt x="5549" y="5596"/>
                </a:cubicBezTo>
                <a:cubicBezTo>
                  <a:pt x="5549" y="5623"/>
                  <a:pt x="5571" y="5644"/>
                  <a:pt x="5597" y="5644"/>
                </a:cubicBezTo>
                <a:cubicBezTo>
                  <a:pt x="5623" y="5644"/>
                  <a:pt x="5644" y="5623"/>
                  <a:pt x="5644" y="5596"/>
                </a:cubicBezTo>
                <a:cubicBezTo>
                  <a:pt x="5644" y="5570"/>
                  <a:pt x="5623" y="5549"/>
                  <a:pt x="5597" y="5549"/>
                </a:cubicBezTo>
                <a:close/>
                <a:moveTo>
                  <a:pt x="5597" y="5684"/>
                </a:moveTo>
                <a:cubicBezTo>
                  <a:pt x="5571" y="5684"/>
                  <a:pt x="5549" y="5706"/>
                  <a:pt x="5549" y="5732"/>
                </a:cubicBezTo>
                <a:cubicBezTo>
                  <a:pt x="5549" y="5758"/>
                  <a:pt x="5571" y="5779"/>
                  <a:pt x="5597" y="5779"/>
                </a:cubicBezTo>
                <a:cubicBezTo>
                  <a:pt x="5623" y="5779"/>
                  <a:pt x="5644" y="5758"/>
                  <a:pt x="5644" y="5732"/>
                </a:cubicBezTo>
                <a:cubicBezTo>
                  <a:pt x="5644" y="5706"/>
                  <a:pt x="5623" y="5684"/>
                  <a:pt x="5597" y="5684"/>
                </a:cubicBezTo>
                <a:close/>
                <a:moveTo>
                  <a:pt x="5597" y="5820"/>
                </a:moveTo>
                <a:cubicBezTo>
                  <a:pt x="5571" y="5820"/>
                  <a:pt x="5549" y="5841"/>
                  <a:pt x="5549" y="5867"/>
                </a:cubicBezTo>
                <a:cubicBezTo>
                  <a:pt x="5549" y="5893"/>
                  <a:pt x="5571" y="5915"/>
                  <a:pt x="5597" y="5915"/>
                </a:cubicBezTo>
                <a:cubicBezTo>
                  <a:pt x="5623" y="5915"/>
                  <a:pt x="5644" y="5893"/>
                  <a:pt x="5644" y="5867"/>
                </a:cubicBezTo>
                <a:cubicBezTo>
                  <a:pt x="5644" y="5841"/>
                  <a:pt x="5623" y="5820"/>
                  <a:pt x="5597" y="5820"/>
                </a:cubicBezTo>
                <a:close/>
                <a:moveTo>
                  <a:pt x="5597" y="5955"/>
                </a:moveTo>
                <a:cubicBezTo>
                  <a:pt x="5571" y="5955"/>
                  <a:pt x="5549" y="5976"/>
                  <a:pt x="5549" y="6002"/>
                </a:cubicBezTo>
                <a:cubicBezTo>
                  <a:pt x="5549" y="6029"/>
                  <a:pt x="5571" y="6050"/>
                  <a:pt x="5597" y="6050"/>
                </a:cubicBezTo>
                <a:cubicBezTo>
                  <a:pt x="5623" y="6050"/>
                  <a:pt x="5644" y="6029"/>
                  <a:pt x="5644" y="6002"/>
                </a:cubicBezTo>
                <a:cubicBezTo>
                  <a:pt x="5644" y="5976"/>
                  <a:pt x="5623" y="5955"/>
                  <a:pt x="5597" y="5955"/>
                </a:cubicBezTo>
                <a:close/>
                <a:moveTo>
                  <a:pt x="5597" y="6090"/>
                </a:moveTo>
                <a:cubicBezTo>
                  <a:pt x="5571" y="6090"/>
                  <a:pt x="5549" y="6112"/>
                  <a:pt x="5549" y="6138"/>
                </a:cubicBezTo>
                <a:cubicBezTo>
                  <a:pt x="5549" y="6164"/>
                  <a:pt x="5571" y="6185"/>
                  <a:pt x="5597" y="6185"/>
                </a:cubicBezTo>
                <a:cubicBezTo>
                  <a:pt x="5623" y="6185"/>
                  <a:pt x="5644" y="6164"/>
                  <a:pt x="5644" y="6138"/>
                </a:cubicBezTo>
                <a:cubicBezTo>
                  <a:pt x="5644" y="6112"/>
                  <a:pt x="5623" y="6090"/>
                  <a:pt x="5597" y="6090"/>
                </a:cubicBezTo>
                <a:close/>
                <a:moveTo>
                  <a:pt x="5597" y="6226"/>
                </a:moveTo>
                <a:cubicBezTo>
                  <a:pt x="5571" y="6226"/>
                  <a:pt x="5549" y="6247"/>
                  <a:pt x="5549" y="6273"/>
                </a:cubicBezTo>
                <a:cubicBezTo>
                  <a:pt x="5549" y="6299"/>
                  <a:pt x="5571" y="6321"/>
                  <a:pt x="5597" y="6321"/>
                </a:cubicBezTo>
                <a:cubicBezTo>
                  <a:pt x="5623" y="6321"/>
                  <a:pt x="5644" y="6299"/>
                  <a:pt x="5644" y="6273"/>
                </a:cubicBezTo>
                <a:cubicBezTo>
                  <a:pt x="5644" y="6247"/>
                  <a:pt x="5623" y="6226"/>
                  <a:pt x="5597" y="6226"/>
                </a:cubicBezTo>
                <a:close/>
                <a:moveTo>
                  <a:pt x="5461" y="135"/>
                </a:moveTo>
                <a:cubicBezTo>
                  <a:pt x="5435" y="135"/>
                  <a:pt x="5414" y="156"/>
                  <a:pt x="5414" y="182"/>
                </a:cubicBezTo>
                <a:cubicBezTo>
                  <a:pt x="5414" y="209"/>
                  <a:pt x="5435" y="230"/>
                  <a:pt x="5461" y="230"/>
                </a:cubicBezTo>
                <a:cubicBezTo>
                  <a:pt x="5488" y="230"/>
                  <a:pt x="5509" y="209"/>
                  <a:pt x="5509" y="182"/>
                </a:cubicBezTo>
                <a:cubicBezTo>
                  <a:pt x="5509" y="156"/>
                  <a:pt x="5488" y="135"/>
                  <a:pt x="5461" y="135"/>
                </a:cubicBezTo>
                <a:close/>
                <a:moveTo>
                  <a:pt x="5461" y="270"/>
                </a:moveTo>
                <a:cubicBezTo>
                  <a:pt x="5435" y="270"/>
                  <a:pt x="5414" y="292"/>
                  <a:pt x="5414" y="318"/>
                </a:cubicBezTo>
                <a:cubicBezTo>
                  <a:pt x="5414" y="344"/>
                  <a:pt x="5435" y="365"/>
                  <a:pt x="5461" y="365"/>
                </a:cubicBezTo>
                <a:cubicBezTo>
                  <a:pt x="5488" y="365"/>
                  <a:pt x="5509" y="344"/>
                  <a:pt x="5509" y="318"/>
                </a:cubicBezTo>
                <a:cubicBezTo>
                  <a:pt x="5509" y="292"/>
                  <a:pt x="5488" y="270"/>
                  <a:pt x="5461" y="270"/>
                </a:cubicBezTo>
                <a:close/>
                <a:moveTo>
                  <a:pt x="5461" y="406"/>
                </a:moveTo>
                <a:cubicBezTo>
                  <a:pt x="5435" y="406"/>
                  <a:pt x="5414" y="427"/>
                  <a:pt x="5414" y="453"/>
                </a:cubicBezTo>
                <a:cubicBezTo>
                  <a:pt x="5414" y="479"/>
                  <a:pt x="5435" y="501"/>
                  <a:pt x="5461" y="501"/>
                </a:cubicBezTo>
                <a:cubicBezTo>
                  <a:pt x="5488" y="501"/>
                  <a:pt x="5509" y="479"/>
                  <a:pt x="5509" y="453"/>
                </a:cubicBezTo>
                <a:cubicBezTo>
                  <a:pt x="5509" y="427"/>
                  <a:pt x="5488" y="406"/>
                  <a:pt x="5461" y="406"/>
                </a:cubicBezTo>
                <a:close/>
                <a:moveTo>
                  <a:pt x="5461" y="541"/>
                </a:moveTo>
                <a:cubicBezTo>
                  <a:pt x="5435" y="541"/>
                  <a:pt x="5414" y="562"/>
                  <a:pt x="5414" y="588"/>
                </a:cubicBezTo>
                <a:cubicBezTo>
                  <a:pt x="5414" y="615"/>
                  <a:pt x="5435" y="636"/>
                  <a:pt x="5461" y="636"/>
                </a:cubicBezTo>
                <a:cubicBezTo>
                  <a:pt x="5488" y="636"/>
                  <a:pt x="5509" y="615"/>
                  <a:pt x="5509" y="588"/>
                </a:cubicBezTo>
                <a:cubicBezTo>
                  <a:pt x="5509" y="562"/>
                  <a:pt x="5488" y="541"/>
                  <a:pt x="5461" y="541"/>
                </a:cubicBezTo>
                <a:close/>
                <a:moveTo>
                  <a:pt x="5461" y="676"/>
                </a:moveTo>
                <a:cubicBezTo>
                  <a:pt x="5435" y="676"/>
                  <a:pt x="5414" y="698"/>
                  <a:pt x="5414" y="724"/>
                </a:cubicBezTo>
                <a:cubicBezTo>
                  <a:pt x="5414" y="750"/>
                  <a:pt x="5435" y="771"/>
                  <a:pt x="5461" y="771"/>
                </a:cubicBezTo>
                <a:cubicBezTo>
                  <a:pt x="5488" y="771"/>
                  <a:pt x="5509" y="750"/>
                  <a:pt x="5509" y="724"/>
                </a:cubicBezTo>
                <a:cubicBezTo>
                  <a:pt x="5509" y="698"/>
                  <a:pt x="5488" y="676"/>
                  <a:pt x="5461" y="676"/>
                </a:cubicBezTo>
                <a:close/>
                <a:moveTo>
                  <a:pt x="5461" y="812"/>
                </a:moveTo>
                <a:cubicBezTo>
                  <a:pt x="5435" y="812"/>
                  <a:pt x="5414" y="833"/>
                  <a:pt x="5414" y="859"/>
                </a:cubicBezTo>
                <a:cubicBezTo>
                  <a:pt x="5414" y="885"/>
                  <a:pt x="5435" y="907"/>
                  <a:pt x="5461" y="907"/>
                </a:cubicBezTo>
                <a:cubicBezTo>
                  <a:pt x="5488" y="907"/>
                  <a:pt x="5509" y="885"/>
                  <a:pt x="5509" y="859"/>
                </a:cubicBezTo>
                <a:cubicBezTo>
                  <a:pt x="5509" y="833"/>
                  <a:pt x="5488" y="812"/>
                  <a:pt x="5461" y="812"/>
                </a:cubicBezTo>
                <a:close/>
                <a:moveTo>
                  <a:pt x="5461" y="947"/>
                </a:moveTo>
                <a:cubicBezTo>
                  <a:pt x="5435" y="947"/>
                  <a:pt x="5414" y="968"/>
                  <a:pt x="5414" y="994"/>
                </a:cubicBezTo>
                <a:cubicBezTo>
                  <a:pt x="5414" y="1021"/>
                  <a:pt x="5435" y="1042"/>
                  <a:pt x="5461" y="1042"/>
                </a:cubicBezTo>
                <a:cubicBezTo>
                  <a:pt x="5488" y="1042"/>
                  <a:pt x="5509" y="1021"/>
                  <a:pt x="5509" y="994"/>
                </a:cubicBezTo>
                <a:cubicBezTo>
                  <a:pt x="5509" y="968"/>
                  <a:pt x="5488" y="947"/>
                  <a:pt x="5461" y="947"/>
                </a:cubicBezTo>
                <a:close/>
                <a:moveTo>
                  <a:pt x="5461" y="1082"/>
                </a:moveTo>
                <a:cubicBezTo>
                  <a:pt x="5435" y="1082"/>
                  <a:pt x="5414" y="1104"/>
                  <a:pt x="5414" y="1130"/>
                </a:cubicBezTo>
                <a:cubicBezTo>
                  <a:pt x="5414" y="1156"/>
                  <a:pt x="5435" y="1177"/>
                  <a:pt x="5461" y="1177"/>
                </a:cubicBezTo>
                <a:cubicBezTo>
                  <a:pt x="5488" y="1177"/>
                  <a:pt x="5509" y="1156"/>
                  <a:pt x="5509" y="1130"/>
                </a:cubicBezTo>
                <a:cubicBezTo>
                  <a:pt x="5509" y="1104"/>
                  <a:pt x="5488" y="1082"/>
                  <a:pt x="5461" y="1082"/>
                </a:cubicBezTo>
                <a:close/>
                <a:moveTo>
                  <a:pt x="5461" y="1218"/>
                </a:moveTo>
                <a:cubicBezTo>
                  <a:pt x="5435" y="1218"/>
                  <a:pt x="5414" y="1239"/>
                  <a:pt x="5414" y="1265"/>
                </a:cubicBezTo>
                <a:cubicBezTo>
                  <a:pt x="5414" y="1291"/>
                  <a:pt x="5435" y="1313"/>
                  <a:pt x="5461" y="1313"/>
                </a:cubicBezTo>
                <a:cubicBezTo>
                  <a:pt x="5488" y="1313"/>
                  <a:pt x="5509" y="1291"/>
                  <a:pt x="5509" y="1265"/>
                </a:cubicBezTo>
                <a:cubicBezTo>
                  <a:pt x="5509" y="1239"/>
                  <a:pt x="5488" y="1218"/>
                  <a:pt x="5461" y="1218"/>
                </a:cubicBezTo>
                <a:close/>
                <a:moveTo>
                  <a:pt x="5461" y="1353"/>
                </a:moveTo>
                <a:cubicBezTo>
                  <a:pt x="5435" y="1353"/>
                  <a:pt x="5414" y="1374"/>
                  <a:pt x="5414" y="1401"/>
                </a:cubicBezTo>
                <a:cubicBezTo>
                  <a:pt x="5414" y="1427"/>
                  <a:pt x="5435" y="1448"/>
                  <a:pt x="5461" y="1448"/>
                </a:cubicBezTo>
                <a:cubicBezTo>
                  <a:pt x="5488" y="1448"/>
                  <a:pt x="5509" y="1427"/>
                  <a:pt x="5509" y="1401"/>
                </a:cubicBezTo>
                <a:cubicBezTo>
                  <a:pt x="5509" y="1374"/>
                  <a:pt x="5488" y="1353"/>
                  <a:pt x="5461" y="1353"/>
                </a:cubicBezTo>
                <a:close/>
                <a:moveTo>
                  <a:pt x="5461" y="1488"/>
                </a:moveTo>
                <a:cubicBezTo>
                  <a:pt x="5435" y="1488"/>
                  <a:pt x="5414" y="1510"/>
                  <a:pt x="5414" y="1536"/>
                </a:cubicBezTo>
                <a:cubicBezTo>
                  <a:pt x="5414" y="1562"/>
                  <a:pt x="5435" y="1583"/>
                  <a:pt x="5461" y="1583"/>
                </a:cubicBezTo>
                <a:cubicBezTo>
                  <a:pt x="5488" y="1583"/>
                  <a:pt x="5509" y="1562"/>
                  <a:pt x="5509" y="1536"/>
                </a:cubicBezTo>
                <a:cubicBezTo>
                  <a:pt x="5509" y="1510"/>
                  <a:pt x="5488" y="1488"/>
                  <a:pt x="5461" y="1488"/>
                </a:cubicBezTo>
                <a:close/>
                <a:moveTo>
                  <a:pt x="5461" y="1624"/>
                </a:moveTo>
                <a:cubicBezTo>
                  <a:pt x="5435" y="1624"/>
                  <a:pt x="5414" y="1645"/>
                  <a:pt x="5414" y="1671"/>
                </a:cubicBezTo>
                <a:cubicBezTo>
                  <a:pt x="5414" y="1697"/>
                  <a:pt x="5435" y="1719"/>
                  <a:pt x="5461" y="1719"/>
                </a:cubicBezTo>
                <a:cubicBezTo>
                  <a:pt x="5488" y="1719"/>
                  <a:pt x="5509" y="1697"/>
                  <a:pt x="5509" y="1671"/>
                </a:cubicBezTo>
                <a:cubicBezTo>
                  <a:pt x="5509" y="1645"/>
                  <a:pt x="5488" y="1624"/>
                  <a:pt x="5461" y="1624"/>
                </a:cubicBezTo>
                <a:close/>
                <a:moveTo>
                  <a:pt x="5461" y="1759"/>
                </a:moveTo>
                <a:cubicBezTo>
                  <a:pt x="5435" y="1759"/>
                  <a:pt x="5414" y="1780"/>
                  <a:pt x="5414" y="1807"/>
                </a:cubicBezTo>
                <a:cubicBezTo>
                  <a:pt x="5414" y="1833"/>
                  <a:pt x="5435" y="1854"/>
                  <a:pt x="5461" y="1854"/>
                </a:cubicBezTo>
                <a:cubicBezTo>
                  <a:pt x="5488" y="1854"/>
                  <a:pt x="5509" y="1833"/>
                  <a:pt x="5509" y="1807"/>
                </a:cubicBezTo>
                <a:cubicBezTo>
                  <a:pt x="5509" y="1780"/>
                  <a:pt x="5488" y="1759"/>
                  <a:pt x="5461" y="1759"/>
                </a:cubicBezTo>
                <a:close/>
                <a:moveTo>
                  <a:pt x="5461" y="1894"/>
                </a:moveTo>
                <a:cubicBezTo>
                  <a:pt x="5435" y="1894"/>
                  <a:pt x="5414" y="1916"/>
                  <a:pt x="5414" y="1942"/>
                </a:cubicBezTo>
                <a:cubicBezTo>
                  <a:pt x="5414" y="1968"/>
                  <a:pt x="5435" y="1989"/>
                  <a:pt x="5461" y="1989"/>
                </a:cubicBezTo>
                <a:cubicBezTo>
                  <a:pt x="5488" y="1989"/>
                  <a:pt x="5509" y="1968"/>
                  <a:pt x="5509" y="1942"/>
                </a:cubicBezTo>
                <a:cubicBezTo>
                  <a:pt x="5509" y="1916"/>
                  <a:pt x="5488" y="1894"/>
                  <a:pt x="5461" y="1894"/>
                </a:cubicBezTo>
                <a:close/>
                <a:moveTo>
                  <a:pt x="5461" y="2030"/>
                </a:moveTo>
                <a:cubicBezTo>
                  <a:pt x="5435" y="2030"/>
                  <a:pt x="5414" y="2051"/>
                  <a:pt x="5414" y="2077"/>
                </a:cubicBezTo>
                <a:cubicBezTo>
                  <a:pt x="5414" y="2103"/>
                  <a:pt x="5435" y="2125"/>
                  <a:pt x="5461" y="2125"/>
                </a:cubicBezTo>
                <a:cubicBezTo>
                  <a:pt x="5488" y="2125"/>
                  <a:pt x="5509" y="2103"/>
                  <a:pt x="5509" y="2077"/>
                </a:cubicBezTo>
                <a:cubicBezTo>
                  <a:pt x="5509" y="2051"/>
                  <a:pt x="5488" y="2030"/>
                  <a:pt x="5461" y="2030"/>
                </a:cubicBezTo>
                <a:close/>
                <a:moveTo>
                  <a:pt x="5461" y="5278"/>
                </a:moveTo>
                <a:cubicBezTo>
                  <a:pt x="5435" y="5278"/>
                  <a:pt x="5414" y="5300"/>
                  <a:pt x="5414" y="5326"/>
                </a:cubicBezTo>
                <a:cubicBezTo>
                  <a:pt x="5414" y="5352"/>
                  <a:pt x="5435" y="5373"/>
                  <a:pt x="5461" y="5373"/>
                </a:cubicBezTo>
                <a:cubicBezTo>
                  <a:pt x="5488" y="5373"/>
                  <a:pt x="5509" y="5352"/>
                  <a:pt x="5509" y="5326"/>
                </a:cubicBezTo>
                <a:cubicBezTo>
                  <a:pt x="5509" y="5300"/>
                  <a:pt x="5488" y="5278"/>
                  <a:pt x="5461" y="5278"/>
                </a:cubicBezTo>
                <a:close/>
                <a:moveTo>
                  <a:pt x="5461" y="5414"/>
                </a:moveTo>
                <a:cubicBezTo>
                  <a:pt x="5435" y="5414"/>
                  <a:pt x="5414" y="5435"/>
                  <a:pt x="5414" y="5461"/>
                </a:cubicBezTo>
                <a:cubicBezTo>
                  <a:pt x="5414" y="5487"/>
                  <a:pt x="5435" y="5509"/>
                  <a:pt x="5461" y="5509"/>
                </a:cubicBezTo>
                <a:cubicBezTo>
                  <a:pt x="5488" y="5509"/>
                  <a:pt x="5509" y="5487"/>
                  <a:pt x="5509" y="5461"/>
                </a:cubicBezTo>
                <a:cubicBezTo>
                  <a:pt x="5509" y="5435"/>
                  <a:pt x="5488" y="5414"/>
                  <a:pt x="5461" y="5414"/>
                </a:cubicBezTo>
                <a:close/>
                <a:moveTo>
                  <a:pt x="5461" y="5549"/>
                </a:moveTo>
                <a:cubicBezTo>
                  <a:pt x="5435" y="5549"/>
                  <a:pt x="5414" y="5570"/>
                  <a:pt x="5414" y="5596"/>
                </a:cubicBezTo>
                <a:cubicBezTo>
                  <a:pt x="5414" y="5623"/>
                  <a:pt x="5435" y="5644"/>
                  <a:pt x="5461" y="5644"/>
                </a:cubicBezTo>
                <a:cubicBezTo>
                  <a:pt x="5488" y="5644"/>
                  <a:pt x="5509" y="5623"/>
                  <a:pt x="5509" y="5596"/>
                </a:cubicBezTo>
                <a:cubicBezTo>
                  <a:pt x="5509" y="5570"/>
                  <a:pt x="5488" y="5549"/>
                  <a:pt x="5461" y="5549"/>
                </a:cubicBezTo>
                <a:close/>
                <a:moveTo>
                  <a:pt x="5461" y="5684"/>
                </a:moveTo>
                <a:cubicBezTo>
                  <a:pt x="5435" y="5684"/>
                  <a:pt x="5414" y="5706"/>
                  <a:pt x="5414" y="5732"/>
                </a:cubicBezTo>
                <a:cubicBezTo>
                  <a:pt x="5414" y="5758"/>
                  <a:pt x="5435" y="5779"/>
                  <a:pt x="5461" y="5779"/>
                </a:cubicBezTo>
                <a:cubicBezTo>
                  <a:pt x="5488" y="5779"/>
                  <a:pt x="5509" y="5758"/>
                  <a:pt x="5509" y="5732"/>
                </a:cubicBezTo>
                <a:cubicBezTo>
                  <a:pt x="5509" y="5706"/>
                  <a:pt x="5488" y="5684"/>
                  <a:pt x="5461" y="5684"/>
                </a:cubicBezTo>
                <a:close/>
                <a:moveTo>
                  <a:pt x="5461" y="5820"/>
                </a:moveTo>
                <a:cubicBezTo>
                  <a:pt x="5435" y="5820"/>
                  <a:pt x="5414" y="5841"/>
                  <a:pt x="5414" y="5867"/>
                </a:cubicBezTo>
                <a:cubicBezTo>
                  <a:pt x="5414" y="5893"/>
                  <a:pt x="5435" y="5915"/>
                  <a:pt x="5461" y="5915"/>
                </a:cubicBezTo>
                <a:cubicBezTo>
                  <a:pt x="5488" y="5915"/>
                  <a:pt x="5509" y="5893"/>
                  <a:pt x="5509" y="5867"/>
                </a:cubicBezTo>
                <a:cubicBezTo>
                  <a:pt x="5509" y="5841"/>
                  <a:pt x="5488" y="5820"/>
                  <a:pt x="5461" y="5820"/>
                </a:cubicBezTo>
                <a:close/>
                <a:moveTo>
                  <a:pt x="5461" y="5955"/>
                </a:moveTo>
                <a:cubicBezTo>
                  <a:pt x="5435" y="5955"/>
                  <a:pt x="5414" y="5976"/>
                  <a:pt x="5414" y="6002"/>
                </a:cubicBezTo>
                <a:cubicBezTo>
                  <a:pt x="5414" y="6029"/>
                  <a:pt x="5435" y="6050"/>
                  <a:pt x="5461" y="6050"/>
                </a:cubicBezTo>
                <a:cubicBezTo>
                  <a:pt x="5488" y="6050"/>
                  <a:pt x="5509" y="6029"/>
                  <a:pt x="5509" y="6002"/>
                </a:cubicBezTo>
                <a:cubicBezTo>
                  <a:pt x="5509" y="5976"/>
                  <a:pt x="5488" y="5955"/>
                  <a:pt x="5461" y="5955"/>
                </a:cubicBezTo>
                <a:close/>
                <a:moveTo>
                  <a:pt x="5461" y="6090"/>
                </a:moveTo>
                <a:cubicBezTo>
                  <a:pt x="5435" y="6090"/>
                  <a:pt x="5414" y="6112"/>
                  <a:pt x="5414" y="6138"/>
                </a:cubicBezTo>
                <a:cubicBezTo>
                  <a:pt x="5414" y="6164"/>
                  <a:pt x="5435" y="6185"/>
                  <a:pt x="5461" y="6185"/>
                </a:cubicBezTo>
                <a:cubicBezTo>
                  <a:pt x="5488" y="6185"/>
                  <a:pt x="5509" y="6164"/>
                  <a:pt x="5509" y="6138"/>
                </a:cubicBezTo>
                <a:cubicBezTo>
                  <a:pt x="5509" y="6112"/>
                  <a:pt x="5488" y="6090"/>
                  <a:pt x="5461" y="6090"/>
                </a:cubicBezTo>
                <a:close/>
                <a:moveTo>
                  <a:pt x="5461" y="6226"/>
                </a:moveTo>
                <a:cubicBezTo>
                  <a:pt x="5435" y="6226"/>
                  <a:pt x="5414" y="6247"/>
                  <a:pt x="5414" y="6273"/>
                </a:cubicBezTo>
                <a:cubicBezTo>
                  <a:pt x="5414" y="6299"/>
                  <a:pt x="5435" y="6321"/>
                  <a:pt x="5461" y="6321"/>
                </a:cubicBezTo>
                <a:cubicBezTo>
                  <a:pt x="5488" y="6321"/>
                  <a:pt x="5509" y="6299"/>
                  <a:pt x="5509" y="6273"/>
                </a:cubicBezTo>
                <a:cubicBezTo>
                  <a:pt x="5509" y="6247"/>
                  <a:pt x="5488" y="6226"/>
                  <a:pt x="5461" y="6226"/>
                </a:cubicBezTo>
                <a:close/>
                <a:moveTo>
                  <a:pt x="5461" y="6361"/>
                </a:moveTo>
                <a:cubicBezTo>
                  <a:pt x="5435" y="6361"/>
                  <a:pt x="5414" y="6382"/>
                  <a:pt x="5414" y="6409"/>
                </a:cubicBezTo>
                <a:cubicBezTo>
                  <a:pt x="5414" y="6435"/>
                  <a:pt x="5435" y="6456"/>
                  <a:pt x="5461" y="6456"/>
                </a:cubicBezTo>
                <a:cubicBezTo>
                  <a:pt x="5488" y="6456"/>
                  <a:pt x="5509" y="6435"/>
                  <a:pt x="5509" y="6409"/>
                </a:cubicBezTo>
                <a:cubicBezTo>
                  <a:pt x="5509" y="6382"/>
                  <a:pt x="5488" y="6361"/>
                  <a:pt x="5461" y="6361"/>
                </a:cubicBezTo>
                <a:close/>
                <a:moveTo>
                  <a:pt x="5326" y="135"/>
                </a:moveTo>
                <a:cubicBezTo>
                  <a:pt x="5300" y="135"/>
                  <a:pt x="5279" y="156"/>
                  <a:pt x="5279" y="182"/>
                </a:cubicBezTo>
                <a:cubicBezTo>
                  <a:pt x="5279" y="209"/>
                  <a:pt x="5300" y="230"/>
                  <a:pt x="5326" y="230"/>
                </a:cubicBezTo>
                <a:cubicBezTo>
                  <a:pt x="5352" y="230"/>
                  <a:pt x="5374" y="209"/>
                  <a:pt x="5374" y="182"/>
                </a:cubicBezTo>
                <a:cubicBezTo>
                  <a:pt x="5374" y="156"/>
                  <a:pt x="5352" y="135"/>
                  <a:pt x="5326" y="135"/>
                </a:cubicBezTo>
                <a:close/>
                <a:moveTo>
                  <a:pt x="5326" y="270"/>
                </a:moveTo>
                <a:cubicBezTo>
                  <a:pt x="5300" y="270"/>
                  <a:pt x="5279" y="292"/>
                  <a:pt x="5279" y="318"/>
                </a:cubicBezTo>
                <a:cubicBezTo>
                  <a:pt x="5279" y="344"/>
                  <a:pt x="5300" y="365"/>
                  <a:pt x="5326" y="365"/>
                </a:cubicBezTo>
                <a:cubicBezTo>
                  <a:pt x="5352" y="365"/>
                  <a:pt x="5374" y="344"/>
                  <a:pt x="5374" y="318"/>
                </a:cubicBezTo>
                <a:cubicBezTo>
                  <a:pt x="5374" y="292"/>
                  <a:pt x="5352" y="270"/>
                  <a:pt x="5326" y="270"/>
                </a:cubicBezTo>
                <a:close/>
                <a:moveTo>
                  <a:pt x="5326" y="406"/>
                </a:moveTo>
                <a:cubicBezTo>
                  <a:pt x="5300" y="406"/>
                  <a:pt x="5279" y="427"/>
                  <a:pt x="5279" y="453"/>
                </a:cubicBezTo>
                <a:cubicBezTo>
                  <a:pt x="5279" y="479"/>
                  <a:pt x="5300" y="501"/>
                  <a:pt x="5326" y="501"/>
                </a:cubicBezTo>
                <a:cubicBezTo>
                  <a:pt x="5352" y="501"/>
                  <a:pt x="5374" y="479"/>
                  <a:pt x="5374" y="453"/>
                </a:cubicBezTo>
                <a:cubicBezTo>
                  <a:pt x="5374" y="427"/>
                  <a:pt x="5352" y="406"/>
                  <a:pt x="5326" y="406"/>
                </a:cubicBezTo>
                <a:close/>
                <a:moveTo>
                  <a:pt x="5326" y="541"/>
                </a:moveTo>
                <a:cubicBezTo>
                  <a:pt x="5300" y="541"/>
                  <a:pt x="5279" y="562"/>
                  <a:pt x="5279" y="588"/>
                </a:cubicBezTo>
                <a:cubicBezTo>
                  <a:pt x="5279" y="615"/>
                  <a:pt x="5300" y="636"/>
                  <a:pt x="5326" y="636"/>
                </a:cubicBezTo>
                <a:cubicBezTo>
                  <a:pt x="5352" y="636"/>
                  <a:pt x="5374" y="615"/>
                  <a:pt x="5374" y="588"/>
                </a:cubicBezTo>
                <a:cubicBezTo>
                  <a:pt x="5374" y="562"/>
                  <a:pt x="5352" y="541"/>
                  <a:pt x="5326" y="541"/>
                </a:cubicBezTo>
                <a:close/>
                <a:moveTo>
                  <a:pt x="5326" y="676"/>
                </a:moveTo>
                <a:cubicBezTo>
                  <a:pt x="5300" y="676"/>
                  <a:pt x="5279" y="698"/>
                  <a:pt x="5279" y="724"/>
                </a:cubicBezTo>
                <a:cubicBezTo>
                  <a:pt x="5279" y="750"/>
                  <a:pt x="5300" y="771"/>
                  <a:pt x="5326" y="771"/>
                </a:cubicBezTo>
                <a:cubicBezTo>
                  <a:pt x="5352" y="771"/>
                  <a:pt x="5374" y="750"/>
                  <a:pt x="5374" y="724"/>
                </a:cubicBezTo>
                <a:cubicBezTo>
                  <a:pt x="5374" y="698"/>
                  <a:pt x="5352" y="676"/>
                  <a:pt x="5326" y="676"/>
                </a:cubicBezTo>
                <a:close/>
                <a:moveTo>
                  <a:pt x="5326" y="812"/>
                </a:moveTo>
                <a:cubicBezTo>
                  <a:pt x="5300" y="812"/>
                  <a:pt x="5279" y="833"/>
                  <a:pt x="5279" y="859"/>
                </a:cubicBezTo>
                <a:cubicBezTo>
                  <a:pt x="5279" y="885"/>
                  <a:pt x="5300" y="907"/>
                  <a:pt x="5326" y="907"/>
                </a:cubicBezTo>
                <a:cubicBezTo>
                  <a:pt x="5352" y="907"/>
                  <a:pt x="5374" y="885"/>
                  <a:pt x="5374" y="859"/>
                </a:cubicBezTo>
                <a:cubicBezTo>
                  <a:pt x="5374" y="833"/>
                  <a:pt x="5352" y="812"/>
                  <a:pt x="5326" y="812"/>
                </a:cubicBezTo>
                <a:close/>
                <a:moveTo>
                  <a:pt x="5326" y="947"/>
                </a:moveTo>
                <a:cubicBezTo>
                  <a:pt x="5300" y="947"/>
                  <a:pt x="5279" y="968"/>
                  <a:pt x="5279" y="994"/>
                </a:cubicBezTo>
                <a:cubicBezTo>
                  <a:pt x="5279" y="1021"/>
                  <a:pt x="5300" y="1042"/>
                  <a:pt x="5326" y="1042"/>
                </a:cubicBezTo>
                <a:cubicBezTo>
                  <a:pt x="5352" y="1042"/>
                  <a:pt x="5374" y="1021"/>
                  <a:pt x="5374" y="994"/>
                </a:cubicBezTo>
                <a:cubicBezTo>
                  <a:pt x="5374" y="968"/>
                  <a:pt x="5352" y="947"/>
                  <a:pt x="5326" y="947"/>
                </a:cubicBezTo>
                <a:close/>
                <a:moveTo>
                  <a:pt x="5326" y="1082"/>
                </a:moveTo>
                <a:cubicBezTo>
                  <a:pt x="5300" y="1082"/>
                  <a:pt x="5279" y="1104"/>
                  <a:pt x="5279" y="1130"/>
                </a:cubicBezTo>
                <a:cubicBezTo>
                  <a:pt x="5279" y="1156"/>
                  <a:pt x="5300" y="1177"/>
                  <a:pt x="5326" y="1177"/>
                </a:cubicBezTo>
                <a:cubicBezTo>
                  <a:pt x="5352" y="1177"/>
                  <a:pt x="5374" y="1156"/>
                  <a:pt x="5374" y="1130"/>
                </a:cubicBezTo>
                <a:cubicBezTo>
                  <a:pt x="5374" y="1104"/>
                  <a:pt x="5352" y="1082"/>
                  <a:pt x="5326" y="1082"/>
                </a:cubicBezTo>
                <a:close/>
                <a:moveTo>
                  <a:pt x="5326" y="1218"/>
                </a:moveTo>
                <a:cubicBezTo>
                  <a:pt x="5300" y="1218"/>
                  <a:pt x="5279" y="1239"/>
                  <a:pt x="5279" y="1265"/>
                </a:cubicBezTo>
                <a:cubicBezTo>
                  <a:pt x="5279" y="1291"/>
                  <a:pt x="5300" y="1313"/>
                  <a:pt x="5326" y="1313"/>
                </a:cubicBezTo>
                <a:cubicBezTo>
                  <a:pt x="5352" y="1313"/>
                  <a:pt x="5374" y="1291"/>
                  <a:pt x="5374" y="1265"/>
                </a:cubicBezTo>
                <a:cubicBezTo>
                  <a:pt x="5374" y="1239"/>
                  <a:pt x="5352" y="1218"/>
                  <a:pt x="5326" y="1218"/>
                </a:cubicBezTo>
                <a:close/>
                <a:moveTo>
                  <a:pt x="5326" y="1353"/>
                </a:moveTo>
                <a:cubicBezTo>
                  <a:pt x="5300" y="1353"/>
                  <a:pt x="5279" y="1374"/>
                  <a:pt x="5279" y="1401"/>
                </a:cubicBezTo>
                <a:cubicBezTo>
                  <a:pt x="5279" y="1427"/>
                  <a:pt x="5300" y="1448"/>
                  <a:pt x="5326" y="1448"/>
                </a:cubicBezTo>
                <a:cubicBezTo>
                  <a:pt x="5352" y="1448"/>
                  <a:pt x="5374" y="1427"/>
                  <a:pt x="5374" y="1401"/>
                </a:cubicBezTo>
                <a:cubicBezTo>
                  <a:pt x="5374" y="1374"/>
                  <a:pt x="5352" y="1353"/>
                  <a:pt x="5326" y="1353"/>
                </a:cubicBezTo>
                <a:close/>
                <a:moveTo>
                  <a:pt x="5326" y="1488"/>
                </a:moveTo>
                <a:cubicBezTo>
                  <a:pt x="5300" y="1488"/>
                  <a:pt x="5279" y="1510"/>
                  <a:pt x="5279" y="1536"/>
                </a:cubicBezTo>
                <a:cubicBezTo>
                  <a:pt x="5279" y="1562"/>
                  <a:pt x="5300" y="1583"/>
                  <a:pt x="5326" y="1583"/>
                </a:cubicBezTo>
                <a:cubicBezTo>
                  <a:pt x="5352" y="1583"/>
                  <a:pt x="5374" y="1562"/>
                  <a:pt x="5374" y="1536"/>
                </a:cubicBezTo>
                <a:cubicBezTo>
                  <a:pt x="5374" y="1510"/>
                  <a:pt x="5352" y="1488"/>
                  <a:pt x="5326" y="1488"/>
                </a:cubicBezTo>
                <a:close/>
                <a:moveTo>
                  <a:pt x="5326" y="1624"/>
                </a:moveTo>
                <a:cubicBezTo>
                  <a:pt x="5300" y="1624"/>
                  <a:pt x="5279" y="1645"/>
                  <a:pt x="5279" y="1671"/>
                </a:cubicBezTo>
                <a:cubicBezTo>
                  <a:pt x="5279" y="1697"/>
                  <a:pt x="5300" y="1719"/>
                  <a:pt x="5326" y="1719"/>
                </a:cubicBezTo>
                <a:cubicBezTo>
                  <a:pt x="5352" y="1719"/>
                  <a:pt x="5374" y="1697"/>
                  <a:pt x="5374" y="1671"/>
                </a:cubicBezTo>
                <a:cubicBezTo>
                  <a:pt x="5374" y="1645"/>
                  <a:pt x="5352" y="1624"/>
                  <a:pt x="5326" y="1624"/>
                </a:cubicBezTo>
                <a:close/>
                <a:moveTo>
                  <a:pt x="5326" y="1759"/>
                </a:moveTo>
                <a:cubicBezTo>
                  <a:pt x="5300" y="1759"/>
                  <a:pt x="5279" y="1780"/>
                  <a:pt x="5279" y="1807"/>
                </a:cubicBezTo>
                <a:cubicBezTo>
                  <a:pt x="5279" y="1833"/>
                  <a:pt x="5300" y="1854"/>
                  <a:pt x="5326" y="1854"/>
                </a:cubicBezTo>
                <a:cubicBezTo>
                  <a:pt x="5352" y="1854"/>
                  <a:pt x="5374" y="1833"/>
                  <a:pt x="5374" y="1807"/>
                </a:cubicBezTo>
                <a:cubicBezTo>
                  <a:pt x="5374" y="1780"/>
                  <a:pt x="5352" y="1759"/>
                  <a:pt x="5326" y="1759"/>
                </a:cubicBezTo>
                <a:close/>
                <a:moveTo>
                  <a:pt x="5326" y="1894"/>
                </a:moveTo>
                <a:cubicBezTo>
                  <a:pt x="5300" y="1894"/>
                  <a:pt x="5279" y="1916"/>
                  <a:pt x="5279" y="1942"/>
                </a:cubicBezTo>
                <a:cubicBezTo>
                  <a:pt x="5279" y="1968"/>
                  <a:pt x="5300" y="1989"/>
                  <a:pt x="5326" y="1989"/>
                </a:cubicBezTo>
                <a:cubicBezTo>
                  <a:pt x="5352" y="1989"/>
                  <a:pt x="5374" y="1968"/>
                  <a:pt x="5374" y="1942"/>
                </a:cubicBezTo>
                <a:cubicBezTo>
                  <a:pt x="5374" y="1916"/>
                  <a:pt x="5352" y="1894"/>
                  <a:pt x="5326" y="1894"/>
                </a:cubicBezTo>
                <a:close/>
                <a:moveTo>
                  <a:pt x="5326" y="5008"/>
                </a:moveTo>
                <a:cubicBezTo>
                  <a:pt x="5300" y="5008"/>
                  <a:pt x="5279" y="5029"/>
                  <a:pt x="5279" y="5055"/>
                </a:cubicBezTo>
                <a:cubicBezTo>
                  <a:pt x="5279" y="5081"/>
                  <a:pt x="5300" y="5103"/>
                  <a:pt x="5326" y="5103"/>
                </a:cubicBezTo>
                <a:cubicBezTo>
                  <a:pt x="5352" y="5103"/>
                  <a:pt x="5374" y="5081"/>
                  <a:pt x="5374" y="5055"/>
                </a:cubicBezTo>
                <a:cubicBezTo>
                  <a:pt x="5374" y="5029"/>
                  <a:pt x="5352" y="5008"/>
                  <a:pt x="5326" y="5008"/>
                </a:cubicBezTo>
                <a:close/>
                <a:moveTo>
                  <a:pt x="5326" y="5143"/>
                </a:moveTo>
                <a:cubicBezTo>
                  <a:pt x="5300" y="5143"/>
                  <a:pt x="5279" y="5164"/>
                  <a:pt x="5279" y="5190"/>
                </a:cubicBezTo>
                <a:cubicBezTo>
                  <a:pt x="5279" y="5217"/>
                  <a:pt x="5300" y="5238"/>
                  <a:pt x="5326" y="5238"/>
                </a:cubicBezTo>
                <a:cubicBezTo>
                  <a:pt x="5352" y="5238"/>
                  <a:pt x="5374" y="5217"/>
                  <a:pt x="5374" y="5190"/>
                </a:cubicBezTo>
                <a:cubicBezTo>
                  <a:pt x="5374" y="5164"/>
                  <a:pt x="5352" y="5143"/>
                  <a:pt x="5326" y="5143"/>
                </a:cubicBezTo>
                <a:close/>
                <a:moveTo>
                  <a:pt x="5326" y="5278"/>
                </a:moveTo>
                <a:cubicBezTo>
                  <a:pt x="5300" y="5278"/>
                  <a:pt x="5279" y="5300"/>
                  <a:pt x="5279" y="5326"/>
                </a:cubicBezTo>
                <a:cubicBezTo>
                  <a:pt x="5279" y="5352"/>
                  <a:pt x="5300" y="5373"/>
                  <a:pt x="5326" y="5373"/>
                </a:cubicBezTo>
                <a:cubicBezTo>
                  <a:pt x="5352" y="5373"/>
                  <a:pt x="5374" y="5352"/>
                  <a:pt x="5374" y="5326"/>
                </a:cubicBezTo>
                <a:cubicBezTo>
                  <a:pt x="5374" y="5300"/>
                  <a:pt x="5352" y="5278"/>
                  <a:pt x="5326" y="5278"/>
                </a:cubicBezTo>
                <a:close/>
                <a:moveTo>
                  <a:pt x="5326" y="5414"/>
                </a:moveTo>
                <a:cubicBezTo>
                  <a:pt x="5300" y="5414"/>
                  <a:pt x="5279" y="5435"/>
                  <a:pt x="5279" y="5461"/>
                </a:cubicBezTo>
                <a:cubicBezTo>
                  <a:pt x="5279" y="5487"/>
                  <a:pt x="5300" y="5509"/>
                  <a:pt x="5326" y="5509"/>
                </a:cubicBezTo>
                <a:cubicBezTo>
                  <a:pt x="5352" y="5509"/>
                  <a:pt x="5374" y="5487"/>
                  <a:pt x="5374" y="5461"/>
                </a:cubicBezTo>
                <a:cubicBezTo>
                  <a:pt x="5374" y="5435"/>
                  <a:pt x="5352" y="5414"/>
                  <a:pt x="5326" y="5414"/>
                </a:cubicBezTo>
                <a:close/>
                <a:moveTo>
                  <a:pt x="5326" y="5549"/>
                </a:moveTo>
                <a:cubicBezTo>
                  <a:pt x="5300" y="5549"/>
                  <a:pt x="5279" y="5570"/>
                  <a:pt x="5279" y="5596"/>
                </a:cubicBezTo>
                <a:cubicBezTo>
                  <a:pt x="5279" y="5623"/>
                  <a:pt x="5300" y="5644"/>
                  <a:pt x="5326" y="5644"/>
                </a:cubicBezTo>
                <a:cubicBezTo>
                  <a:pt x="5352" y="5644"/>
                  <a:pt x="5374" y="5623"/>
                  <a:pt x="5374" y="5596"/>
                </a:cubicBezTo>
                <a:cubicBezTo>
                  <a:pt x="5374" y="5570"/>
                  <a:pt x="5352" y="5549"/>
                  <a:pt x="5326" y="5549"/>
                </a:cubicBezTo>
                <a:close/>
                <a:moveTo>
                  <a:pt x="5326" y="5684"/>
                </a:moveTo>
                <a:cubicBezTo>
                  <a:pt x="5300" y="5684"/>
                  <a:pt x="5279" y="5706"/>
                  <a:pt x="5279" y="5732"/>
                </a:cubicBezTo>
                <a:cubicBezTo>
                  <a:pt x="5279" y="5758"/>
                  <a:pt x="5300" y="5779"/>
                  <a:pt x="5326" y="5779"/>
                </a:cubicBezTo>
                <a:cubicBezTo>
                  <a:pt x="5352" y="5779"/>
                  <a:pt x="5374" y="5758"/>
                  <a:pt x="5374" y="5732"/>
                </a:cubicBezTo>
                <a:cubicBezTo>
                  <a:pt x="5374" y="5706"/>
                  <a:pt x="5352" y="5684"/>
                  <a:pt x="5326" y="5684"/>
                </a:cubicBezTo>
                <a:close/>
                <a:moveTo>
                  <a:pt x="5326" y="5820"/>
                </a:moveTo>
                <a:cubicBezTo>
                  <a:pt x="5300" y="5820"/>
                  <a:pt x="5279" y="5841"/>
                  <a:pt x="5279" y="5867"/>
                </a:cubicBezTo>
                <a:cubicBezTo>
                  <a:pt x="5279" y="5893"/>
                  <a:pt x="5300" y="5915"/>
                  <a:pt x="5326" y="5915"/>
                </a:cubicBezTo>
                <a:cubicBezTo>
                  <a:pt x="5352" y="5915"/>
                  <a:pt x="5374" y="5893"/>
                  <a:pt x="5374" y="5867"/>
                </a:cubicBezTo>
                <a:cubicBezTo>
                  <a:pt x="5374" y="5841"/>
                  <a:pt x="5352" y="5820"/>
                  <a:pt x="5326" y="5820"/>
                </a:cubicBezTo>
                <a:close/>
                <a:moveTo>
                  <a:pt x="5326" y="5955"/>
                </a:moveTo>
                <a:cubicBezTo>
                  <a:pt x="5300" y="5955"/>
                  <a:pt x="5279" y="5976"/>
                  <a:pt x="5279" y="6002"/>
                </a:cubicBezTo>
                <a:cubicBezTo>
                  <a:pt x="5279" y="6029"/>
                  <a:pt x="5300" y="6050"/>
                  <a:pt x="5326" y="6050"/>
                </a:cubicBezTo>
                <a:cubicBezTo>
                  <a:pt x="5352" y="6050"/>
                  <a:pt x="5374" y="6029"/>
                  <a:pt x="5374" y="6002"/>
                </a:cubicBezTo>
                <a:cubicBezTo>
                  <a:pt x="5374" y="5976"/>
                  <a:pt x="5352" y="5955"/>
                  <a:pt x="5326" y="5955"/>
                </a:cubicBezTo>
                <a:close/>
                <a:moveTo>
                  <a:pt x="5326" y="6090"/>
                </a:moveTo>
                <a:cubicBezTo>
                  <a:pt x="5300" y="6090"/>
                  <a:pt x="5279" y="6112"/>
                  <a:pt x="5279" y="6138"/>
                </a:cubicBezTo>
                <a:cubicBezTo>
                  <a:pt x="5279" y="6164"/>
                  <a:pt x="5300" y="6185"/>
                  <a:pt x="5326" y="6185"/>
                </a:cubicBezTo>
                <a:cubicBezTo>
                  <a:pt x="5352" y="6185"/>
                  <a:pt x="5374" y="6164"/>
                  <a:pt x="5374" y="6138"/>
                </a:cubicBezTo>
                <a:cubicBezTo>
                  <a:pt x="5374" y="6112"/>
                  <a:pt x="5352" y="6090"/>
                  <a:pt x="5326" y="6090"/>
                </a:cubicBezTo>
                <a:close/>
                <a:moveTo>
                  <a:pt x="5326" y="6226"/>
                </a:moveTo>
                <a:cubicBezTo>
                  <a:pt x="5300" y="6226"/>
                  <a:pt x="5279" y="6247"/>
                  <a:pt x="5279" y="6273"/>
                </a:cubicBezTo>
                <a:cubicBezTo>
                  <a:pt x="5279" y="6299"/>
                  <a:pt x="5300" y="6321"/>
                  <a:pt x="5326" y="6321"/>
                </a:cubicBezTo>
                <a:cubicBezTo>
                  <a:pt x="5352" y="6321"/>
                  <a:pt x="5374" y="6299"/>
                  <a:pt x="5374" y="6273"/>
                </a:cubicBezTo>
                <a:cubicBezTo>
                  <a:pt x="5374" y="6247"/>
                  <a:pt x="5352" y="6226"/>
                  <a:pt x="5326" y="6226"/>
                </a:cubicBezTo>
                <a:close/>
                <a:moveTo>
                  <a:pt x="5326" y="6361"/>
                </a:moveTo>
                <a:cubicBezTo>
                  <a:pt x="5300" y="6361"/>
                  <a:pt x="5279" y="6382"/>
                  <a:pt x="5279" y="6409"/>
                </a:cubicBezTo>
                <a:cubicBezTo>
                  <a:pt x="5279" y="6435"/>
                  <a:pt x="5300" y="6456"/>
                  <a:pt x="5326" y="6456"/>
                </a:cubicBezTo>
                <a:cubicBezTo>
                  <a:pt x="5352" y="6456"/>
                  <a:pt x="5374" y="6435"/>
                  <a:pt x="5374" y="6409"/>
                </a:cubicBezTo>
                <a:cubicBezTo>
                  <a:pt x="5374" y="6382"/>
                  <a:pt x="5352" y="6361"/>
                  <a:pt x="5326" y="6361"/>
                </a:cubicBezTo>
                <a:close/>
                <a:moveTo>
                  <a:pt x="5326" y="6496"/>
                </a:moveTo>
                <a:cubicBezTo>
                  <a:pt x="5300" y="6496"/>
                  <a:pt x="5279" y="6518"/>
                  <a:pt x="5279" y="6544"/>
                </a:cubicBezTo>
                <a:cubicBezTo>
                  <a:pt x="5279" y="6570"/>
                  <a:pt x="5300" y="6591"/>
                  <a:pt x="5326" y="6591"/>
                </a:cubicBezTo>
                <a:cubicBezTo>
                  <a:pt x="5352" y="6591"/>
                  <a:pt x="5374" y="6570"/>
                  <a:pt x="5374" y="6544"/>
                </a:cubicBezTo>
                <a:cubicBezTo>
                  <a:pt x="5374" y="6518"/>
                  <a:pt x="5352" y="6496"/>
                  <a:pt x="5326" y="6496"/>
                </a:cubicBezTo>
                <a:close/>
                <a:moveTo>
                  <a:pt x="5326" y="6632"/>
                </a:moveTo>
                <a:cubicBezTo>
                  <a:pt x="5300" y="6632"/>
                  <a:pt x="5279" y="6653"/>
                  <a:pt x="5279" y="6679"/>
                </a:cubicBezTo>
                <a:cubicBezTo>
                  <a:pt x="5279" y="6705"/>
                  <a:pt x="5300" y="6727"/>
                  <a:pt x="5326" y="6727"/>
                </a:cubicBezTo>
                <a:cubicBezTo>
                  <a:pt x="5352" y="6727"/>
                  <a:pt x="5374" y="6705"/>
                  <a:pt x="5374" y="6679"/>
                </a:cubicBezTo>
                <a:cubicBezTo>
                  <a:pt x="5374" y="6653"/>
                  <a:pt x="5352" y="6632"/>
                  <a:pt x="5326" y="6632"/>
                </a:cubicBezTo>
                <a:close/>
                <a:moveTo>
                  <a:pt x="5191" y="270"/>
                </a:moveTo>
                <a:cubicBezTo>
                  <a:pt x="5165" y="270"/>
                  <a:pt x="5143" y="292"/>
                  <a:pt x="5143" y="318"/>
                </a:cubicBezTo>
                <a:cubicBezTo>
                  <a:pt x="5143" y="344"/>
                  <a:pt x="5165" y="365"/>
                  <a:pt x="5191" y="365"/>
                </a:cubicBezTo>
                <a:cubicBezTo>
                  <a:pt x="5217" y="365"/>
                  <a:pt x="5238" y="344"/>
                  <a:pt x="5238" y="318"/>
                </a:cubicBezTo>
                <a:cubicBezTo>
                  <a:pt x="5238" y="292"/>
                  <a:pt x="5217" y="270"/>
                  <a:pt x="5191" y="270"/>
                </a:cubicBezTo>
                <a:close/>
                <a:moveTo>
                  <a:pt x="5191" y="406"/>
                </a:moveTo>
                <a:cubicBezTo>
                  <a:pt x="5165" y="406"/>
                  <a:pt x="5143" y="427"/>
                  <a:pt x="5143" y="453"/>
                </a:cubicBezTo>
                <a:cubicBezTo>
                  <a:pt x="5143" y="479"/>
                  <a:pt x="5165" y="501"/>
                  <a:pt x="5191" y="501"/>
                </a:cubicBezTo>
                <a:cubicBezTo>
                  <a:pt x="5217" y="501"/>
                  <a:pt x="5238" y="479"/>
                  <a:pt x="5238" y="453"/>
                </a:cubicBezTo>
                <a:cubicBezTo>
                  <a:pt x="5238" y="427"/>
                  <a:pt x="5217" y="406"/>
                  <a:pt x="5191" y="406"/>
                </a:cubicBezTo>
                <a:close/>
                <a:moveTo>
                  <a:pt x="5191" y="541"/>
                </a:moveTo>
                <a:cubicBezTo>
                  <a:pt x="5165" y="541"/>
                  <a:pt x="5143" y="562"/>
                  <a:pt x="5143" y="588"/>
                </a:cubicBezTo>
                <a:cubicBezTo>
                  <a:pt x="5143" y="615"/>
                  <a:pt x="5165" y="636"/>
                  <a:pt x="5191" y="636"/>
                </a:cubicBezTo>
                <a:cubicBezTo>
                  <a:pt x="5217" y="636"/>
                  <a:pt x="5238" y="615"/>
                  <a:pt x="5238" y="588"/>
                </a:cubicBezTo>
                <a:cubicBezTo>
                  <a:pt x="5238" y="562"/>
                  <a:pt x="5217" y="541"/>
                  <a:pt x="5191" y="541"/>
                </a:cubicBezTo>
                <a:close/>
                <a:moveTo>
                  <a:pt x="5191" y="676"/>
                </a:moveTo>
                <a:cubicBezTo>
                  <a:pt x="5165" y="676"/>
                  <a:pt x="5143" y="698"/>
                  <a:pt x="5143" y="724"/>
                </a:cubicBezTo>
                <a:cubicBezTo>
                  <a:pt x="5143" y="750"/>
                  <a:pt x="5165" y="771"/>
                  <a:pt x="5191" y="771"/>
                </a:cubicBezTo>
                <a:cubicBezTo>
                  <a:pt x="5217" y="771"/>
                  <a:pt x="5238" y="750"/>
                  <a:pt x="5238" y="724"/>
                </a:cubicBezTo>
                <a:cubicBezTo>
                  <a:pt x="5238" y="698"/>
                  <a:pt x="5217" y="676"/>
                  <a:pt x="5191" y="676"/>
                </a:cubicBezTo>
                <a:close/>
                <a:moveTo>
                  <a:pt x="5191" y="812"/>
                </a:moveTo>
                <a:cubicBezTo>
                  <a:pt x="5165" y="812"/>
                  <a:pt x="5143" y="833"/>
                  <a:pt x="5143" y="859"/>
                </a:cubicBezTo>
                <a:cubicBezTo>
                  <a:pt x="5143" y="885"/>
                  <a:pt x="5165" y="907"/>
                  <a:pt x="5191" y="907"/>
                </a:cubicBezTo>
                <a:cubicBezTo>
                  <a:pt x="5217" y="907"/>
                  <a:pt x="5238" y="885"/>
                  <a:pt x="5238" y="859"/>
                </a:cubicBezTo>
                <a:cubicBezTo>
                  <a:pt x="5238" y="833"/>
                  <a:pt x="5217" y="812"/>
                  <a:pt x="5191" y="812"/>
                </a:cubicBezTo>
                <a:close/>
                <a:moveTo>
                  <a:pt x="5191" y="947"/>
                </a:moveTo>
                <a:cubicBezTo>
                  <a:pt x="5165" y="947"/>
                  <a:pt x="5143" y="968"/>
                  <a:pt x="5143" y="994"/>
                </a:cubicBezTo>
                <a:cubicBezTo>
                  <a:pt x="5143" y="1021"/>
                  <a:pt x="5165" y="1042"/>
                  <a:pt x="5191" y="1042"/>
                </a:cubicBezTo>
                <a:cubicBezTo>
                  <a:pt x="5217" y="1042"/>
                  <a:pt x="5238" y="1021"/>
                  <a:pt x="5238" y="994"/>
                </a:cubicBezTo>
                <a:cubicBezTo>
                  <a:pt x="5238" y="968"/>
                  <a:pt x="5217" y="947"/>
                  <a:pt x="5191" y="947"/>
                </a:cubicBezTo>
                <a:close/>
                <a:moveTo>
                  <a:pt x="5191" y="1082"/>
                </a:moveTo>
                <a:cubicBezTo>
                  <a:pt x="5165" y="1082"/>
                  <a:pt x="5143" y="1104"/>
                  <a:pt x="5143" y="1130"/>
                </a:cubicBezTo>
                <a:cubicBezTo>
                  <a:pt x="5143" y="1156"/>
                  <a:pt x="5165" y="1177"/>
                  <a:pt x="5191" y="1177"/>
                </a:cubicBezTo>
                <a:cubicBezTo>
                  <a:pt x="5217" y="1177"/>
                  <a:pt x="5238" y="1156"/>
                  <a:pt x="5238" y="1130"/>
                </a:cubicBezTo>
                <a:cubicBezTo>
                  <a:pt x="5238" y="1104"/>
                  <a:pt x="5217" y="1082"/>
                  <a:pt x="5191" y="1082"/>
                </a:cubicBezTo>
                <a:close/>
                <a:moveTo>
                  <a:pt x="5191" y="1218"/>
                </a:moveTo>
                <a:cubicBezTo>
                  <a:pt x="5165" y="1218"/>
                  <a:pt x="5143" y="1239"/>
                  <a:pt x="5143" y="1265"/>
                </a:cubicBezTo>
                <a:cubicBezTo>
                  <a:pt x="5143" y="1291"/>
                  <a:pt x="5165" y="1313"/>
                  <a:pt x="5191" y="1313"/>
                </a:cubicBezTo>
                <a:cubicBezTo>
                  <a:pt x="5217" y="1313"/>
                  <a:pt x="5238" y="1291"/>
                  <a:pt x="5238" y="1265"/>
                </a:cubicBezTo>
                <a:cubicBezTo>
                  <a:pt x="5238" y="1239"/>
                  <a:pt x="5217" y="1218"/>
                  <a:pt x="5191" y="1218"/>
                </a:cubicBezTo>
                <a:close/>
                <a:moveTo>
                  <a:pt x="5191" y="1353"/>
                </a:moveTo>
                <a:cubicBezTo>
                  <a:pt x="5165" y="1353"/>
                  <a:pt x="5143" y="1374"/>
                  <a:pt x="5143" y="1401"/>
                </a:cubicBezTo>
                <a:cubicBezTo>
                  <a:pt x="5143" y="1427"/>
                  <a:pt x="5165" y="1448"/>
                  <a:pt x="5191" y="1448"/>
                </a:cubicBezTo>
                <a:cubicBezTo>
                  <a:pt x="5217" y="1448"/>
                  <a:pt x="5238" y="1427"/>
                  <a:pt x="5238" y="1401"/>
                </a:cubicBezTo>
                <a:cubicBezTo>
                  <a:pt x="5238" y="1374"/>
                  <a:pt x="5217" y="1353"/>
                  <a:pt x="5191" y="1353"/>
                </a:cubicBezTo>
                <a:close/>
                <a:moveTo>
                  <a:pt x="5191" y="1488"/>
                </a:moveTo>
                <a:cubicBezTo>
                  <a:pt x="5165" y="1488"/>
                  <a:pt x="5143" y="1510"/>
                  <a:pt x="5143" y="1536"/>
                </a:cubicBezTo>
                <a:cubicBezTo>
                  <a:pt x="5143" y="1562"/>
                  <a:pt x="5165" y="1583"/>
                  <a:pt x="5191" y="1583"/>
                </a:cubicBezTo>
                <a:cubicBezTo>
                  <a:pt x="5217" y="1583"/>
                  <a:pt x="5238" y="1562"/>
                  <a:pt x="5238" y="1536"/>
                </a:cubicBezTo>
                <a:cubicBezTo>
                  <a:pt x="5238" y="1510"/>
                  <a:pt x="5217" y="1488"/>
                  <a:pt x="5191" y="1488"/>
                </a:cubicBezTo>
                <a:close/>
                <a:moveTo>
                  <a:pt x="5191" y="1624"/>
                </a:moveTo>
                <a:cubicBezTo>
                  <a:pt x="5165" y="1624"/>
                  <a:pt x="5143" y="1645"/>
                  <a:pt x="5143" y="1671"/>
                </a:cubicBezTo>
                <a:cubicBezTo>
                  <a:pt x="5143" y="1697"/>
                  <a:pt x="5165" y="1719"/>
                  <a:pt x="5191" y="1719"/>
                </a:cubicBezTo>
                <a:cubicBezTo>
                  <a:pt x="5217" y="1719"/>
                  <a:pt x="5238" y="1697"/>
                  <a:pt x="5238" y="1671"/>
                </a:cubicBezTo>
                <a:cubicBezTo>
                  <a:pt x="5238" y="1645"/>
                  <a:pt x="5217" y="1624"/>
                  <a:pt x="5191" y="1624"/>
                </a:cubicBezTo>
                <a:close/>
                <a:moveTo>
                  <a:pt x="5191" y="2842"/>
                </a:moveTo>
                <a:cubicBezTo>
                  <a:pt x="5165" y="2842"/>
                  <a:pt x="5143" y="2863"/>
                  <a:pt x="5143" y="2889"/>
                </a:cubicBezTo>
                <a:cubicBezTo>
                  <a:pt x="5143" y="2916"/>
                  <a:pt x="5165" y="2937"/>
                  <a:pt x="5191" y="2937"/>
                </a:cubicBezTo>
                <a:cubicBezTo>
                  <a:pt x="5217" y="2937"/>
                  <a:pt x="5238" y="2916"/>
                  <a:pt x="5238" y="2889"/>
                </a:cubicBezTo>
                <a:cubicBezTo>
                  <a:pt x="5238" y="2863"/>
                  <a:pt x="5217" y="2842"/>
                  <a:pt x="5191" y="2842"/>
                </a:cubicBezTo>
                <a:close/>
                <a:moveTo>
                  <a:pt x="5191" y="5008"/>
                </a:moveTo>
                <a:cubicBezTo>
                  <a:pt x="5165" y="5008"/>
                  <a:pt x="5143" y="5029"/>
                  <a:pt x="5143" y="5055"/>
                </a:cubicBezTo>
                <a:cubicBezTo>
                  <a:pt x="5143" y="5081"/>
                  <a:pt x="5165" y="5103"/>
                  <a:pt x="5191" y="5103"/>
                </a:cubicBezTo>
                <a:cubicBezTo>
                  <a:pt x="5217" y="5103"/>
                  <a:pt x="5238" y="5081"/>
                  <a:pt x="5238" y="5055"/>
                </a:cubicBezTo>
                <a:cubicBezTo>
                  <a:pt x="5238" y="5029"/>
                  <a:pt x="5217" y="5008"/>
                  <a:pt x="5191" y="5008"/>
                </a:cubicBezTo>
                <a:close/>
                <a:moveTo>
                  <a:pt x="5191" y="5143"/>
                </a:moveTo>
                <a:cubicBezTo>
                  <a:pt x="5165" y="5143"/>
                  <a:pt x="5143" y="5164"/>
                  <a:pt x="5143" y="5190"/>
                </a:cubicBezTo>
                <a:cubicBezTo>
                  <a:pt x="5143" y="5217"/>
                  <a:pt x="5165" y="5238"/>
                  <a:pt x="5191" y="5238"/>
                </a:cubicBezTo>
                <a:cubicBezTo>
                  <a:pt x="5217" y="5238"/>
                  <a:pt x="5238" y="5217"/>
                  <a:pt x="5238" y="5190"/>
                </a:cubicBezTo>
                <a:cubicBezTo>
                  <a:pt x="5238" y="5164"/>
                  <a:pt x="5217" y="5143"/>
                  <a:pt x="5191" y="5143"/>
                </a:cubicBezTo>
                <a:close/>
                <a:moveTo>
                  <a:pt x="5191" y="5278"/>
                </a:moveTo>
                <a:cubicBezTo>
                  <a:pt x="5165" y="5278"/>
                  <a:pt x="5143" y="5300"/>
                  <a:pt x="5143" y="5326"/>
                </a:cubicBezTo>
                <a:cubicBezTo>
                  <a:pt x="5143" y="5352"/>
                  <a:pt x="5165" y="5373"/>
                  <a:pt x="5191" y="5373"/>
                </a:cubicBezTo>
                <a:cubicBezTo>
                  <a:pt x="5217" y="5373"/>
                  <a:pt x="5238" y="5352"/>
                  <a:pt x="5238" y="5326"/>
                </a:cubicBezTo>
                <a:cubicBezTo>
                  <a:pt x="5238" y="5300"/>
                  <a:pt x="5217" y="5278"/>
                  <a:pt x="5191" y="5278"/>
                </a:cubicBezTo>
                <a:close/>
                <a:moveTo>
                  <a:pt x="5191" y="5414"/>
                </a:moveTo>
                <a:cubicBezTo>
                  <a:pt x="5165" y="5414"/>
                  <a:pt x="5143" y="5435"/>
                  <a:pt x="5143" y="5461"/>
                </a:cubicBezTo>
                <a:cubicBezTo>
                  <a:pt x="5143" y="5487"/>
                  <a:pt x="5165" y="5509"/>
                  <a:pt x="5191" y="5509"/>
                </a:cubicBezTo>
                <a:cubicBezTo>
                  <a:pt x="5217" y="5509"/>
                  <a:pt x="5238" y="5487"/>
                  <a:pt x="5238" y="5461"/>
                </a:cubicBezTo>
                <a:cubicBezTo>
                  <a:pt x="5238" y="5435"/>
                  <a:pt x="5217" y="5414"/>
                  <a:pt x="5191" y="5414"/>
                </a:cubicBezTo>
                <a:close/>
                <a:moveTo>
                  <a:pt x="5191" y="5549"/>
                </a:moveTo>
                <a:cubicBezTo>
                  <a:pt x="5165" y="5549"/>
                  <a:pt x="5143" y="5570"/>
                  <a:pt x="5143" y="5596"/>
                </a:cubicBezTo>
                <a:cubicBezTo>
                  <a:pt x="5143" y="5623"/>
                  <a:pt x="5165" y="5644"/>
                  <a:pt x="5191" y="5644"/>
                </a:cubicBezTo>
                <a:cubicBezTo>
                  <a:pt x="5217" y="5644"/>
                  <a:pt x="5238" y="5623"/>
                  <a:pt x="5238" y="5596"/>
                </a:cubicBezTo>
                <a:cubicBezTo>
                  <a:pt x="5238" y="5570"/>
                  <a:pt x="5217" y="5549"/>
                  <a:pt x="5191" y="5549"/>
                </a:cubicBezTo>
                <a:close/>
                <a:moveTo>
                  <a:pt x="5191" y="5684"/>
                </a:moveTo>
                <a:cubicBezTo>
                  <a:pt x="5165" y="5684"/>
                  <a:pt x="5143" y="5706"/>
                  <a:pt x="5143" y="5732"/>
                </a:cubicBezTo>
                <a:cubicBezTo>
                  <a:pt x="5143" y="5758"/>
                  <a:pt x="5165" y="5779"/>
                  <a:pt x="5191" y="5779"/>
                </a:cubicBezTo>
                <a:cubicBezTo>
                  <a:pt x="5217" y="5779"/>
                  <a:pt x="5238" y="5758"/>
                  <a:pt x="5238" y="5732"/>
                </a:cubicBezTo>
                <a:cubicBezTo>
                  <a:pt x="5238" y="5706"/>
                  <a:pt x="5217" y="5684"/>
                  <a:pt x="5191" y="5684"/>
                </a:cubicBezTo>
                <a:close/>
                <a:moveTo>
                  <a:pt x="5191" y="5820"/>
                </a:moveTo>
                <a:cubicBezTo>
                  <a:pt x="5165" y="5820"/>
                  <a:pt x="5143" y="5841"/>
                  <a:pt x="5143" y="5867"/>
                </a:cubicBezTo>
                <a:cubicBezTo>
                  <a:pt x="5143" y="5893"/>
                  <a:pt x="5165" y="5915"/>
                  <a:pt x="5191" y="5915"/>
                </a:cubicBezTo>
                <a:cubicBezTo>
                  <a:pt x="5217" y="5915"/>
                  <a:pt x="5238" y="5893"/>
                  <a:pt x="5238" y="5867"/>
                </a:cubicBezTo>
                <a:cubicBezTo>
                  <a:pt x="5238" y="5841"/>
                  <a:pt x="5217" y="5820"/>
                  <a:pt x="5191" y="5820"/>
                </a:cubicBezTo>
                <a:close/>
                <a:moveTo>
                  <a:pt x="5191" y="5955"/>
                </a:moveTo>
                <a:cubicBezTo>
                  <a:pt x="5165" y="5955"/>
                  <a:pt x="5143" y="5976"/>
                  <a:pt x="5143" y="6002"/>
                </a:cubicBezTo>
                <a:cubicBezTo>
                  <a:pt x="5143" y="6029"/>
                  <a:pt x="5165" y="6050"/>
                  <a:pt x="5191" y="6050"/>
                </a:cubicBezTo>
                <a:cubicBezTo>
                  <a:pt x="5217" y="6050"/>
                  <a:pt x="5238" y="6029"/>
                  <a:pt x="5238" y="6002"/>
                </a:cubicBezTo>
                <a:cubicBezTo>
                  <a:pt x="5238" y="5976"/>
                  <a:pt x="5217" y="5955"/>
                  <a:pt x="5191" y="5955"/>
                </a:cubicBezTo>
                <a:close/>
                <a:moveTo>
                  <a:pt x="5191" y="6090"/>
                </a:moveTo>
                <a:cubicBezTo>
                  <a:pt x="5165" y="6090"/>
                  <a:pt x="5143" y="6112"/>
                  <a:pt x="5143" y="6138"/>
                </a:cubicBezTo>
                <a:cubicBezTo>
                  <a:pt x="5143" y="6164"/>
                  <a:pt x="5165" y="6185"/>
                  <a:pt x="5191" y="6185"/>
                </a:cubicBezTo>
                <a:cubicBezTo>
                  <a:pt x="5217" y="6185"/>
                  <a:pt x="5238" y="6164"/>
                  <a:pt x="5238" y="6138"/>
                </a:cubicBezTo>
                <a:cubicBezTo>
                  <a:pt x="5238" y="6112"/>
                  <a:pt x="5217" y="6090"/>
                  <a:pt x="5191" y="6090"/>
                </a:cubicBezTo>
                <a:close/>
                <a:moveTo>
                  <a:pt x="5191" y="6226"/>
                </a:moveTo>
                <a:cubicBezTo>
                  <a:pt x="5165" y="6226"/>
                  <a:pt x="5143" y="6247"/>
                  <a:pt x="5143" y="6273"/>
                </a:cubicBezTo>
                <a:cubicBezTo>
                  <a:pt x="5143" y="6299"/>
                  <a:pt x="5165" y="6321"/>
                  <a:pt x="5191" y="6321"/>
                </a:cubicBezTo>
                <a:cubicBezTo>
                  <a:pt x="5217" y="6321"/>
                  <a:pt x="5238" y="6299"/>
                  <a:pt x="5238" y="6273"/>
                </a:cubicBezTo>
                <a:cubicBezTo>
                  <a:pt x="5238" y="6247"/>
                  <a:pt x="5217" y="6226"/>
                  <a:pt x="5191" y="6226"/>
                </a:cubicBezTo>
                <a:close/>
                <a:moveTo>
                  <a:pt x="5191" y="6361"/>
                </a:moveTo>
                <a:cubicBezTo>
                  <a:pt x="5165" y="6361"/>
                  <a:pt x="5143" y="6382"/>
                  <a:pt x="5143" y="6409"/>
                </a:cubicBezTo>
                <a:cubicBezTo>
                  <a:pt x="5143" y="6435"/>
                  <a:pt x="5165" y="6456"/>
                  <a:pt x="5191" y="6456"/>
                </a:cubicBezTo>
                <a:cubicBezTo>
                  <a:pt x="5217" y="6456"/>
                  <a:pt x="5238" y="6435"/>
                  <a:pt x="5238" y="6409"/>
                </a:cubicBezTo>
                <a:cubicBezTo>
                  <a:pt x="5238" y="6382"/>
                  <a:pt x="5217" y="6361"/>
                  <a:pt x="5191" y="6361"/>
                </a:cubicBezTo>
                <a:close/>
                <a:moveTo>
                  <a:pt x="5191" y="6496"/>
                </a:moveTo>
                <a:cubicBezTo>
                  <a:pt x="5165" y="6496"/>
                  <a:pt x="5143" y="6518"/>
                  <a:pt x="5143" y="6544"/>
                </a:cubicBezTo>
                <a:cubicBezTo>
                  <a:pt x="5143" y="6570"/>
                  <a:pt x="5165" y="6591"/>
                  <a:pt x="5191" y="6591"/>
                </a:cubicBezTo>
                <a:cubicBezTo>
                  <a:pt x="5217" y="6591"/>
                  <a:pt x="5238" y="6570"/>
                  <a:pt x="5238" y="6544"/>
                </a:cubicBezTo>
                <a:cubicBezTo>
                  <a:pt x="5238" y="6518"/>
                  <a:pt x="5217" y="6496"/>
                  <a:pt x="5191" y="6496"/>
                </a:cubicBezTo>
                <a:close/>
                <a:moveTo>
                  <a:pt x="5191" y="6632"/>
                </a:moveTo>
                <a:cubicBezTo>
                  <a:pt x="5165" y="6632"/>
                  <a:pt x="5143" y="6653"/>
                  <a:pt x="5143" y="6679"/>
                </a:cubicBezTo>
                <a:cubicBezTo>
                  <a:pt x="5143" y="6705"/>
                  <a:pt x="5165" y="6727"/>
                  <a:pt x="5191" y="6727"/>
                </a:cubicBezTo>
                <a:cubicBezTo>
                  <a:pt x="5217" y="6727"/>
                  <a:pt x="5238" y="6705"/>
                  <a:pt x="5238" y="6679"/>
                </a:cubicBezTo>
                <a:cubicBezTo>
                  <a:pt x="5238" y="6653"/>
                  <a:pt x="5217" y="6632"/>
                  <a:pt x="5191" y="6632"/>
                </a:cubicBezTo>
                <a:close/>
                <a:moveTo>
                  <a:pt x="5191" y="6767"/>
                </a:moveTo>
                <a:cubicBezTo>
                  <a:pt x="5165" y="6767"/>
                  <a:pt x="5143" y="6788"/>
                  <a:pt x="5143" y="6815"/>
                </a:cubicBezTo>
                <a:cubicBezTo>
                  <a:pt x="5143" y="6841"/>
                  <a:pt x="5165" y="6862"/>
                  <a:pt x="5191" y="6862"/>
                </a:cubicBezTo>
                <a:cubicBezTo>
                  <a:pt x="5217" y="6862"/>
                  <a:pt x="5238" y="6841"/>
                  <a:pt x="5238" y="6815"/>
                </a:cubicBezTo>
                <a:cubicBezTo>
                  <a:pt x="5238" y="6788"/>
                  <a:pt x="5217" y="6767"/>
                  <a:pt x="5191" y="6767"/>
                </a:cubicBezTo>
                <a:close/>
                <a:moveTo>
                  <a:pt x="5055" y="270"/>
                </a:moveTo>
                <a:cubicBezTo>
                  <a:pt x="5029" y="270"/>
                  <a:pt x="5008" y="292"/>
                  <a:pt x="5008" y="318"/>
                </a:cubicBezTo>
                <a:cubicBezTo>
                  <a:pt x="5008" y="344"/>
                  <a:pt x="5029" y="365"/>
                  <a:pt x="5055" y="365"/>
                </a:cubicBezTo>
                <a:cubicBezTo>
                  <a:pt x="5082" y="365"/>
                  <a:pt x="5103" y="344"/>
                  <a:pt x="5103" y="318"/>
                </a:cubicBezTo>
                <a:cubicBezTo>
                  <a:pt x="5103" y="292"/>
                  <a:pt x="5082" y="270"/>
                  <a:pt x="5055" y="270"/>
                </a:cubicBezTo>
                <a:close/>
                <a:moveTo>
                  <a:pt x="5055" y="406"/>
                </a:moveTo>
                <a:cubicBezTo>
                  <a:pt x="5029" y="406"/>
                  <a:pt x="5008" y="427"/>
                  <a:pt x="5008" y="453"/>
                </a:cubicBezTo>
                <a:cubicBezTo>
                  <a:pt x="5008" y="479"/>
                  <a:pt x="5029" y="501"/>
                  <a:pt x="5055" y="501"/>
                </a:cubicBezTo>
                <a:cubicBezTo>
                  <a:pt x="5082" y="501"/>
                  <a:pt x="5103" y="479"/>
                  <a:pt x="5103" y="453"/>
                </a:cubicBezTo>
                <a:cubicBezTo>
                  <a:pt x="5103" y="427"/>
                  <a:pt x="5082" y="406"/>
                  <a:pt x="5055" y="406"/>
                </a:cubicBezTo>
                <a:close/>
                <a:moveTo>
                  <a:pt x="5055" y="541"/>
                </a:moveTo>
                <a:cubicBezTo>
                  <a:pt x="5029" y="541"/>
                  <a:pt x="5008" y="562"/>
                  <a:pt x="5008" y="588"/>
                </a:cubicBezTo>
                <a:cubicBezTo>
                  <a:pt x="5008" y="615"/>
                  <a:pt x="5029" y="636"/>
                  <a:pt x="5055" y="636"/>
                </a:cubicBezTo>
                <a:cubicBezTo>
                  <a:pt x="5082" y="636"/>
                  <a:pt x="5103" y="615"/>
                  <a:pt x="5103" y="588"/>
                </a:cubicBezTo>
                <a:cubicBezTo>
                  <a:pt x="5103" y="562"/>
                  <a:pt x="5082" y="541"/>
                  <a:pt x="5055" y="541"/>
                </a:cubicBezTo>
                <a:close/>
                <a:moveTo>
                  <a:pt x="5055" y="676"/>
                </a:moveTo>
                <a:cubicBezTo>
                  <a:pt x="5029" y="676"/>
                  <a:pt x="5008" y="698"/>
                  <a:pt x="5008" y="724"/>
                </a:cubicBezTo>
                <a:cubicBezTo>
                  <a:pt x="5008" y="750"/>
                  <a:pt x="5029" y="771"/>
                  <a:pt x="5055" y="771"/>
                </a:cubicBezTo>
                <a:cubicBezTo>
                  <a:pt x="5082" y="771"/>
                  <a:pt x="5103" y="750"/>
                  <a:pt x="5103" y="724"/>
                </a:cubicBezTo>
                <a:cubicBezTo>
                  <a:pt x="5103" y="698"/>
                  <a:pt x="5082" y="676"/>
                  <a:pt x="5055" y="676"/>
                </a:cubicBezTo>
                <a:close/>
                <a:moveTo>
                  <a:pt x="5055" y="812"/>
                </a:moveTo>
                <a:cubicBezTo>
                  <a:pt x="5029" y="812"/>
                  <a:pt x="5008" y="833"/>
                  <a:pt x="5008" y="859"/>
                </a:cubicBezTo>
                <a:cubicBezTo>
                  <a:pt x="5008" y="885"/>
                  <a:pt x="5029" y="907"/>
                  <a:pt x="5055" y="907"/>
                </a:cubicBezTo>
                <a:cubicBezTo>
                  <a:pt x="5082" y="907"/>
                  <a:pt x="5103" y="885"/>
                  <a:pt x="5103" y="859"/>
                </a:cubicBezTo>
                <a:cubicBezTo>
                  <a:pt x="5103" y="833"/>
                  <a:pt x="5082" y="812"/>
                  <a:pt x="5055" y="812"/>
                </a:cubicBezTo>
                <a:close/>
                <a:moveTo>
                  <a:pt x="5055" y="947"/>
                </a:moveTo>
                <a:cubicBezTo>
                  <a:pt x="5029" y="947"/>
                  <a:pt x="5008" y="968"/>
                  <a:pt x="5008" y="994"/>
                </a:cubicBezTo>
                <a:cubicBezTo>
                  <a:pt x="5008" y="1021"/>
                  <a:pt x="5029" y="1042"/>
                  <a:pt x="5055" y="1042"/>
                </a:cubicBezTo>
                <a:cubicBezTo>
                  <a:pt x="5082" y="1042"/>
                  <a:pt x="5103" y="1021"/>
                  <a:pt x="5103" y="994"/>
                </a:cubicBezTo>
                <a:cubicBezTo>
                  <a:pt x="5103" y="968"/>
                  <a:pt x="5082" y="947"/>
                  <a:pt x="5055" y="947"/>
                </a:cubicBezTo>
                <a:close/>
                <a:moveTo>
                  <a:pt x="5055" y="2571"/>
                </a:moveTo>
                <a:cubicBezTo>
                  <a:pt x="5029" y="2571"/>
                  <a:pt x="5008" y="2593"/>
                  <a:pt x="5008" y="2619"/>
                </a:cubicBezTo>
                <a:cubicBezTo>
                  <a:pt x="5008" y="2645"/>
                  <a:pt x="5029" y="2666"/>
                  <a:pt x="5055" y="2666"/>
                </a:cubicBezTo>
                <a:cubicBezTo>
                  <a:pt x="5082" y="2666"/>
                  <a:pt x="5103" y="2645"/>
                  <a:pt x="5103" y="2619"/>
                </a:cubicBezTo>
                <a:cubicBezTo>
                  <a:pt x="5103" y="2593"/>
                  <a:pt x="5082" y="2571"/>
                  <a:pt x="5055" y="2571"/>
                </a:cubicBezTo>
                <a:close/>
                <a:moveTo>
                  <a:pt x="5055" y="2707"/>
                </a:moveTo>
                <a:cubicBezTo>
                  <a:pt x="5029" y="2707"/>
                  <a:pt x="5008" y="2728"/>
                  <a:pt x="5008" y="2754"/>
                </a:cubicBezTo>
                <a:cubicBezTo>
                  <a:pt x="5008" y="2780"/>
                  <a:pt x="5029" y="2802"/>
                  <a:pt x="5055" y="2802"/>
                </a:cubicBezTo>
                <a:cubicBezTo>
                  <a:pt x="5082" y="2802"/>
                  <a:pt x="5103" y="2780"/>
                  <a:pt x="5103" y="2754"/>
                </a:cubicBezTo>
                <a:cubicBezTo>
                  <a:pt x="5103" y="2728"/>
                  <a:pt x="5082" y="2707"/>
                  <a:pt x="5055" y="2707"/>
                </a:cubicBezTo>
                <a:close/>
                <a:moveTo>
                  <a:pt x="5055" y="2842"/>
                </a:moveTo>
                <a:cubicBezTo>
                  <a:pt x="5029" y="2842"/>
                  <a:pt x="5008" y="2863"/>
                  <a:pt x="5008" y="2889"/>
                </a:cubicBezTo>
                <a:cubicBezTo>
                  <a:pt x="5008" y="2916"/>
                  <a:pt x="5029" y="2937"/>
                  <a:pt x="5055" y="2937"/>
                </a:cubicBezTo>
                <a:cubicBezTo>
                  <a:pt x="5082" y="2937"/>
                  <a:pt x="5103" y="2916"/>
                  <a:pt x="5103" y="2889"/>
                </a:cubicBezTo>
                <a:cubicBezTo>
                  <a:pt x="5103" y="2863"/>
                  <a:pt x="5082" y="2842"/>
                  <a:pt x="5055" y="2842"/>
                </a:cubicBezTo>
                <a:close/>
                <a:moveTo>
                  <a:pt x="5055" y="5008"/>
                </a:moveTo>
                <a:cubicBezTo>
                  <a:pt x="5029" y="5008"/>
                  <a:pt x="5008" y="5029"/>
                  <a:pt x="5008" y="5055"/>
                </a:cubicBezTo>
                <a:cubicBezTo>
                  <a:pt x="5008" y="5081"/>
                  <a:pt x="5029" y="5103"/>
                  <a:pt x="5055" y="5103"/>
                </a:cubicBezTo>
                <a:cubicBezTo>
                  <a:pt x="5082" y="5103"/>
                  <a:pt x="5103" y="5081"/>
                  <a:pt x="5103" y="5055"/>
                </a:cubicBezTo>
                <a:cubicBezTo>
                  <a:pt x="5103" y="5029"/>
                  <a:pt x="5082" y="5008"/>
                  <a:pt x="5055" y="5008"/>
                </a:cubicBezTo>
                <a:close/>
                <a:moveTo>
                  <a:pt x="5055" y="5143"/>
                </a:moveTo>
                <a:cubicBezTo>
                  <a:pt x="5029" y="5143"/>
                  <a:pt x="5008" y="5164"/>
                  <a:pt x="5008" y="5190"/>
                </a:cubicBezTo>
                <a:cubicBezTo>
                  <a:pt x="5008" y="5217"/>
                  <a:pt x="5029" y="5238"/>
                  <a:pt x="5055" y="5238"/>
                </a:cubicBezTo>
                <a:cubicBezTo>
                  <a:pt x="5082" y="5238"/>
                  <a:pt x="5103" y="5217"/>
                  <a:pt x="5103" y="5190"/>
                </a:cubicBezTo>
                <a:cubicBezTo>
                  <a:pt x="5103" y="5164"/>
                  <a:pt x="5082" y="5143"/>
                  <a:pt x="5055" y="5143"/>
                </a:cubicBezTo>
                <a:close/>
                <a:moveTo>
                  <a:pt x="5055" y="5278"/>
                </a:moveTo>
                <a:cubicBezTo>
                  <a:pt x="5029" y="5278"/>
                  <a:pt x="5008" y="5300"/>
                  <a:pt x="5008" y="5326"/>
                </a:cubicBezTo>
                <a:cubicBezTo>
                  <a:pt x="5008" y="5352"/>
                  <a:pt x="5029" y="5373"/>
                  <a:pt x="5055" y="5373"/>
                </a:cubicBezTo>
                <a:cubicBezTo>
                  <a:pt x="5082" y="5373"/>
                  <a:pt x="5103" y="5352"/>
                  <a:pt x="5103" y="5326"/>
                </a:cubicBezTo>
                <a:cubicBezTo>
                  <a:pt x="5103" y="5300"/>
                  <a:pt x="5082" y="5278"/>
                  <a:pt x="5055" y="5278"/>
                </a:cubicBezTo>
                <a:close/>
                <a:moveTo>
                  <a:pt x="5055" y="5414"/>
                </a:moveTo>
                <a:cubicBezTo>
                  <a:pt x="5029" y="5414"/>
                  <a:pt x="5008" y="5435"/>
                  <a:pt x="5008" y="5461"/>
                </a:cubicBezTo>
                <a:cubicBezTo>
                  <a:pt x="5008" y="5487"/>
                  <a:pt x="5029" y="5509"/>
                  <a:pt x="5055" y="5509"/>
                </a:cubicBezTo>
                <a:cubicBezTo>
                  <a:pt x="5082" y="5509"/>
                  <a:pt x="5103" y="5487"/>
                  <a:pt x="5103" y="5461"/>
                </a:cubicBezTo>
                <a:cubicBezTo>
                  <a:pt x="5103" y="5435"/>
                  <a:pt x="5082" y="5414"/>
                  <a:pt x="5055" y="5414"/>
                </a:cubicBezTo>
                <a:close/>
                <a:moveTo>
                  <a:pt x="5055" y="5549"/>
                </a:moveTo>
                <a:cubicBezTo>
                  <a:pt x="5029" y="5549"/>
                  <a:pt x="5008" y="5570"/>
                  <a:pt x="5008" y="5596"/>
                </a:cubicBezTo>
                <a:cubicBezTo>
                  <a:pt x="5008" y="5623"/>
                  <a:pt x="5029" y="5644"/>
                  <a:pt x="5055" y="5644"/>
                </a:cubicBezTo>
                <a:cubicBezTo>
                  <a:pt x="5082" y="5644"/>
                  <a:pt x="5103" y="5623"/>
                  <a:pt x="5103" y="5596"/>
                </a:cubicBezTo>
                <a:cubicBezTo>
                  <a:pt x="5103" y="5570"/>
                  <a:pt x="5082" y="5549"/>
                  <a:pt x="5055" y="5549"/>
                </a:cubicBezTo>
                <a:close/>
                <a:moveTo>
                  <a:pt x="5055" y="5684"/>
                </a:moveTo>
                <a:cubicBezTo>
                  <a:pt x="5029" y="5684"/>
                  <a:pt x="5008" y="5706"/>
                  <a:pt x="5008" y="5732"/>
                </a:cubicBezTo>
                <a:cubicBezTo>
                  <a:pt x="5008" y="5758"/>
                  <a:pt x="5029" y="5779"/>
                  <a:pt x="5055" y="5779"/>
                </a:cubicBezTo>
                <a:cubicBezTo>
                  <a:pt x="5082" y="5779"/>
                  <a:pt x="5103" y="5758"/>
                  <a:pt x="5103" y="5732"/>
                </a:cubicBezTo>
                <a:cubicBezTo>
                  <a:pt x="5103" y="5706"/>
                  <a:pt x="5082" y="5684"/>
                  <a:pt x="5055" y="5684"/>
                </a:cubicBezTo>
                <a:close/>
                <a:moveTo>
                  <a:pt x="5055" y="5820"/>
                </a:moveTo>
                <a:cubicBezTo>
                  <a:pt x="5029" y="5820"/>
                  <a:pt x="5008" y="5841"/>
                  <a:pt x="5008" y="5867"/>
                </a:cubicBezTo>
                <a:cubicBezTo>
                  <a:pt x="5008" y="5893"/>
                  <a:pt x="5029" y="5915"/>
                  <a:pt x="5055" y="5915"/>
                </a:cubicBezTo>
                <a:cubicBezTo>
                  <a:pt x="5082" y="5915"/>
                  <a:pt x="5103" y="5893"/>
                  <a:pt x="5103" y="5867"/>
                </a:cubicBezTo>
                <a:cubicBezTo>
                  <a:pt x="5103" y="5841"/>
                  <a:pt x="5082" y="5820"/>
                  <a:pt x="5055" y="5820"/>
                </a:cubicBezTo>
                <a:close/>
                <a:moveTo>
                  <a:pt x="5055" y="5955"/>
                </a:moveTo>
                <a:cubicBezTo>
                  <a:pt x="5029" y="5955"/>
                  <a:pt x="5008" y="5976"/>
                  <a:pt x="5008" y="6002"/>
                </a:cubicBezTo>
                <a:cubicBezTo>
                  <a:pt x="5008" y="6029"/>
                  <a:pt x="5029" y="6050"/>
                  <a:pt x="5055" y="6050"/>
                </a:cubicBezTo>
                <a:cubicBezTo>
                  <a:pt x="5082" y="6050"/>
                  <a:pt x="5103" y="6029"/>
                  <a:pt x="5103" y="6002"/>
                </a:cubicBezTo>
                <a:cubicBezTo>
                  <a:pt x="5103" y="5976"/>
                  <a:pt x="5082" y="5955"/>
                  <a:pt x="5055" y="5955"/>
                </a:cubicBezTo>
                <a:close/>
                <a:moveTo>
                  <a:pt x="5055" y="6090"/>
                </a:moveTo>
                <a:cubicBezTo>
                  <a:pt x="5029" y="6090"/>
                  <a:pt x="5008" y="6112"/>
                  <a:pt x="5008" y="6138"/>
                </a:cubicBezTo>
                <a:cubicBezTo>
                  <a:pt x="5008" y="6164"/>
                  <a:pt x="5029" y="6185"/>
                  <a:pt x="5055" y="6185"/>
                </a:cubicBezTo>
                <a:cubicBezTo>
                  <a:pt x="5082" y="6185"/>
                  <a:pt x="5103" y="6164"/>
                  <a:pt x="5103" y="6138"/>
                </a:cubicBezTo>
                <a:cubicBezTo>
                  <a:pt x="5103" y="6112"/>
                  <a:pt x="5082" y="6090"/>
                  <a:pt x="5055" y="6090"/>
                </a:cubicBezTo>
                <a:close/>
                <a:moveTo>
                  <a:pt x="5055" y="6226"/>
                </a:moveTo>
                <a:cubicBezTo>
                  <a:pt x="5029" y="6226"/>
                  <a:pt x="5008" y="6247"/>
                  <a:pt x="5008" y="6273"/>
                </a:cubicBezTo>
                <a:cubicBezTo>
                  <a:pt x="5008" y="6299"/>
                  <a:pt x="5029" y="6321"/>
                  <a:pt x="5055" y="6321"/>
                </a:cubicBezTo>
                <a:cubicBezTo>
                  <a:pt x="5082" y="6321"/>
                  <a:pt x="5103" y="6299"/>
                  <a:pt x="5103" y="6273"/>
                </a:cubicBezTo>
                <a:cubicBezTo>
                  <a:pt x="5103" y="6247"/>
                  <a:pt x="5082" y="6226"/>
                  <a:pt x="5055" y="6226"/>
                </a:cubicBezTo>
                <a:close/>
                <a:moveTo>
                  <a:pt x="5055" y="6361"/>
                </a:moveTo>
                <a:cubicBezTo>
                  <a:pt x="5029" y="6361"/>
                  <a:pt x="5008" y="6382"/>
                  <a:pt x="5008" y="6409"/>
                </a:cubicBezTo>
                <a:cubicBezTo>
                  <a:pt x="5008" y="6435"/>
                  <a:pt x="5029" y="6456"/>
                  <a:pt x="5055" y="6456"/>
                </a:cubicBezTo>
                <a:cubicBezTo>
                  <a:pt x="5082" y="6456"/>
                  <a:pt x="5103" y="6435"/>
                  <a:pt x="5103" y="6409"/>
                </a:cubicBezTo>
                <a:cubicBezTo>
                  <a:pt x="5103" y="6382"/>
                  <a:pt x="5082" y="6361"/>
                  <a:pt x="5055" y="6361"/>
                </a:cubicBezTo>
                <a:close/>
                <a:moveTo>
                  <a:pt x="5055" y="6496"/>
                </a:moveTo>
                <a:cubicBezTo>
                  <a:pt x="5029" y="6496"/>
                  <a:pt x="5008" y="6518"/>
                  <a:pt x="5008" y="6544"/>
                </a:cubicBezTo>
                <a:cubicBezTo>
                  <a:pt x="5008" y="6570"/>
                  <a:pt x="5029" y="6591"/>
                  <a:pt x="5055" y="6591"/>
                </a:cubicBezTo>
                <a:cubicBezTo>
                  <a:pt x="5082" y="6591"/>
                  <a:pt x="5103" y="6570"/>
                  <a:pt x="5103" y="6544"/>
                </a:cubicBezTo>
                <a:cubicBezTo>
                  <a:pt x="5103" y="6518"/>
                  <a:pt x="5082" y="6496"/>
                  <a:pt x="5055" y="6496"/>
                </a:cubicBezTo>
                <a:close/>
                <a:moveTo>
                  <a:pt x="5055" y="6632"/>
                </a:moveTo>
                <a:cubicBezTo>
                  <a:pt x="5029" y="6632"/>
                  <a:pt x="5008" y="6653"/>
                  <a:pt x="5008" y="6679"/>
                </a:cubicBezTo>
                <a:cubicBezTo>
                  <a:pt x="5008" y="6705"/>
                  <a:pt x="5029" y="6727"/>
                  <a:pt x="5055" y="6727"/>
                </a:cubicBezTo>
                <a:cubicBezTo>
                  <a:pt x="5082" y="6727"/>
                  <a:pt x="5103" y="6705"/>
                  <a:pt x="5103" y="6679"/>
                </a:cubicBezTo>
                <a:cubicBezTo>
                  <a:pt x="5103" y="6653"/>
                  <a:pt x="5082" y="6632"/>
                  <a:pt x="5055" y="6632"/>
                </a:cubicBezTo>
                <a:close/>
                <a:moveTo>
                  <a:pt x="5055" y="6767"/>
                </a:moveTo>
                <a:cubicBezTo>
                  <a:pt x="5029" y="6767"/>
                  <a:pt x="5008" y="6788"/>
                  <a:pt x="5008" y="6815"/>
                </a:cubicBezTo>
                <a:cubicBezTo>
                  <a:pt x="5008" y="6841"/>
                  <a:pt x="5029" y="6862"/>
                  <a:pt x="5055" y="6862"/>
                </a:cubicBezTo>
                <a:cubicBezTo>
                  <a:pt x="5082" y="6862"/>
                  <a:pt x="5103" y="6841"/>
                  <a:pt x="5103" y="6815"/>
                </a:cubicBezTo>
                <a:cubicBezTo>
                  <a:pt x="5103" y="6788"/>
                  <a:pt x="5082" y="6767"/>
                  <a:pt x="5055" y="6767"/>
                </a:cubicBezTo>
                <a:close/>
                <a:moveTo>
                  <a:pt x="5055" y="6902"/>
                </a:moveTo>
                <a:cubicBezTo>
                  <a:pt x="5029" y="6902"/>
                  <a:pt x="5008" y="6924"/>
                  <a:pt x="5008" y="6950"/>
                </a:cubicBezTo>
                <a:cubicBezTo>
                  <a:pt x="5008" y="6976"/>
                  <a:pt x="5029" y="6997"/>
                  <a:pt x="5055" y="6997"/>
                </a:cubicBezTo>
                <a:cubicBezTo>
                  <a:pt x="5082" y="6997"/>
                  <a:pt x="5103" y="6976"/>
                  <a:pt x="5103" y="6950"/>
                </a:cubicBezTo>
                <a:cubicBezTo>
                  <a:pt x="5103" y="6924"/>
                  <a:pt x="5082" y="6902"/>
                  <a:pt x="5055" y="6902"/>
                </a:cubicBezTo>
                <a:close/>
                <a:moveTo>
                  <a:pt x="4920" y="270"/>
                </a:moveTo>
                <a:cubicBezTo>
                  <a:pt x="4894" y="270"/>
                  <a:pt x="4873" y="292"/>
                  <a:pt x="4873" y="318"/>
                </a:cubicBezTo>
                <a:cubicBezTo>
                  <a:pt x="4873" y="344"/>
                  <a:pt x="4894" y="365"/>
                  <a:pt x="4920" y="365"/>
                </a:cubicBezTo>
                <a:cubicBezTo>
                  <a:pt x="4946" y="365"/>
                  <a:pt x="4968" y="344"/>
                  <a:pt x="4968" y="318"/>
                </a:cubicBezTo>
                <a:cubicBezTo>
                  <a:pt x="4968" y="292"/>
                  <a:pt x="4946" y="270"/>
                  <a:pt x="4920" y="270"/>
                </a:cubicBezTo>
                <a:close/>
                <a:moveTo>
                  <a:pt x="4920" y="406"/>
                </a:moveTo>
                <a:cubicBezTo>
                  <a:pt x="4894" y="406"/>
                  <a:pt x="4873" y="427"/>
                  <a:pt x="4873" y="453"/>
                </a:cubicBezTo>
                <a:cubicBezTo>
                  <a:pt x="4873" y="479"/>
                  <a:pt x="4894" y="501"/>
                  <a:pt x="4920" y="501"/>
                </a:cubicBezTo>
                <a:cubicBezTo>
                  <a:pt x="4946" y="501"/>
                  <a:pt x="4968" y="479"/>
                  <a:pt x="4968" y="453"/>
                </a:cubicBezTo>
                <a:cubicBezTo>
                  <a:pt x="4968" y="427"/>
                  <a:pt x="4946" y="406"/>
                  <a:pt x="4920" y="406"/>
                </a:cubicBezTo>
                <a:close/>
                <a:moveTo>
                  <a:pt x="4920" y="541"/>
                </a:moveTo>
                <a:cubicBezTo>
                  <a:pt x="4894" y="541"/>
                  <a:pt x="4873" y="562"/>
                  <a:pt x="4873" y="588"/>
                </a:cubicBezTo>
                <a:cubicBezTo>
                  <a:pt x="4873" y="615"/>
                  <a:pt x="4894" y="636"/>
                  <a:pt x="4920" y="636"/>
                </a:cubicBezTo>
                <a:cubicBezTo>
                  <a:pt x="4946" y="636"/>
                  <a:pt x="4968" y="615"/>
                  <a:pt x="4968" y="588"/>
                </a:cubicBezTo>
                <a:cubicBezTo>
                  <a:pt x="4968" y="562"/>
                  <a:pt x="4946" y="541"/>
                  <a:pt x="4920" y="541"/>
                </a:cubicBezTo>
                <a:close/>
                <a:moveTo>
                  <a:pt x="4920" y="676"/>
                </a:moveTo>
                <a:cubicBezTo>
                  <a:pt x="4894" y="676"/>
                  <a:pt x="4873" y="698"/>
                  <a:pt x="4873" y="724"/>
                </a:cubicBezTo>
                <a:cubicBezTo>
                  <a:pt x="4873" y="750"/>
                  <a:pt x="4894" y="771"/>
                  <a:pt x="4920" y="771"/>
                </a:cubicBezTo>
                <a:cubicBezTo>
                  <a:pt x="4946" y="771"/>
                  <a:pt x="4968" y="750"/>
                  <a:pt x="4968" y="724"/>
                </a:cubicBezTo>
                <a:cubicBezTo>
                  <a:pt x="4968" y="698"/>
                  <a:pt x="4946" y="676"/>
                  <a:pt x="4920" y="676"/>
                </a:cubicBezTo>
                <a:close/>
                <a:moveTo>
                  <a:pt x="4920" y="812"/>
                </a:moveTo>
                <a:cubicBezTo>
                  <a:pt x="4894" y="812"/>
                  <a:pt x="4873" y="833"/>
                  <a:pt x="4873" y="859"/>
                </a:cubicBezTo>
                <a:cubicBezTo>
                  <a:pt x="4873" y="885"/>
                  <a:pt x="4894" y="907"/>
                  <a:pt x="4920" y="907"/>
                </a:cubicBezTo>
                <a:cubicBezTo>
                  <a:pt x="4946" y="907"/>
                  <a:pt x="4968" y="885"/>
                  <a:pt x="4968" y="859"/>
                </a:cubicBezTo>
                <a:cubicBezTo>
                  <a:pt x="4968" y="833"/>
                  <a:pt x="4946" y="812"/>
                  <a:pt x="4920" y="812"/>
                </a:cubicBezTo>
                <a:close/>
                <a:moveTo>
                  <a:pt x="4920" y="2436"/>
                </a:moveTo>
                <a:cubicBezTo>
                  <a:pt x="4894" y="2436"/>
                  <a:pt x="4873" y="2457"/>
                  <a:pt x="4873" y="2483"/>
                </a:cubicBezTo>
                <a:cubicBezTo>
                  <a:pt x="4873" y="2510"/>
                  <a:pt x="4894" y="2531"/>
                  <a:pt x="4920" y="2531"/>
                </a:cubicBezTo>
                <a:cubicBezTo>
                  <a:pt x="4946" y="2531"/>
                  <a:pt x="4968" y="2510"/>
                  <a:pt x="4968" y="2483"/>
                </a:cubicBezTo>
                <a:cubicBezTo>
                  <a:pt x="4968" y="2457"/>
                  <a:pt x="4946" y="2436"/>
                  <a:pt x="4920" y="2436"/>
                </a:cubicBezTo>
                <a:close/>
                <a:moveTo>
                  <a:pt x="4920" y="2571"/>
                </a:moveTo>
                <a:cubicBezTo>
                  <a:pt x="4894" y="2571"/>
                  <a:pt x="4873" y="2593"/>
                  <a:pt x="4873" y="2619"/>
                </a:cubicBezTo>
                <a:cubicBezTo>
                  <a:pt x="4873" y="2645"/>
                  <a:pt x="4894" y="2666"/>
                  <a:pt x="4920" y="2666"/>
                </a:cubicBezTo>
                <a:cubicBezTo>
                  <a:pt x="4946" y="2666"/>
                  <a:pt x="4968" y="2645"/>
                  <a:pt x="4968" y="2619"/>
                </a:cubicBezTo>
                <a:cubicBezTo>
                  <a:pt x="4968" y="2593"/>
                  <a:pt x="4946" y="2571"/>
                  <a:pt x="4920" y="2571"/>
                </a:cubicBezTo>
                <a:close/>
                <a:moveTo>
                  <a:pt x="4920" y="2842"/>
                </a:moveTo>
                <a:cubicBezTo>
                  <a:pt x="4894" y="2842"/>
                  <a:pt x="4873" y="2863"/>
                  <a:pt x="4873" y="2889"/>
                </a:cubicBezTo>
                <a:cubicBezTo>
                  <a:pt x="4873" y="2916"/>
                  <a:pt x="4894" y="2937"/>
                  <a:pt x="4920" y="2937"/>
                </a:cubicBezTo>
                <a:cubicBezTo>
                  <a:pt x="4946" y="2937"/>
                  <a:pt x="4968" y="2916"/>
                  <a:pt x="4968" y="2889"/>
                </a:cubicBezTo>
                <a:cubicBezTo>
                  <a:pt x="4968" y="2863"/>
                  <a:pt x="4946" y="2842"/>
                  <a:pt x="4920" y="2842"/>
                </a:cubicBezTo>
                <a:close/>
                <a:moveTo>
                  <a:pt x="4920" y="4872"/>
                </a:moveTo>
                <a:cubicBezTo>
                  <a:pt x="4894" y="4872"/>
                  <a:pt x="4873" y="4893"/>
                  <a:pt x="4873" y="4920"/>
                </a:cubicBezTo>
                <a:cubicBezTo>
                  <a:pt x="4873" y="4946"/>
                  <a:pt x="4894" y="4967"/>
                  <a:pt x="4920" y="4967"/>
                </a:cubicBezTo>
                <a:cubicBezTo>
                  <a:pt x="4946" y="4967"/>
                  <a:pt x="4968" y="4946"/>
                  <a:pt x="4968" y="4920"/>
                </a:cubicBezTo>
                <a:cubicBezTo>
                  <a:pt x="4968" y="4893"/>
                  <a:pt x="4946" y="4872"/>
                  <a:pt x="4920" y="4872"/>
                </a:cubicBezTo>
                <a:close/>
                <a:moveTo>
                  <a:pt x="4920" y="5008"/>
                </a:moveTo>
                <a:cubicBezTo>
                  <a:pt x="4894" y="5008"/>
                  <a:pt x="4873" y="5029"/>
                  <a:pt x="4873" y="5055"/>
                </a:cubicBezTo>
                <a:cubicBezTo>
                  <a:pt x="4873" y="5081"/>
                  <a:pt x="4894" y="5103"/>
                  <a:pt x="4920" y="5103"/>
                </a:cubicBezTo>
                <a:cubicBezTo>
                  <a:pt x="4946" y="5103"/>
                  <a:pt x="4968" y="5081"/>
                  <a:pt x="4968" y="5055"/>
                </a:cubicBezTo>
                <a:cubicBezTo>
                  <a:pt x="4968" y="5029"/>
                  <a:pt x="4946" y="5008"/>
                  <a:pt x="4920" y="5008"/>
                </a:cubicBezTo>
                <a:close/>
                <a:moveTo>
                  <a:pt x="4920" y="5143"/>
                </a:moveTo>
                <a:cubicBezTo>
                  <a:pt x="4894" y="5143"/>
                  <a:pt x="4873" y="5164"/>
                  <a:pt x="4873" y="5190"/>
                </a:cubicBezTo>
                <a:cubicBezTo>
                  <a:pt x="4873" y="5217"/>
                  <a:pt x="4894" y="5238"/>
                  <a:pt x="4920" y="5238"/>
                </a:cubicBezTo>
                <a:cubicBezTo>
                  <a:pt x="4946" y="5238"/>
                  <a:pt x="4968" y="5217"/>
                  <a:pt x="4968" y="5190"/>
                </a:cubicBezTo>
                <a:cubicBezTo>
                  <a:pt x="4968" y="5164"/>
                  <a:pt x="4946" y="5143"/>
                  <a:pt x="4920" y="5143"/>
                </a:cubicBezTo>
                <a:close/>
                <a:moveTo>
                  <a:pt x="4920" y="5278"/>
                </a:moveTo>
                <a:cubicBezTo>
                  <a:pt x="4894" y="5278"/>
                  <a:pt x="4873" y="5300"/>
                  <a:pt x="4873" y="5326"/>
                </a:cubicBezTo>
                <a:cubicBezTo>
                  <a:pt x="4873" y="5352"/>
                  <a:pt x="4894" y="5373"/>
                  <a:pt x="4920" y="5373"/>
                </a:cubicBezTo>
                <a:cubicBezTo>
                  <a:pt x="4946" y="5373"/>
                  <a:pt x="4968" y="5352"/>
                  <a:pt x="4968" y="5326"/>
                </a:cubicBezTo>
                <a:cubicBezTo>
                  <a:pt x="4968" y="5300"/>
                  <a:pt x="4946" y="5278"/>
                  <a:pt x="4920" y="5278"/>
                </a:cubicBezTo>
                <a:close/>
                <a:moveTo>
                  <a:pt x="4920" y="5414"/>
                </a:moveTo>
                <a:cubicBezTo>
                  <a:pt x="4894" y="5414"/>
                  <a:pt x="4873" y="5435"/>
                  <a:pt x="4873" y="5461"/>
                </a:cubicBezTo>
                <a:cubicBezTo>
                  <a:pt x="4873" y="5487"/>
                  <a:pt x="4894" y="5509"/>
                  <a:pt x="4920" y="5509"/>
                </a:cubicBezTo>
                <a:cubicBezTo>
                  <a:pt x="4946" y="5509"/>
                  <a:pt x="4968" y="5487"/>
                  <a:pt x="4968" y="5461"/>
                </a:cubicBezTo>
                <a:cubicBezTo>
                  <a:pt x="4968" y="5435"/>
                  <a:pt x="4946" y="5414"/>
                  <a:pt x="4920" y="5414"/>
                </a:cubicBezTo>
                <a:close/>
                <a:moveTo>
                  <a:pt x="4920" y="5549"/>
                </a:moveTo>
                <a:cubicBezTo>
                  <a:pt x="4894" y="5549"/>
                  <a:pt x="4873" y="5570"/>
                  <a:pt x="4873" y="5596"/>
                </a:cubicBezTo>
                <a:cubicBezTo>
                  <a:pt x="4873" y="5623"/>
                  <a:pt x="4894" y="5644"/>
                  <a:pt x="4920" y="5644"/>
                </a:cubicBezTo>
                <a:cubicBezTo>
                  <a:pt x="4946" y="5644"/>
                  <a:pt x="4968" y="5623"/>
                  <a:pt x="4968" y="5596"/>
                </a:cubicBezTo>
                <a:cubicBezTo>
                  <a:pt x="4968" y="5570"/>
                  <a:pt x="4946" y="5549"/>
                  <a:pt x="4920" y="5549"/>
                </a:cubicBezTo>
                <a:close/>
                <a:moveTo>
                  <a:pt x="4920" y="5684"/>
                </a:moveTo>
                <a:cubicBezTo>
                  <a:pt x="4894" y="5684"/>
                  <a:pt x="4873" y="5706"/>
                  <a:pt x="4873" y="5732"/>
                </a:cubicBezTo>
                <a:cubicBezTo>
                  <a:pt x="4873" y="5758"/>
                  <a:pt x="4894" y="5779"/>
                  <a:pt x="4920" y="5779"/>
                </a:cubicBezTo>
                <a:cubicBezTo>
                  <a:pt x="4946" y="5779"/>
                  <a:pt x="4968" y="5758"/>
                  <a:pt x="4968" y="5732"/>
                </a:cubicBezTo>
                <a:cubicBezTo>
                  <a:pt x="4968" y="5706"/>
                  <a:pt x="4946" y="5684"/>
                  <a:pt x="4920" y="5684"/>
                </a:cubicBezTo>
                <a:close/>
                <a:moveTo>
                  <a:pt x="4920" y="5820"/>
                </a:moveTo>
                <a:cubicBezTo>
                  <a:pt x="4894" y="5820"/>
                  <a:pt x="4873" y="5841"/>
                  <a:pt x="4873" y="5867"/>
                </a:cubicBezTo>
                <a:cubicBezTo>
                  <a:pt x="4873" y="5893"/>
                  <a:pt x="4894" y="5915"/>
                  <a:pt x="4920" y="5915"/>
                </a:cubicBezTo>
                <a:cubicBezTo>
                  <a:pt x="4946" y="5915"/>
                  <a:pt x="4968" y="5893"/>
                  <a:pt x="4968" y="5867"/>
                </a:cubicBezTo>
                <a:cubicBezTo>
                  <a:pt x="4968" y="5841"/>
                  <a:pt x="4946" y="5820"/>
                  <a:pt x="4920" y="5820"/>
                </a:cubicBezTo>
                <a:close/>
                <a:moveTo>
                  <a:pt x="4920" y="5955"/>
                </a:moveTo>
                <a:cubicBezTo>
                  <a:pt x="4894" y="5955"/>
                  <a:pt x="4873" y="5976"/>
                  <a:pt x="4873" y="6002"/>
                </a:cubicBezTo>
                <a:cubicBezTo>
                  <a:pt x="4873" y="6029"/>
                  <a:pt x="4894" y="6050"/>
                  <a:pt x="4920" y="6050"/>
                </a:cubicBezTo>
                <a:cubicBezTo>
                  <a:pt x="4946" y="6050"/>
                  <a:pt x="4968" y="6029"/>
                  <a:pt x="4968" y="6002"/>
                </a:cubicBezTo>
                <a:cubicBezTo>
                  <a:pt x="4968" y="5976"/>
                  <a:pt x="4946" y="5955"/>
                  <a:pt x="4920" y="5955"/>
                </a:cubicBezTo>
                <a:close/>
                <a:moveTo>
                  <a:pt x="4920" y="6090"/>
                </a:moveTo>
                <a:cubicBezTo>
                  <a:pt x="4894" y="6090"/>
                  <a:pt x="4873" y="6112"/>
                  <a:pt x="4873" y="6138"/>
                </a:cubicBezTo>
                <a:cubicBezTo>
                  <a:pt x="4873" y="6164"/>
                  <a:pt x="4894" y="6185"/>
                  <a:pt x="4920" y="6185"/>
                </a:cubicBezTo>
                <a:cubicBezTo>
                  <a:pt x="4946" y="6185"/>
                  <a:pt x="4968" y="6164"/>
                  <a:pt x="4968" y="6138"/>
                </a:cubicBezTo>
                <a:cubicBezTo>
                  <a:pt x="4968" y="6112"/>
                  <a:pt x="4946" y="6090"/>
                  <a:pt x="4920" y="6090"/>
                </a:cubicBezTo>
                <a:close/>
                <a:moveTo>
                  <a:pt x="4920" y="6226"/>
                </a:moveTo>
                <a:cubicBezTo>
                  <a:pt x="4894" y="6226"/>
                  <a:pt x="4873" y="6247"/>
                  <a:pt x="4873" y="6273"/>
                </a:cubicBezTo>
                <a:cubicBezTo>
                  <a:pt x="4873" y="6299"/>
                  <a:pt x="4894" y="6321"/>
                  <a:pt x="4920" y="6321"/>
                </a:cubicBezTo>
                <a:cubicBezTo>
                  <a:pt x="4946" y="6321"/>
                  <a:pt x="4968" y="6299"/>
                  <a:pt x="4968" y="6273"/>
                </a:cubicBezTo>
                <a:cubicBezTo>
                  <a:pt x="4968" y="6247"/>
                  <a:pt x="4946" y="6226"/>
                  <a:pt x="4920" y="6226"/>
                </a:cubicBezTo>
                <a:close/>
                <a:moveTo>
                  <a:pt x="4920" y="6361"/>
                </a:moveTo>
                <a:cubicBezTo>
                  <a:pt x="4894" y="6361"/>
                  <a:pt x="4873" y="6382"/>
                  <a:pt x="4873" y="6409"/>
                </a:cubicBezTo>
                <a:cubicBezTo>
                  <a:pt x="4873" y="6435"/>
                  <a:pt x="4894" y="6456"/>
                  <a:pt x="4920" y="6456"/>
                </a:cubicBezTo>
                <a:cubicBezTo>
                  <a:pt x="4946" y="6456"/>
                  <a:pt x="4968" y="6435"/>
                  <a:pt x="4968" y="6409"/>
                </a:cubicBezTo>
                <a:cubicBezTo>
                  <a:pt x="4968" y="6382"/>
                  <a:pt x="4946" y="6361"/>
                  <a:pt x="4920" y="6361"/>
                </a:cubicBezTo>
                <a:close/>
                <a:moveTo>
                  <a:pt x="4920" y="6496"/>
                </a:moveTo>
                <a:cubicBezTo>
                  <a:pt x="4894" y="6496"/>
                  <a:pt x="4873" y="6518"/>
                  <a:pt x="4873" y="6544"/>
                </a:cubicBezTo>
                <a:cubicBezTo>
                  <a:pt x="4873" y="6570"/>
                  <a:pt x="4894" y="6591"/>
                  <a:pt x="4920" y="6591"/>
                </a:cubicBezTo>
                <a:cubicBezTo>
                  <a:pt x="4946" y="6591"/>
                  <a:pt x="4968" y="6570"/>
                  <a:pt x="4968" y="6544"/>
                </a:cubicBezTo>
                <a:cubicBezTo>
                  <a:pt x="4968" y="6518"/>
                  <a:pt x="4946" y="6496"/>
                  <a:pt x="4920" y="6496"/>
                </a:cubicBezTo>
                <a:close/>
                <a:moveTo>
                  <a:pt x="4920" y="6632"/>
                </a:moveTo>
                <a:cubicBezTo>
                  <a:pt x="4894" y="6632"/>
                  <a:pt x="4873" y="6653"/>
                  <a:pt x="4873" y="6679"/>
                </a:cubicBezTo>
                <a:cubicBezTo>
                  <a:pt x="4873" y="6705"/>
                  <a:pt x="4894" y="6727"/>
                  <a:pt x="4920" y="6727"/>
                </a:cubicBezTo>
                <a:cubicBezTo>
                  <a:pt x="4946" y="6727"/>
                  <a:pt x="4968" y="6705"/>
                  <a:pt x="4968" y="6679"/>
                </a:cubicBezTo>
                <a:cubicBezTo>
                  <a:pt x="4968" y="6653"/>
                  <a:pt x="4946" y="6632"/>
                  <a:pt x="4920" y="6632"/>
                </a:cubicBezTo>
                <a:close/>
                <a:moveTo>
                  <a:pt x="4920" y="6767"/>
                </a:moveTo>
                <a:cubicBezTo>
                  <a:pt x="4894" y="6767"/>
                  <a:pt x="4873" y="6788"/>
                  <a:pt x="4873" y="6815"/>
                </a:cubicBezTo>
                <a:cubicBezTo>
                  <a:pt x="4873" y="6841"/>
                  <a:pt x="4894" y="6862"/>
                  <a:pt x="4920" y="6862"/>
                </a:cubicBezTo>
                <a:cubicBezTo>
                  <a:pt x="4946" y="6862"/>
                  <a:pt x="4968" y="6841"/>
                  <a:pt x="4968" y="6815"/>
                </a:cubicBezTo>
                <a:cubicBezTo>
                  <a:pt x="4968" y="6788"/>
                  <a:pt x="4946" y="6767"/>
                  <a:pt x="4920" y="6767"/>
                </a:cubicBezTo>
                <a:close/>
                <a:moveTo>
                  <a:pt x="4920" y="6902"/>
                </a:moveTo>
                <a:cubicBezTo>
                  <a:pt x="4894" y="6902"/>
                  <a:pt x="4873" y="6924"/>
                  <a:pt x="4873" y="6950"/>
                </a:cubicBezTo>
                <a:cubicBezTo>
                  <a:pt x="4873" y="6976"/>
                  <a:pt x="4894" y="6997"/>
                  <a:pt x="4920" y="6997"/>
                </a:cubicBezTo>
                <a:cubicBezTo>
                  <a:pt x="4946" y="6997"/>
                  <a:pt x="4968" y="6976"/>
                  <a:pt x="4968" y="6950"/>
                </a:cubicBezTo>
                <a:cubicBezTo>
                  <a:pt x="4968" y="6924"/>
                  <a:pt x="4946" y="6902"/>
                  <a:pt x="4920" y="6902"/>
                </a:cubicBezTo>
                <a:close/>
                <a:moveTo>
                  <a:pt x="4920" y="7038"/>
                </a:moveTo>
                <a:cubicBezTo>
                  <a:pt x="4894" y="7038"/>
                  <a:pt x="4873" y="7059"/>
                  <a:pt x="4873" y="7085"/>
                </a:cubicBezTo>
                <a:cubicBezTo>
                  <a:pt x="4873" y="7111"/>
                  <a:pt x="4894" y="7133"/>
                  <a:pt x="4920" y="7133"/>
                </a:cubicBezTo>
                <a:cubicBezTo>
                  <a:pt x="4946" y="7133"/>
                  <a:pt x="4968" y="7111"/>
                  <a:pt x="4968" y="7085"/>
                </a:cubicBezTo>
                <a:cubicBezTo>
                  <a:pt x="4968" y="7059"/>
                  <a:pt x="4946" y="7038"/>
                  <a:pt x="4920" y="7038"/>
                </a:cubicBezTo>
                <a:close/>
                <a:moveTo>
                  <a:pt x="4785" y="135"/>
                </a:moveTo>
                <a:cubicBezTo>
                  <a:pt x="4759" y="135"/>
                  <a:pt x="4737" y="156"/>
                  <a:pt x="4737" y="182"/>
                </a:cubicBezTo>
                <a:cubicBezTo>
                  <a:pt x="4737" y="209"/>
                  <a:pt x="4759" y="230"/>
                  <a:pt x="4785" y="230"/>
                </a:cubicBezTo>
                <a:cubicBezTo>
                  <a:pt x="4811" y="230"/>
                  <a:pt x="4832" y="209"/>
                  <a:pt x="4832" y="182"/>
                </a:cubicBezTo>
                <a:cubicBezTo>
                  <a:pt x="4832" y="156"/>
                  <a:pt x="4811" y="135"/>
                  <a:pt x="4785" y="135"/>
                </a:cubicBezTo>
                <a:close/>
                <a:moveTo>
                  <a:pt x="4785" y="270"/>
                </a:moveTo>
                <a:cubicBezTo>
                  <a:pt x="4759" y="270"/>
                  <a:pt x="4737" y="292"/>
                  <a:pt x="4737" y="318"/>
                </a:cubicBezTo>
                <a:cubicBezTo>
                  <a:pt x="4737" y="344"/>
                  <a:pt x="4759" y="365"/>
                  <a:pt x="4785" y="365"/>
                </a:cubicBezTo>
                <a:cubicBezTo>
                  <a:pt x="4811" y="365"/>
                  <a:pt x="4832" y="344"/>
                  <a:pt x="4832" y="318"/>
                </a:cubicBezTo>
                <a:cubicBezTo>
                  <a:pt x="4832" y="292"/>
                  <a:pt x="4811" y="270"/>
                  <a:pt x="4785" y="270"/>
                </a:cubicBezTo>
                <a:close/>
                <a:moveTo>
                  <a:pt x="4785" y="406"/>
                </a:moveTo>
                <a:cubicBezTo>
                  <a:pt x="4759" y="406"/>
                  <a:pt x="4737" y="427"/>
                  <a:pt x="4737" y="453"/>
                </a:cubicBezTo>
                <a:cubicBezTo>
                  <a:pt x="4737" y="479"/>
                  <a:pt x="4759" y="501"/>
                  <a:pt x="4785" y="501"/>
                </a:cubicBezTo>
                <a:cubicBezTo>
                  <a:pt x="4811" y="501"/>
                  <a:pt x="4832" y="479"/>
                  <a:pt x="4832" y="453"/>
                </a:cubicBezTo>
                <a:cubicBezTo>
                  <a:pt x="4832" y="427"/>
                  <a:pt x="4811" y="406"/>
                  <a:pt x="4785" y="406"/>
                </a:cubicBezTo>
                <a:close/>
                <a:moveTo>
                  <a:pt x="4785" y="541"/>
                </a:moveTo>
                <a:cubicBezTo>
                  <a:pt x="4759" y="541"/>
                  <a:pt x="4737" y="562"/>
                  <a:pt x="4737" y="588"/>
                </a:cubicBezTo>
                <a:cubicBezTo>
                  <a:pt x="4737" y="615"/>
                  <a:pt x="4759" y="636"/>
                  <a:pt x="4785" y="636"/>
                </a:cubicBezTo>
                <a:cubicBezTo>
                  <a:pt x="4811" y="636"/>
                  <a:pt x="4832" y="615"/>
                  <a:pt x="4832" y="588"/>
                </a:cubicBezTo>
                <a:cubicBezTo>
                  <a:pt x="4832" y="562"/>
                  <a:pt x="4811" y="541"/>
                  <a:pt x="4785" y="541"/>
                </a:cubicBezTo>
                <a:close/>
                <a:moveTo>
                  <a:pt x="4785" y="676"/>
                </a:moveTo>
                <a:cubicBezTo>
                  <a:pt x="4759" y="676"/>
                  <a:pt x="4737" y="698"/>
                  <a:pt x="4737" y="724"/>
                </a:cubicBezTo>
                <a:cubicBezTo>
                  <a:pt x="4737" y="750"/>
                  <a:pt x="4759" y="771"/>
                  <a:pt x="4785" y="771"/>
                </a:cubicBezTo>
                <a:cubicBezTo>
                  <a:pt x="4811" y="771"/>
                  <a:pt x="4832" y="750"/>
                  <a:pt x="4832" y="724"/>
                </a:cubicBezTo>
                <a:cubicBezTo>
                  <a:pt x="4832" y="698"/>
                  <a:pt x="4811" y="676"/>
                  <a:pt x="4785" y="676"/>
                </a:cubicBezTo>
                <a:close/>
                <a:moveTo>
                  <a:pt x="4785" y="812"/>
                </a:moveTo>
                <a:cubicBezTo>
                  <a:pt x="4759" y="812"/>
                  <a:pt x="4737" y="833"/>
                  <a:pt x="4737" y="859"/>
                </a:cubicBezTo>
                <a:cubicBezTo>
                  <a:pt x="4737" y="885"/>
                  <a:pt x="4759" y="907"/>
                  <a:pt x="4785" y="907"/>
                </a:cubicBezTo>
                <a:cubicBezTo>
                  <a:pt x="4811" y="907"/>
                  <a:pt x="4832" y="885"/>
                  <a:pt x="4832" y="859"/>
                </a:cubicBezTo>
                <a:cubicBezTo>
                  <a:pt x="4832" y="833"/>
                  <a:pt x="4811" y="812"/>
                  <a:pt x="4785" y="812"/>
                </a:cubicBezTo>
                <a:close/>
                <a:moveTo>
                  <a:pt x="4785" y="1624"/>
                </a:moveTo>
                <a:cubicBezTo>
                  <a:pt x="4759" y="1624"/>
                  <a:pt x="4737" y="1645"/>
                  <a:pt x="4737" y="1671"/>
                </a:cubicBezTo>
                <a:cubicBezTo>
                  <a:pt x="4737" y="1697"/>
                  <a:pt x="4759" y="1719"/>
                  <a:pt x="4785" y="1719"/>
                </a:cubicBezTo>
                <a:cubicBezTo>
                  <a:pt x="4811" y="1719"/>
                  <a:pt x="4832" y="1697"/>
                  <a:pt x="4832" y="1671"/>
                </a:cubicBezTo>
                <a:cubicBezTo>
                  <a:pt x="4832" y="1645"/>
                  <a:pt x="4811" y="1624"/>
                  <a:pt x="4785" y="1624"/>
                </a:cubicBezTo>
                <a:close/>
                <a:moveTo>
                  <a:pt x="4785" y="2300"/>
                </a:moveTo>
                <a:cubicBezTo>
                  <a:pt x="4759" y="2300"/>
                  <a:pt x="4737" y="2322"/>
                  <a:pt x="4737" y="2348"/>
                </a:cubicBezTo>
                <a:cubicBezTo>
                  <a:pt x="4737" y="2374"/>
                  <a:pt x="4759" y="2396"/>
                  <a:pt x="4785" y="2396"/>
                </a:cubicBezTo>
                <a:cubicBezTo>
                  <a:pt x="4811" y="2396"/>
                  <a:pt x="4832" y="2374"/>
                  <a:pt x="4832" y="2348"/>
                </a:cubicBezTo>
                <a:cubicBezTo>
                  <a:pt x="4832" y="2322"/>
                  <a:pt x="4811" y="2300"/>
                  <a:pt x="4785" y="2300"/>
                </a:cubicBezTo>
                <a:close/>
                <a:moveTo>
                  <a:pt x="4785" y="2436"/>
                </a:moveTo>
                <a:cubicBezTo>
                  <a:pt x="4759" y="2436"/>
                  <a:pt x="4737" y="2457"/>
                  <a:pt x="4737" y="2483"/>
                </a:cubicBezTo>
                <a:cubicBezTo>
                  <a:pt x="4737" y="2510"/>
                  <a:pt x="4759" y="2531"/>
                  <a:pt x="4785" y="2531"/>
                </a:cubicBezTo>
                <a:cubicBezTo>
                  <a:pt x="4811" y="2531"/>
                  <a:pt x="4832" y="2510"/>
                  <a:pt x="4832" y="2483"/>
                </a:cubicBezTo>
                <a:cubicBezTo>
                  <a:pt x="4832" y="2457"/>
                  <a:pt x="4811" y="2436"/>
                  <a:pt x="4785" y="2436"/>
                </a:cubicBezTo>
                <a:close/>
                <a:moveTo>
                  <a:pt x="4785" y="2571"/>
                </a:moveTo>
                <a:cubicBezTo>
                  <a:pt x="4759" y="2571"/>
                  <a:pt x="4737" y="2593"/>
                  <a:pt x="4737" y="2619"/>
                </a:cubicBezTo>
                <a:cubicBezTo>
                  <a:pt x="4737" y="2645"/>
                  <a:pt x="4759" y="2666"/>
                  <a:pt x="4785" y="2666"/>
                </a:cubicBezTo>
                <a:cubicBezTo>
                  <a:pt x="4811" y="2666"/>
                  <a:pt x="4832" y="2645"/>
                  <a:pt x="4832" y="2619"/>
                </a:cubicBezTo>
                <a:cubicBezTo>
                  <a:pt x="4832" y="2593"/>
                  <a:pt x="4811" y="2571"/>
                  <a:pt x="4785" y="2571"/>
                </a:cubicBezTo>
                <a:close/>
                <a:moveTo>
                  <a:pt x="4785" y="2977"/>
                </a:moveTo>
                <a:cubicBezTo>
                  <a:pt x="4759" y="2977"/>
                  <a:pt x="4737" y="2999"/>
                  <a:pt x="4737" y="3025"/>
                </a:cubicBezTo>
                <a:cubicBezTo>
                  <a:pt x="4737" y="3051"/>
                  <a:pt x="4759" y="3072"/>
                  <a:pt x="4785" y="3072"/>
                </a:cubicBezTo>
                <a:cubicBezTo>
                  <a:pt x="4811" y="3072"/>
                  <a:pt x="4832" y="3051"/>
                  <a:pt x="4832" y="3025"/>
                </a:cubicBezTo>
                <a:cubicBezTo>
                  <a:pt x="4832" y="2999"/>
                  <a:pt x="4811" y="2977"/>
                  <a:pt x="4785" y="2977"/>
                </a:cubicBezTo>
                <a:close/>
                <a:moveTo>
                  <a:pt x="4785" y="4737"/>
                </a:moveTo>
                <a:cubicBezTo>
                  <a:pt x="4759" y="4737"/>
                  <a:pt x="4737" y="4758"/>
                  <a:pt x="4737" y="4784"/>
                </a:cubicBezTo>
                <a:cubicBezTo>
                  <a:pt x="4737" y="4811"/>
                  <a:pt x="4759" y="4832"/>
                  <a:pt x="4785" y="4832"/>
                </a:cubicBezTo>
                <a:cubicBezTo>
                  <a:pt x="4811" y="4832"/>
                  <a:pt x="4832" y="4811"/>
                  <a:pt x="4832" y="4784"/>
                </a:cubicBezTo>
                <a:cubicBezTo>
                  <a:pt x="4832" y="4758"/>
                  <a:pt x="4811" y="4737"/>
                  <a:pt x="4785" y="4737"/>
                </a:cubicBezTo>
                <a:close/>
                <a:moveTo>
                  <a:pt x="4785" y="4872"/>
                </a:moveTo>
                <a:cubicBezTo>
                  <a:pt x="4759" y="4872"/>
                  <a:pt x="4737" y="4893"/>
                  <a:pt x="4737" y="4920"/>
                </a:cubicBezTo>
                <a:cubicBezTo>
                  <a:pt x="4737" y="4946"/>
                  <a:pt x="4759" y="4967"/>
                  <a:pt x="4785" y="4967"/>
                </a:cubicBezTo>
                <a:cubicBezTo>
                  <a:pt x="4811" y="4967"/>
                  <a:pt x="4832" y="4946"/>
                  <a:pt x="4832" y="4920"/>
                </a:cubicBezTo>
                <a:cubicBezTo>
                  <a:pt x="4832" y="4893"/>
                  <a:pt x="4811" y="4872"/>
                  <a:pt x="4785" y="4872"/>
                </a:cubicBezTo>
                <a:close/>
                <a:moveTo>
                  <a:pt x="4785" y="5008"/>
                </a:moveTo>
                <a:cubicBezTo>
                  <a:pt x="4759" y="5008"/>
                  <a:pt x="4737" y="5029"/>
                  <a:pt x="4737" y="5055"/>
                </a:cubicBezTo>
                <a:cubicBezTo>
                  <a:pt x="4737" y="5081"/>
                  <a:pt x="4759" y="5103"/>
                  <a:pt x="4785" y="5103"/>
                </a:cubicBezTo>
                <a:cubicBezTo>
                  <a:pt x="4811" y="5103"/>
                  <a:pt x="4832" y="5081"/>
                  <a:pt x="4832" y="5055"/>
                </a:cubicBezTo>
                <a:cubicBezTo>
                  <a:pt x="4832" y="5029"/>
                  <a:pt x="4811" y="5008"/>
                  <a:pt x="4785" y="5008"/>
                </a:cubicBezTo>
                <a:close/>
                <a:moveTo>
                  <a:pt x="4785" y="5143"/>
                </a:moveTo>
                <a:cubicBezTo>
                  <a:pt x="4759" y="5143"/>
                  <a:pt x="4737" y="5164"/>
                  <a:pt x="4737" y="5190"/>
                </a:cubicBezTo>
                <a:cubicBezTo>
                  <a:pt x="4737" y="5217"/>
                  <a:pt x="4759" y="5238"/>
                  <a:pt x="4785" y="5238"/>
                </a:cubicBezTo>
                <a:cubicBezTo>
                  <a:pt x="4811" y="5238"/>
                  <a:pt x="4832" y="5217"/>
                  <a:pt x="4832" y="5190"/>
                </a:cubicBezTo>
                <a:cubicBezTo>
                  <a:pt x="4832" y="5164"/>
                  <a:pt x="4811" y="5143"/>
                  <a:pt x="4785" y="5143"/>
                </a:cubicBezTo>
                <a:close/>
                <a:moveTo>
                  <a:pt x="4785" y="5278"/>
                </a:moveTo>
                <a:cubicBezTo>
                  <a:pt x="4759" y="5278"/>
                  <a:pt x="4737" y="5300"/>
                  <a:pt x="4737" y="5326"/>
                </a:cubicBezTo>
                <a:cubicBezTo>
                  <a:pt x="4737" y="5352"/>
                  <a:pt x="4759" y="5373"/>
                  <a:pt x="4785" y="5373"/>
                </a:cubicBezTo>
                <a:cubicBezTo>
                  <a:pt x="4811" y="5373"/>
                  <a:pt x="4832" y="5352"/>
                  <a:pt x="4832" y="5326"/>
                </a:cubicBezTo>
                <a:cubicBezTo>
                  <a:pt x="4832" y="5300"/>
                  <a:pt x="4811" y="5278"/>
                  <a:pt x="4785" y="5278"/>
                </a:cubicBezTo>
                <a:close/>
                <a:moveTo>
                  <a:pt x="4785" y="5414"/>
                </a:moveTo>
                <a:cubicBezTo>
                  <a:pt x="4759" y="5414"/>
                  <a:pt x="4737" y="5435"/>
                  <a:pt x="4737" y="5461"/>
                </a:cubicBezTo>
                <a:cubicBezTo>
                  <a:pt x="4737" y="5487"/>
                  <a:pt x="4759" y="5509"/>
                  <a:pt x="4785" y="5509"/>
                </a:cubicBezTo>
                <a:cubicBezTo>
                  <a:pt x="4811" y="5509"/>
                  <a:pt x="4832" y="5487"/>
                  <a:pt x="4832" y="5461"/>
                </a:cubicBezTo>
                <a:cubicBezTo>
                  <a:pt x="4832" y="5435"/>
                  <a:pt x="4811" y="5414"/>
                  <a:pt x="4785" y="5414"/>
                </a:cubicBezTo>
                <a:close/>
                <a:moveTo>
                  <a:pt x="4785" y="5549"/>
                </a:moveTo>
                <a:cubicBezTo>
                  <a:pt x="4759" y="5549"/>
                  <a:pt x="4737" y="5570"/>
                  <a:pt x="4737" y="5596"/>
                </a:cubicBezTo>
                <a:cubicBezTo>
                  <a:pt x="4737" y="5623"/>
                  <a:pt x="4759" y="5644"/>
                  <a:pt x="4785" y="5644"/>
                </a:cubicBezTo>
                <a:cubicBezTo>
                  <a:pt x="4811" y="5644"/>
                  <a:pt x="4832" y="5623"/>
                  <a:pt x="4832" y="5596"/>
                </a:cubicBezTo>
                <a:cubicBezTo>
                  <a:pt x="4832" y="5570"/>
                  <a:pt x="4811" y="5549"/>
                  <a:pt x="4785" y="5549"/>
                </a:cubicBezTo>
                <a:close/>
                <a:moveTo>
                  <a:pt x="4785" y="5684"/>
                </a:moveTo>
                <a:cubicBezTo>
                  <a:pt x="4759" y="5684"/>
                  <a:pt x="4737" y="5706"/>
                  <a:pt x="4737" y="5732"/>
                </a:cubicBezTo>
                <a:cubicBezTo>
                  <a:pt x="4737" y="5758"/>
                  <a:pt x="4759" y="5779"/>
                  <a:pt x="4785" y="5779"/>
                </a:cubicBezTo>
                <a:cubicBezTo>
                  <a:pt x="4811" y="5779"/>
                  <a:pt x="4832" y="5758"/>
                  <a:pt x="4832" y="5732"/>
                </a:cubicBezTo>
                <a:cubicBezTo>
                  <a:pt x="4832" y="5706"/>
                  <a:pt x="4811" y="5684"/>
                  <a:pt x="4785" y="5684"/>
                </a:cubicBezTo>
                <a:close/>
                <a:moveTo>
                  <a:pt x="4785" y="5820"/>
                </a:moveTo>
                <a:cubicBezTo>
                  <a:pt x="4759" y="5820"/>
                  <a:pt x="4737" y="5841"/>
                  <a:pt x="4737" y="5867"/>
                </a:cubicBezTo>
                <a:cubicBezTo>
                  <a:pt x="4737" y="5893"/>
                  <a:pt x="4759" y="5915"/>
                  <a:pt x="4785" y="5915"/>
                </a:cubicBezTo>
                <a:cubicBezTo>
                  <a:pt x="4811" y="5915"/>
                  <a:pt x="4832" y="5893"/>
                  <a:pt x="4832" y="5867"/>
                </a:cubicBezTo>
                <a:cubicBezTo>
                  <a:pt x="4832" y="5841"/>
                  <a:pt x="4811" y="5820"/>
                  <a:pt x="4785" y="5820"/>
                </a:cubicBezTo>
                <a:close/>
                <a:moveTo>
                  <a:pt x="4785" y="5955"/>
                </a:moveTo>
                <a:cubicBezTo>
                  <a:pt x="4759" y="5955"/>
                  <a:pt x="4737" y="5976"/>
                  <a:pt x="4737" y="6002"/>
                </a:cubicBezTo>
                <a:cubicBezTo>
                  <a:pt x="4737" y="6029"/>
                  <a:pt x="4759" y="6050"/>
                  <a:pt x="4785" y="6050"/>
                </a:cubicBezTo>
                <a:cubicBezTo>
                  <a:pt x="4811" y="6050"/>
                  <a:pt x="4832" y="6029"/>
                  <a:pt x="4832" y="6002"/>
                </a:cubicBezTo>
                <a:cubicBezTo>
                  <a:pt x="4832" y="5976"/>
                  <a:pt x="4811" y="5955"/>
                  <a:pt x="4785" y="5955"/>
                </a:cubicBezTo>
                <a:close/>
                <a:moveTo>
                  <a:pt x="4785" y="6090"/>
                </a:moveTo>
                <a:cubicBezTo>
                  <a:pt x="4759" y="6090"/>
                  <a:pt x="4737" y="6112"/>
                  <a:pt x="4737" y="6138"/>
                </a:cubicBezTo>
                <a:cubicBezTo>
                  <a:pt x="4737" y="6164"/>
                  <a:pt x="4759" y="6185"/>
                  <a:pt x="4785" y="6185"/>
                </a:cubicBezTo>
                <a:cubicBezTo>
                  <a:pt x="4811" y="6185"/>
                  <a:pt x="4832" y="6164"/>
                  <a:pt x="4832" y="6138"/>
                </a:cubicBezTo>
                <a:cubicBezTo>
                  <a:pt x="4832" y="6112"/>
                  <a:pt x="4811" y="6090"/>
                  <a:pt x="4785" y="6090"/>
                </a:cubicBezTo>
                <a:close/>
                <a:moveTo>
                  <a:pt x="4785" y="6226"/>
                </a:moveTo>
                <a:cubicBezTo>
                  <a:pt x="4759" y="6226"/>
                  <a:pt x="4737" y="6247"/>
                  <a:pt x="4737" y="6273"/>
                </a:cubicBezTo>
                <a:cubicBezTo>
                  <a:pt x="4737" y="6299"/>
                  <a:pt x="4759" y="6321"/>
                  <a:pt x="4785" y="6321"/>
                </a:cubicBezTo>
                <a:cubicBezTo>
                  <a:pt x="4811" y="6321"/>
                  <a:pt x="4832" y="6299"/>
                  <a:pt x="4832" y="6273"/>
                </a:cubicBezTo>
                <a:cubicBezTo>
                  <a:pt x="4832" y="6247"/>
                  <a:pt x="4811" y="6226"/>
                  <a:pt x="4785" y="6226"/>
                </a:cubicBezTo>
                <a:close/>
                <a:moveTo>
                  <a:pt x="4785" y="6361"/>
                </a:moveTo>
                <a:cubicBezTo>
                  <a:pt x="4759" y="6361"/>
                  <a:pt x="4737" y="6382"/>
                  <a:pt x="4737" y="6409"/>
                </a:cubicBezTo>
                <a:cubicBezTo>
                  <a:pt x="4737" y="6435"/>
                  <a:pt x="4759" y="6456"/>
                  <a:pt x="4785" y="6456"/>
                </a:cubicBezTo>
                <a:cubicBezTo>
                  <a:pt x="4811" y="6456"/>
                  <a:pt x="4832" y="6435"/>
                  <a:pt x="4832" y="6409"/>
                </a:cubicBezTo>
                <a:cubicBezTo>
                  <a:pt x="4832" y="6382"/>
                  <a:pt x="4811" y="6361"/>
                  <a:pt x="4785" y="6361"/>
                </a:cubicBezTo>
                <a:close/>
                <a:moveTo>
                  <a:pt x="4785" y="6496"/>
                </a:moveTo>
                <a:cubicBezTo>
                  <a:pt x="4759" y="6496"/>
                  <a:pt x="4737" y="6518"/>
                  <a:pt x="4737" y="6544"/>
                </a:cubicBezTo>
                <a:cubicBezTo>
                  <a:pt x="4737" y="6570"/>
                  <a:pt x="4759" y="6591"/>
                  <a:pt x="4785" y="6591"/>
                </a:cubicBezTo>
                <a:cubicBezTo>
                  <a:pt x="4811" y="6591"/>
                  <a:pt x="4832" y="6570"/>
                  <a:pt x="4832" y="6544"/>
                </a:cubicBezTo>
                <a:cubicBezTo>
                  <a:pt x="4832" y="6518"/>
                  <a:pt x="4811" y="6496"/>
                  <a:pt x="4785" y="6496"/>
                </a:cubicBezTo>
                <a:close/>
                <a:moveTo>
                  <a:pt x="4785" y="6632"/>
                </a:moveTo>
                <a:cubicBezTo>
                  <a:pt x="4759" y="6632"/>
                  <a:pt x="4737" y="6653"/>
                  <a:pt x="4737" y="6679"/>
                </a:cubicBezTo>
                <a:cubicBezTo>
                  <a:pt x="4737" y="6705"/>
                  <a:pt x="4759" y="6727"/>
                  <a:pt x="4785" y="6727"/>
                </a:cubicBezTo>
                <a:cubicBezTo>
                  <a:pt x="4811" y="6727"/>
                  <a:pt x="4832" y="6705"/>
                  <a:pt x="4832" y="6679"/>
                </a:cubicBezTo>
                <a:cubicBezTo>
                  <a:pt x="4832" y="6653"/>
                  <a:pt x="4811" y="6632"/>
                  <a:pt x="4785" y="6632"/>
                </a:cubicBezTo>
                <a:close/>
                <a:moveTo>
                  <a:pt x="4785" y="6767"/>
                </a:moveTo>
                <a:cubicBezTo>
                  <a:pt x="4759" y="6767"/>
                  <a:pt x="4737" y="6788"/>
                  <a:pt x="4737" y="6815"/>
                </a:cubicBezTo>
                <a:cubicBezTo>
                  <a:pt x="4737" y="6841"/>
                  <a:pt x="4759" y="6862"/>
                  <a:pt x="4785" y="6862"/>
                </a:cubicBezTo>
                <a:cubicBezTo>
                  <a:pt x="4811" y="6862"/>
                  <a:pt x="4832" y="6841"/>
                  <a:pt x="4832" y="6815"/>
                </a:cubicBezTo>
                <a:cubicBezTo>
                  <a:pt x="4832" y="6788"/>
                  <a:pt x="4811" y="6767"/>
                  <a:pt x="4785" y="6767"/>
                </a:cubicBezTo>
                <a:close/>
                <a:moveTo>
                  <a:pt x="4785" y="6902"/>
                </a:moveTo>
                <a:cubicBezTo>
                  <a:pt x="4759" y="6902"/>
                  <a:pt x="4737" y="6924"/>
                  <a:pt x="4737" y="6950"/>
                </a:cubicBezTo>
                <a:cubicBezTo>
                  <a:pt x="4737" y="6976"/>
                  <a:pt x="4759" y="6997"/>
                  <a:pt x="4785" y="6997"/>
                </a:cubicBezTo>
                <a:cubicBezTo>
                  <a:pt x="4811" y="6997"/>
                  <a:pt x="4832" y="6976"/>
                  <a:pt x="4832" y="6950"/>
                </a:cubicBezTo>
                <a:cubicBezTo>
                  <a:pt x="4832" y="6924"/>
                  <a:pt x="4811" y="6902"/>
                  <a:pt x="4785" y="6902"/>
                </a:cubicBezTo>
                <a:close/>
                <a:moveTo>
                  <a:pt x="4785" y="7038"/>
                </a:moveTo>
                <a:cubicBezTo>
                  <a:pt x="4759" y="7038"/>
                  <a:pt x="4737" y="7059"/>
                  <a:pt x="4737" y="7085"/>
                </a:cubicBezTo>
                <a:cubicBezTo>
                  <a:pt x="4737" y="7111"/>
                  <a:pt x="4759" y="7133"/>
                  <a:pt x="4785" y="7133"/>
                </a:cubicBezTo>
                <a:cubicBezTo>
                  <a:pt x="4811" y="7133"/>
                  <a:pt x="4832" y="7111"/>
                  <a:pt x="4832" y="7085"/>
                </a:cubicBezTo>
                <a:cubicBezTo>
                  <a:pt x="4832" y="7059"/>
                  <a:pt x="4811" y="7038"/>
                  <a:pt x="4785" y="7038"/>
                </a:cubicBezTo>
                <a:close/>
                <a:moveTo>
                  <a:pt x="4785" y="7173"/>
                </a:moveTo>
                <a:cubicBezTo>
                  <a:pt x="4759" y="7173"/>
                  <a:pt x="4737" y="7194"/>
                  <a:pt x="4737" y="7221"/>
                </a:cubicBezTo>
                <a:cubicBezTo>
                  <a:pt x="4737" y="7247"/>
                  <a:pt x="4759" y="7268"/>
                  <a:pt x="4785" y="7268"/>
                </a:cubicBezTo>
                <a:cubicBezTo>
                  <a:pt x="4811" y="7268"/>
                  <a:pt x="4832" y="7247"/>
                  <a:pt x="4832" y="7221"/>
                </a:cubicBezTo>
                <a:cubicBezTo>
                  <a:pt x="4832" y="7194"/>
                  <a:pt x="4811" y="7173"/>
                  <a:pt x="4785" y="7173"/>
                </a:cubicBezTo>
                <a:close/>
                <a:moveTo>
                  <a:pt x="4649" y="135"/>
                </a:moveTo>
                <a:cubicBezTo>
                  <a:pt x="4623" y="135"/>
                  <a:pt x="4602" y="156"/>
                  <a:pt x="4602" y="182"/>
                </a:cubicBezTo>
                <a:cubicBezTo>
                  <a:pt x="4602" y="209"/>
                  <a:pt x="4623" y="230"/>
                  <a:pt x="4649" y="230"/>
                </a:cubicBezTo>
                <a:cubicBezTo>
                  <a:pt x="4676" y="230"/>
                  <a:pt x="4697" y="209"/>
                  <a:pt x="4697" y="182"/>
                </a:cubicBezTo>
                <a:cubicBezTo>
                  <a:pt x="4697" y="156"/>
                  <a:pt x="4676" y="135"/>
                  <a:pt x="4649" y="135"/>
                </a:cubicBezTo>
                <a:close/>
                <a:moveTo>
                  <a:pt x="4649" y="270"/>
                </a:moveTo>
                <a:cubicBezTo>
                  <a:pt x="4623" y="270"/>
                  <a:pt x="4602" y="292"/>
                  <a:pt x="4602" y="318"/>
                </a:cubicBezTo>
                <a:cubicBezTo>
                  <a:pt x="4602" y="344"/>
                  <a:pt x="4623" y="365"/>
                  <a:pt x="4649" y="365"/>
                </a:cubicBezTo>
                <a:cubicBezTo>
                  <a:pt x="4676" y="365"/>
                  <a:pt x="4697" y="344"/>
                  <a:pt x="4697" y="318"/>
                </a:cubicBezTo>
                <a:cubicBezTo>
                  <a:pt x="4697" y="292"/>
                  <a:pt x="4676" y="270"/>
                  <a:pt x="4649" y="270"/>
                </a:cubicBezTo>
                <a:close/>
                <a:moveTo>
                  <a:pt x="4649" y="406"/>
                </a:moveTo>
                <a:cubicBezTo>
                  <a:pt x="4623" y="406"/>
                  <a:pt x="4602" y="427"/>
                  <a:pt x="4602" y="453"/>
                </a:cubicBezTo>
                <a:cubicBezTo>
                  <a:pt x="4602" y="479"/>
                  <a:pt x="4623" y="501"/>
                  <a:pt x="4649" y="501"/>
                </a:cubicBezTo>
                <a:cubicBezTo>
                  <a:pt x="4676" y="501"/>
                  <a:pt x="4697" y="479"/>
                  <a:pt x="4697" y="453"/>
                </a:cubicBezTo>
                <a:cubicBezTo>
                  <a:pt x="4697" y="427"/>
                  <a:pt x="4676" y="406"/>
                  <a:pt x="4649" y="406"/>
                </a:cubicBezTo>
                <a:close/>
                <a:moveTo>
                  <a:pt x="4649" y="541"/>
                </a:moveTo>
                <a:cubicBezTo>
                  <a:pt x="4623" y="541"/>
                  <a:pt x="4602" y="562"/>
                  <a:pt x="4602" y="588"/>
                </a:cubicBezTo>
                <a:cubicBezTo>
                  <a:pt x="4602" y="615"/>
                  <a:pt x="4623" y="636"/>
                  <a:pt x="4649" y="636"/>
                </a:cubicBezTo>
                <a:cubicBezTo>
                  <a:pt x="4676" y="636"/>
                  <a:pt x="4697" y="615"/>
                  <a:pt x="4697" y="588"/>
                </a:cubicBezTo>
                <a:cubicBezTo>
                  <a:pt x="4697" y="562"/>
                  <a:pt x="4676" y="541"/>
                  <a:pt x="4649" y="541"/>
                </a:cubicBezTo>
                <a:close/>
                <a:moveTo>
                  <a:pt x="4649" y="676"/>
                </a:moveTo>
                <a:cubicBezTo>
                  <a:pt x="4623" y="676"/>
                  <a:pt x="4602" y="698"/>
                  <a:pt x="4602" y="724"/>
                </a:cubicBezTo>
                <a:cubicBezTo>
                  <a:pt x="4602" y="750"/>
                  <a:pt x="4623" y="771"/>
                  <a:pt x="4649" y="771"/>
                </a:cubicBezTo>
                <a:cubicBezTo>
                  <a:pt x="4676" y="771"/>
                  <a:pt x="4697" y="750"/>
                  <a:pt x="4697" y="724"/>
                </a:cubicBezTo>
                <a:cubicBezTo>
                  <a:pt x="4697" y="698"/>
                  <a:pt x="4676" y="676"/>
                  <a:pt x="4649" y="676"/>
                </a:cubicBezTo>
                <a:close/>
                <a:moveTo>
                  <a:pt x="4649" y="812"/>
                </a:moveTo>
                <a:cubicBezTo>
                  <a:pt x="4623" y="812"/>
                  <a:pt x="4602" y="833"/>
                  <a:pt x="4602" y="859"/>
                </a:cubicBezTo>
                <a:cubicBezTo>
                  <a:pt x="4602" y="885"/>
                  <a:pt x="4623" y="907"/>
                  <a:pt x="4649" y="907"/>
                </a:cubicBezTo>
                <a:cubicBezTo>
                  <a:pt x="4676" y="907"/>
                  <a:pt x="4697" y="885"/>
                  <a:pt x="4697" y="859"/>
                </a:cubicBezTo>
                <a:cubicBezTo>
                  <a:pt x="4697" y="833"/>
                  <a:pt x="4676" y="812"/>
                  <a:pt x="4649" y="812"/>
                </a:cubicBezTo>
                <a:close/>
                <a:moveTo>
                  <a:pt x="4649" y="1488"/>
                </a:moveTo>
                <a:cubicBezTo>
                  <a:pt x="4623" y="1488"/>
                  <a:pt x="4602" y="1510"/>
                  <a:pt x="4602" y="1536"/>
                </a:cubicBezTo>
                <a:cubicBezTo>
                  <a:pt x="4602" y="1562"/>
                  <a:pt x="4623" y="1583"/>
                  <a:pt x="4649" y="1583"/>
                </a:cubicBezTo>
                <a:cubicBezTo>
                  <a:pt x="4676" y="1583"/>
                  <a:pt x="4697" y="1562"/>
                  <a:pt x="4697" y="1536"/>
                </a:cubicBezTo>
                <a:cubicBezTo>
                  <a:pt x="4697" y="1510"/>
                  <a:pt x="4676" y="1488"/>
                  <a:pt x="4649" y="1488"/>
                </a:cubicBezTo>
                <a:close/>
                <a:moveTo>
                  <a:pt x="4649" y="1624"/>
                </a:moveTo>
                <a:cubicBezTo>
                  <a:pt x="4623" y="1624"/>
                  <a:pt x="4602" y="1645"/>
                  <a:pt x="4602" y="1671"/>
                </a:cubicBezTo>
                <a:cubicBezTo>
                  <a:pt x="4602" y="1697"/>
                  <a:pt x="4623" y="1719"/>
                  <a:pt x="4649" y="1719"/>
                </a:cubicBezTo>
                <a:cubicBezTo>
                  <a:pt x="4676" y="1719"/>
                  <a:pt x="4697" y="1697"/>
                  <a:pt x="4697" y="1671"/>
                </a:cubicBezTo>
                <a:cubicBezTo>
                  <a:pt x="4697" y="1645"/>
                  <a:pt x="4676" y="1624"/>
                  <a:pt x="4649" y="1624"/>
                </a:cubicBezTo>
                <a:close/>
                <a:moveTo>
                  <a:pt x="4649" y="1759"/>
                </a:moveTo>
                <a:cubicBezTo>
                  <a:pt x="4623" y="1759"/>
                  <a:pt x="4602" y="1780"/>
                  <a:pt x="4602" y="1807"/>
                </a:cubicBezTo>
                <a:cubicBezTo>
                  <a:pt x="4602" y="1833"/>
                  <a:pt x="4623" y="1854"/>
                  <a:pt x="4649" y="1854"/>
                </a:cubicBezTo>
                <a:cubicBezTo>
                  <a:pt x="4676" y="1854"/>
                  <a:pt x="4697" y="1833"/>
                  <a:pt x="4697" y="1807"/>
                </a:cubicBezTo>
                <a:cubicBezTo>
                  <a:pt x="4697" y="1780"/>
                  <a:pt x="4676" y="1759"/>
                  <a:pt x="4649" y="1759"/>
                </a:cubicBezTo>
                <a:close/>
                <a:moveTo>
                  <a:pt x="4649" y="1894"/>
                </a:moveTo>
                <a:cubicBezTo>
                  <a:pt x="4623" y="1894"/>
                  <a:pt x="4602" y="1916"/>
                  <a:pt x="4602" y="1942"/>
                </a:cubicBezTo>
                <a:cubicBezTo>
                  <a:pt x="4602" y="1968"/>
                  <a:pt x="4623" y="1989"/>
                  <a:pt x="4649" y="1989"/>
                </a:cubicBezTo>
                <a:cubicBezTo>
                  <a:pt x="4676" y="1989"/>
                  <a:pt x="4697" y="1968"/>
                  <a:pt x="4697" y="1942"/>
                </a:cubicBezTo>
                <a:cubicBezTo>
                  <a:pt x="4697" y="1916"/>
                  <a:pt x="4676" y="1894"/>
                  <a:pt x="4649" y="1894"/>
                </a:cubicBezTo>
                <a:close/>
                <a:moveTo>
                  <a:pt x="4649" y="2165"/>
                </a:moveTo>
                <a:cubicBezTo>
                  <a:pt x="4623" y="2165"/>
                  <a:pt x="4602" y="2186"/>
                  <a:pt x="4602" y="2213"/>
                </a:cubicBezTo>
                <a:cubicBezTo>
                  <a:pt x="4602" y="2239"/>
                  <a:pt x="4623" y="2260"/>
                  <a:pt x="4649" y="2260"/>
                </a:cubicBezTo>
                <a:cubicBezTo>
                  <a:pt x="4676" y="2260"/>
                  <a:pt x="4697" y="2239"/>
                  <a:pt x="4697" y="2213"/>
                </a:cubicBezTo>
                <a:cubicBezTo>
                  <a:pt x="4697" y="2186"/>
                  <a:pt x="4676" y="2165"/>
                  <a:pt x="4649" y="2165"/>
                </a:cubicBezTo>
                <a:close/>
                <a:moveTo>
                  <a:pt x="4649" y="2300"/>
                </a:moveTo>
                <a:cubicBezTo>
                  <a:pt x="4623" y="2300"/>
                  <a:pt x="4602" y="2322"/>
                  <a:pt x="4602" y="2348"/>
                </a:cubicBezTo>
                <a:cubicBezTo>
                  <a:pt x="4602" y="2374"/>
                  <a:pt x="4623" y="2396"/>
                  <a:pt x="4649" y="2396"/>
                </a:cubicBezTo>
                <a:cubicBezTo>
                  <a:pt x="4676" y="2396"/>
                  <a:pt x="4697" y="2374"/>
                  <a:pt x="4697" y="2348"/>
                </a:cubicBezTo>
                <a:cubicBezTo>
                  <a:pt x="4697" y="2322"/>
                  <a:pt x="4676" y="2300"/>
                  <a:pt x="4649" y="2300"/>
                </a:cubicBezTo>
                <a:close/>
                <a:moveTo>
                  <a:pt x="4649" y="2436"/>
                </a:moveTo>
                <a:cubicBezTo>
                  <a:pt x="4623" y="2436"/>
                  <a:pt x="4602" y="2457"/>
                  <a:pt x="4602" y="2483"/>
                </a:cubicBezTo>
                <a:cubicBezTo>
                  <a:pt x="4602" y="2510"/>
                  <a:pt x="4623" y="2531"/>
                  <a:pt x="4649" y="2531"/>
                </a:cubicBezTo>
                <a:cubicBezTo>
                  <a:pt x="4676" y="2531"/>
                  <a:pt x="4697" y="2510"/>
                  <a:pt x="4697" y="2483"/>
                </a:cubicBezTo>
                <a:cubicBezTo>
                  <a:pt x="4697" y="2457"/>
                  <a:pt x="4676" y="2436"/>
                  <a:pt x="4649" y="2436"/>
                </a:cubicBezTo>
                <a:close/>
                <a:moveTo>
                  <a:pt x="4649" y="2571"/>
                </a:moveTo>
                <a:cubicBezTo>
                  <a:pt x="4623" y="2571"/>
                  <a:pt x="4602" y="2593"/>
                  <a:pt x="4602" y="2619"/>
                </a:cubicBezTo>
                <a:cubicBezTo>
                  <a:pt x="4602" y="2645"/>
                  <a:pt x="4623" y="2666"/>
                  <a:pt x="4649" y="2666"/>
                </a:cubicBezTo>
                <a:cubicBezTo>
                  <a:pt x="4676" y="2666"/>
                  <a:pt x="4697" y="2645"/>
                  <a:pt x="4697" y="2619"/>
                </a:cubicBezTo>
                <a:cubicBezTo>
                  <a:pt x="4697" y="2593"/>
                  <a:pt x="4676" y="2571"/>
                  <a:pt x="4649" y="2571"/>
                </a:cubicBezTo>
                <a:close/>
                <a:moveTo>
                  <a:pt x="4649" y="2842"/>
                </a:moveTo>
                <a:cubicBezTo>
                  <a:pt x="4623" y="2842"/>
                  <a:pt x="4602" y="2863"/>
                  <a:pt x="4602" y="2889"/>
                </a:cubicBezTo>
                <a:cubicBezTo>
                  <a:pt x="4602" y="2916"/>
                  <a:pt x="4623" y="2937"/>
                  <a:pt x="4649" y="2937"/>
                </a:cubicBezTo>
                <a:cubicBezTo>
                  <a:pt x="4676" y="2937"/>
                  <a:pt x="4697" y="2916"/>
                  <a:pt x="4697" y="2889"/>
                </a:cubicBezTo>
                <a:cubicBezTo>
                  <a:pt x="4697" y="2863"/>
                  <a:pt x="4676" y="2842"/>
                  <a:pt x="4649" y="2842"/>
                </a:cubicBezTo>
                <a:close/>
                <a:moveTo>
                  <a:pt x="4649" y="2977"/>
                </a:moveTo>
                <a:cubicBezTo>
                  <a:pt x="4623" y="2977"/>
                  <a:pt x="4602" y="2999"/>
                  <a:pt x="4602" y="3025"/>
                </a:cubicBezTo>
                <a:cubicBezTo>
                  <a:pt x="4602" y="3051"/>
                  <a:pt x="4623" y="3072"/>
                  <a:pt x="4649" y="3072"/>
                </a:cubicBezTo>
                <a:cubicBezTo>
                  <a:pt x="4676" y="3072"/>
                  <a:pt x="4697" y="3051"/>
                  <a:pt x="4697" y="3025"/>
                </a:cubicBezTo>
                <a:cubicBezTo>
                  <a:pt x="4697" y="2999"/>
                  <a:pt x="4676" y="2977"/>
                  <a:pt x="4649" y="2977"/>
                </a:cubicBezTo>
                <a:close/>
                <a:moveTo>
                  <a:pt x="4649" y="4331"/>
                </a:moveTo>
                <a:cubicBezTo>
                  <a:pt x="4623" y="4331"/>
                  <a:pt x="4602" y="4352"/>
                  <a:pt x="4602" y="4378"/>
                </a:cubicBezTo>
                <a:cubicBezTo>
                  <a:pt x="4602" y="4404"/>
                  <a:pt x="4623" y="4426"/>
                  <a:pt x="4649" y="4426"/>
                </a:cubicBezTo>
                <a:cubicBezTo>
                  <a:pt x="4676" y="4426"/>
                  <a:pt x="4697" y="4404"/>
                  <a:pt x="4697" y="4378"/>
                </a:cubicBezTo>
                <a:cubicBezTo>
                  <a:pt x="4697" y="4352"/>
                  <a:pt x="4676" y="4331"/>
                  <a:pt x="4649" y="4331"/>
                </a:cubicBezTo>
                <a:close/>
                <a:moveTo>
                  <a:pt x="4649" y="4737"/>
                </a:moveTo>
                <a:cubicBezTo>
                  <a:pt x="4623" y="4737"/>
                  <a:pt x="4602" y="4758"/>
                  <a:pt x="4602" y="4784"/>
                </a:cubicBezTo>
                <a:cubicBezTo>
                  <a:pt x="4602" y="4811"/>
                  <a:pt x="4623" y="4832"/>
                  <a:pt x="4649" y="4832"/>
                </a:cubicBezTo>
                <a:cubicBezTo>
                  <a:pt x="4676" y="4832"/>
                  <a:pt x="4697" y="4811"/>
                  <a:pt x="4697" y="4784"/>
                </a:cubicBezTo>
                <a:cubicBezTo>
                  <a:pt x="4697" y="4758"/>
                  <a:pt x="4676" y="4737"/>
                  <a:pt x="4649" y="4737"/>
                </a:cubicBezTo>
                <a:close/>
                <a:moveTo>
                  <a:pt x="4649" y="4872"/>
                </a:moveTo>
                <a:cubicBezTo>
                  <a:pt x="4623" y="4872"/>
                  <a:pt x="4602" y="4893"/>
                  <a:pt x="4602" y="4920"/>
                </a:cubicBezTo>
                <a:cubicBezTo>
                  <a:pt x="4602" y="4946"/>
                  <a:pt x="4623" y="4967"/>
                  <a:pt x="4649" y="4967"/>
                </a:cubicBezTo>
                <a:cubicBezTo>
                  <a:pt x="4676" y="4967"/>
                  <a:pt x="4697" y="4946"/>
                  <a:pt x="4697" y="4920"/>
                </a:cubicBezTo>
                <a:cubicBezTo>
                  <a:pt x="4697" y="4893"/>
                  <a:pt x="4676" y="4872"/>
                  <a:pt x="4649" y="4872"/>
                </a:cubicBezTo>
                <a:close/>
                <a:moveTo>
                  <a:pt x="4649" y="5008"/>
                </a:moveTo>
                <a:cubicBezTo>
                  <a:pt x="4623" y="5008"/>
                  <a:pt x="4602" y="5029"/>
                  <a:pt x="4602" y="5055"/>
                </a:cubicBezTo>
                <a:cubicBezTo>
                  <a:pt x="4602" y="5081"/>
                  <a:pt x="4623" y="5103"/>
                  <a:pt x="4649" y="5103"/>
                </a:cubicBezTo>
                <a:cubicBezTo>
                  <a:pt x="4676" y="5103"/>
                  <a:pt x="4697" y="5081"/>
                  <a:pt x="4697" y="5055"/>
                </a:cubicBezTo>
                <a:cubicBezTo>
                  <a:pt x="4697" y="5029"/>
                  <a:pt x="4676" y="5008"/>
                  <a:pt x="4649" y="5008"/>
                </a:cubicBezTo>
                <a:close/>
                <a:moveTo>
                  <a:pt x="4649" y="5143"/>
                </a:moveTo>
                <a:cubicBezTo>
                  <a:pt x="4623" y="5143"/>
                  <a:pt x="4602" y="5164"/>
                  <a:pt x="4602" y="5190"/>
                </a:cubicBezTo>
                <a:cubicBezTo>
                  <a:pt x="4602" y="5217"/>
                  <a:pt x="4623" y="5238"/>
                  <a:pt x="4649" y="5238"/>
                </a:cubicBezTo>
                <a:cubicBezTo>
                  <a:pt x="4676" y="5238"/>
                  <a:pt x="4697" y="5217"/>
                  <a:pt x="4697" y="5190"/>
                </a:cubicBezTo>
                <a:cubicBezTo>
                  <a:pt x="4697" y="5164"/>
                  <a:pt x="4676" y="5143"/>
                  <a:pt x="4649" y="5143"/>
                </a:cubicBezTo>
                <a:close/>
                <a:moveTo>
                  <a:pt x="4649" y="5278"/>
                </a:moveTo>
                <a:cubicBezTo>
                  <a:pt x="4623" y="5278"/>
                  <a:pt x="4602" y="5300"/>
                  <a:pt x="4602" y="5326"/>
                </a:cubicBezTo>
                <a:cubicBezTo>
                  <a:pt x="4602" y="5352"/>
                  <a:pt x="4623" y="5373"/>
                  <a:pt x="4649" y="5373"/>
                </a:cubicBezTo>
                <a:cubicBezTo>
                  <a:pt x="4676" y="5373"/>
                  <a:pt x="4697" y="5352"/>
                  <a:pt x="4697" y="5326"/>
                </a:cubicBezTo>
                <a:cubicBezTo>
                  <a:pt x="4697" y="5300"/>
                  <a:pt x="4676" y="5278"/>
                  <a:pt x="4649" y="5278"/>
                </a:cubicBezTo>
                <a:close/>
                <a:moveTo>
                  <a:pt x="4649" y="5414"/>
                </a:moveTo>
                <a:cubicBezTo>
                  <a:pt x="4623" y="5414"/>
                  <a:pt x="4602" y="5435"/>
                  <a:pt x="4602" y="5461"/>
                </a:cubicBezTo>
                <a:cubicBezTo>
                  <a:pt x="4602" y="5487"/>
                  <a:pt x="4623" y="5509"/>
                  <a:pt x="4649" y="5509"/>
                </a:cubicBezTo>
                <a:cubicBezTo>
                  <a:pt x="4676" y="5509"/>
                  <a:pt x="4697" y="5487"/>
                  <a:pt x="4697" y="5461"/>
                </a:cubicBezTo>
                <a:cubicBezTo>
                  <a:pt x="4697" y="5435"/>
                  <a:pt x="4676" y="5414"/>
                  <a:pt x="4649" y="5414"/>
                </a:cubicBezTo>
                <a:close/>
                <a:moveTo>
                  <a:pt x="4649" y="5549"/>
                </a:moveTo>
                <a:cubicBezTo>
                  <a:pt x="4623" y="5549"/>
                  <a:pt x="4602" y="5570"/>
                  <a:pt x="4602" y="5596"/>
                </a:cubicBezTo>
                <a:cubicBezTo>
                  <a:pt x="4602" y="5623"/>
                  <a:pt x="4623" y="5644"/>
                  <a:pt x="4649" y="5644"/>
                </a:cubicBezTo>
                <a:cubicBezTo>
                  <a:pt x="4676" y="5644"/>
                  <a:pt x="4697" y="5623"/>
                  <a:pt x="4697" y="5596"/>
                </a:cubicBezTo>
                <a:cubicBezTo>
                  <a:pt x="4697" y="5570"/>
                  <a:pt x="4676" y="5549"/>
                  <a:pt x="4649" y="5549"/>
                </a:cubicBezTo>
                <a:close/>
                <a:moveTo>
                  <a:pt x="4649" y="5684"/>
                </a:moveTo>
                <a:cubicBezTo>
                  <a:pt x="4623" y="5684"/>
                  <a:pt x="4602" y="5706"/>
                  <a:pt x="4602" y="5732"/>
                </a:cubicBezTo>
                <a:cubicBezTo>
                  <a:pt x="4602" y="5758"/>
                  <a:pt x="4623" y="5779"/>
                  <a:pt x="4649" y="5779"/>
                </a:cubicBezTo>
                <a:cubicBezTo>
                  <a:pt x="4676" y="5779"/>
                  <a:pt x="4697" y="5758"/>
                  <a:pt x="4697" y="5732"/>
                </a:cubicBezTo>
                <a:cubicBezTo>
                  <a:pt x="4697" y="5706"/>
                  <a:pt x="4676" y="5684"/>
                  <a:pt x="4649" y="5684"/>
                </a:cubicBezTo>
                <a:close/>
                <a:moveTo>
                  <a:pt x="4649" y="5820"/>
                </a:moveTo>
                <a:cubicBezTo>
                  <a:pt x="4623" y="5820"/>
                  <a:pt x="4602" y="5841"/>
                  <a:pt x="4602" y="5867"/>
                </a:cubicBezTo>
                <a:cubicBezTo>
                  <a:pt x="4602" y="5893"/>
                  <a:pt x="4623" y="5915"/>
                  <a:pt x="4649" y="5915"/>
                </a:cubicBezTo>
                <a:cubicBezTo>
                  <a:pt x="4676" y="5915"/>
                  <a:pt x="4697" y="5893"/>
                  <a:pt x="4697" y="5867"/>
                </a:cubicBezTo>
                <a:cubicBezTo>
                  <a:pt x="4697" y="5841"/>
                  <a:pt x="4676" y="5820"/>
                  <a:pt x="4649" y="5820"/>
                </a:cubicBezTo>
                <a:close/>
                <a:moveTo>
                  <a:pt x="4649" y="5955"/>
                </a:moveTo>
                <a:cubicBezTo>
                  <a:pt x="4623" y="5955"/>
                  <a:pt x="4602" y="5976"/>
                  <a:pt x="4602" y="6002"/>
                </a:cubicBezTo>
                <a:cubicBezTo>
                  <a:pt x="4602" y="6029"/>
                  <a:pt x="4623" y="6050"/>
                  <a:pt x="4649" y="6050"/>
                </a:cubicBezTo>
                <a:cubicBezTo>
                  <a:pt x="4676" y="6050"/>
                  <a:pt x="4697" y="6029"/>
                  <a:pt x="4697" y="6002"/>
                </a:cubicBezTo>
                <a:cubicBezTo>
                  <a:pt x="4697" y="5976"/>
                  <a:pt x="4676" y="5955"/>
                  <a:pt x="4649" y="5955"/>
                </a:cubicBezTo>
                <a:close/>
                <a:moveTo>
                  <a:pt x="4649" y="6090"/>
                </a:moveTo>
                <a:cubicBezTo>
                  <a:pt x="4623" y="6090"/>
                  <a:pt x="4602" y="6112"/>
                  <a:pt x="4602" y="6138"/>
                </a:cubicBezTo>
                <a:cubicBezTo>
                  <a:pt x="4602" y="6164"/>
                  <a:pt x="4623" y="6185"/>
                  <a:pt x="4649" y="6185"/>
                </a:cubicBezTo>
                <a:cubicBezTo>
                  <a:pt x="4676" y="6185"/>
                  <a:pt x="4697" y="6164"/>
                  <a:pt x="4697" y="6138"/>
                </a:cubicBezTo>
                <a:cubicBezTo>
                  <a:pt x="4697" y="6112"/>
                  <a:pt x="4676" y="6090"/>
                  <a:pt x="4649" y="6090"/>
                </a:cubicBezTo>
                <a:close/>
                <a:moveTo>
                  <a:pt x="4649" y="6226"/>
                </a:moveTo>
                <a:cubicBezTo>
                  <a:pt x="4623" y="6226"/>
                  <a:pt x="4602" y="6247"/>
                  <a:pt x="4602" y="6273"/>
                </a:cubicBezTo>
                <a:cubicBezTo>
                  <a:pt x="4602" y="6299"/>
                  <a:pt x="4623" y="6321"/>
                  <a:pt x="4649" y="6321"/>
                </a:cubicBezTo>
                <a:cubicBezTo>
                  <a:pt x="4676" y="6321"/>
                  <a:pt x="4697" y="6299"/>
                  <a:pt x="4697" y="6273"/>
                </a:cubicBezTo>
                <a:cubicBezTo>
                  <a:pt x="4697" y="6247"/>
                  <a:pt x="4676" y="6226"/>
                  <a:pt x="4649" y="6226"/>
                </a:cubicBezTo>
                <a:close/>
                <a:moveTo>
                  <a:pt x="4649" y="6361"/>
                </a:moveTo>
                <a:cubicBezTo>
                  <a:pt x="4623" y="6361"/>
                  <a:pt x="4602" y="6382"/>
                  <a:pt x="4602" y="6409"/>
                </a:cubicBezTo>
                <a:cubicBezTo>
                  <a:pt x="4602" y="6435"/>
                  <a:pt x="4623" y="6456"/>
                  <a:pt x="4649" y="6456"/>
                </a:cubicBezTo>
                <a:cubicBezTo>
                  <a:pt x="4676" y="6456"/>
                  <a:pt x="4697" y="6435"/>
                  <a:pt x="4697" y="6409"/>
                </a:cubicBezTo>
                <a:cubicBezTo>
                  <a:pt x="4697" y="6382"/>
                  <a:pt x="4676" y="6361"/>
                  <a:pt x="4649" y="6361"/>
                </a:cubicBezTo>
                <a:close/>
                <a:moveTo>
                  <a:pt x="4649" y="6496"/>
                </a:moveTo>
                <a:cubicBezTo>
                  <a:pt x="4623" y="6496"/>
                  <a:pt x="4602" y="6518"/>
                  <a:pt x="4602" y="6544"/>
                </a:cubicBezTo>
                <a:cubicBezTo>
                  <a:pt x="4602" y="6570"/>
                  <a:pt x="4623" y="6591"/>
                  <a:pt x="4649" y="6591"/>
                </a:cubicBezTo>
                <a:cubicBezTo>
                  <a:pt x="4676" y="6591"/>
                  <a:pt x="4697" y="6570"/>
                  <a:pt x="4697" y="6544"/>
                </a:cubicBezTo>
                <a:cubicBezTo>
                  <a:pt x="4697" y="6518"/>
                  <a:pt x="4676" y="6496"/>
                  <a:pt x="4649" y="6496"/>
                </a:cubicBezTo>
                <a:close/>
                <a:moveTo>
                  <a:pt x="4649" y="6632"/>
                </a:moveTo>
                <a:cubicBezTo>
                  <a:pt x="4623" y="6632"/>
                  <a:pt x="4602" y="6653"/>
                  <a:pt x="4602" y="6679"/>
                </a:cubicBezTo>
                <a:cubicBezTo>
                  <a:pt x="4602" y="6705"/>
                  <a:pt x="4623" y="6727"/>
                  <a:pt x="4649" y="6727"/>
                </a:cubicBezTo>
                <a:cubicBezTo>
                  <a:pt x="4676" y="6727"/>
                  <a:pt x="4697" y="6705"/>
                  <a:pt x="4697" y="6679"/>
                </a:cubicBezTo>
                <a:cubicBezTo>
                  <a:pt x="4697" y="6653"/>
                  <a:pt x="4676" y="6632"/>
                  <a:pt x="4649" y="6632"/>
                </a:cubicBezTo>
                <a:close/>
                <a:moveTo>
                  <a:pt x="4649" y="6767"/>
                </a:moveTo>
                <a:cubicBezTo>
                  <a:pt x="4623" y="6767"/>
                  <a:pt x="4602" y="6788"/>
                  <a:pt x="4602" y="6815"/>
                </a:cubicBezTo>
                <a:cubicBezTo>
                  <a:pt x="4602" y="6841"/>
                  <a:pt x="4623" y="6862"/>
                  <a:pt x="4649" y="6862"/>
                </a:cubicBezTo>
                <a:cubicBezTo>
                  <a:pt x="4676" y="6862"/>
                  <a:pt x="4697" y="6841"/>
                  <a:pt x="4697" y="6815"/>
                </a:cubicBezTo>
                <a:cubicBezTo>
                  <a:pt x="4697" y="6788"/>
                  <a:pt x="4676" y="6767"/>
                  <a:pt x="4649" y="6767"/>
                </a:cubicBezTo>
                <a:close/>
                <a:moveTo>
                  <a:pt x="4649" y="6902"/>
                </a:moveTo>
                <a:cubicBezTo>
                  <a:pt x="4623" y="6902"/>
                  <a:pt x="4602" y="6924"/>
                  <a:pt x="4602" y="6950"/>
                </a:cubicBezTo>
                <a:cubicBezTo>
                  <a:pt x="4602" y="6976"/>
                  <a:pt x="4623" y="6997"/>
                  <a:pt x="4649" y="6997"/>
                </a:cubicBezTo>
                <a:cubicBezTo>
                  <a:pt x="4676" y="6997"/>
                  <a:pt x="4697" y="6976"/>
                  <a:pt x="4697" y="6950"/>
                </a:cubicBezTo>
                <a:cubicBezTo>
                  <a:pt x="4697" y="6924"/>
                  <a:pt x="4676" y="6902"/>
                  <a:pt x="4649" y="6902"/>
                </a:cubicBezTo>
                <a:close/>
                <a:moveTo>
                  <a:pt x="4649" y="7038"/>
                </a:moveTo>
                <a:cubicBezTo>
                  <a:pt x="4623" y="7038"/>
                  <a:pt x="4602" y="7059"/>
                  <a:pt x="4602" y="7085"/>
                </a:cubicBezTo>
                <a:cubicBezTo>
                  <a:pt x="4602" y="7111"/>
                  <a:pt x="4623" y="7133"/>
                  <a:pt x="4649" y="7133"/>
                </a:cubicBezTo>
                <a:cubicBezTo>
                  <a:pt x="4676" y="7133"/>
                  <a:pt x="4697" y="7111"/>
                  <a:pt x="4697" y="7085"/>
                </a:cubicBezTo>
                <a:cubicBezTo>
                  <a:pt x="4697" y="7059"/>
                  <a:pt x="4676" y="7038"/>
                  <a:pt x="4649" y="7038"/>
                </a:cubicBezTo>
                <a:close/>
                <a:moveTo>
                  <a:pt x="4649" y="7173"/>
                </a:moveTo>
                <a:cubicBezTo>
                  <a:pt x="4623" y="7173"/>
                  <a:pt x="4602" y="7194"/>
                  <a:pt x="4602" y="7221"/>
                </a:cubicBezTo>
                <a:cubicBezTo>
                  <a:pt x="4602" y="7247"/>
                  <a:pt x="4623" y="7268"/>
                  <a:pt x="4649" y="7268"/>
                </a:cubicBezTo>
                <a:cubicBezTo>
                  <a:pt x="4676" y="7268"/>
                  <a:pt x="4697" y="7247"/>
                  <a:pt x="4697" y="7221"/>
                </a:cubicBezTo>
                <a:cubicBezTo>
                  <a:pt x="4697" y="7194"/>
                  <a:pt x="4676" y="7173"/>
                  <a:pt x="4649" y="7173"/>
                </a:cubicBezTo>
                <a:close/>
                <a:moveTo>
                  <a:pt x="4649" y="7309"/>
                </a:moveTo>
                <a:cubicBezTo>
                  <a:pt x="4623" y="7309"/>
                  <a:pt x="4602" y="7330"/>
                  <a:pt x="4602" y="7356"/>
                </a:cubicBezTo>
                <a:cubicBezTo>
                  <a:pt x="4602" y="7382"/>
                  <a:pt x="4623" y="7404"/>
                  <a:pt x="4649" y="7404"/>
                </a:cubicBezTo>
                <a:cubicBezTo>
                  <a:pt x="4676" y="7404"/>
                  <a:pt x="4697" y="7382"/>
                  <a:pt x="4697" y="7356"/>
                </a:cubicBezTo>
                <a:cubicBezTo>
                  <a:pt x="4697" y="7330"/>
                  <a:pt x="4676" y="7309"/>
                  <a:pt x="4649" y="7309"/>
                </a:cubicBezTo>
                <a:close/>
                <a:moveTo>
                  <a:pt x="4649" y="7985"/>
                </a:moveTo>
                <a:cubicBezTo>
                  <a:pt x="4623" y="7985"/>
                  <a:pt x="4602" y="8007"/>
                  <a:pt x="4602" y="8033"/>
                </a:cubicBezTo>
                <a:cubicBezTo>
                  <a:pt x="4602" y="8059"/>
                  <a:pt x="4623" y="8080"/>
                  <a:pt x="4649" y="8080"/>
                </a:cubicBezTo>
                <a:cubicBezTo>
                  <a:pt x="4676" y="8080"/>
                  <a:pt x="4697" y="8059"/>
                  <a:pt x="4697" y="8033"/>
                </a:cubicBezTo>
                <a:cubicBezTo>
                  <a:pt x="4697" y="8007"/>
                  <a:pt x="4676" y="7985"/>
                  <a:pt x="4649" y="7985"/>
                </a:cubicBezTo>
                <a:close/>
                <a:moveTo>
                  <a:pt x="4514" y="135"/>
                </a:moveTo>
                <a:cubicBezTo>
                  <a:pt x="4488" y="135"/>
                  <a:pt x="4467" y="156"/>
                  <a:pt x="4467" y="182"/>
                </a:cubicBezTo>
                <a:cubicBezTo>
                  <a:pt x="4467" y="209"/>
                  <a:pt x="4488" y="230"/>
                  <a:pt x="4514" y="230"/>
                </a:cubicBezTo>
                <a:cubicBezTo>
                  <a:pt x="4540" y="230"/>
                  <a:pt x="4562" y="209"/>
                  <a:pt x="4562" y="182"/>
                </a:cubicBezTo>
                <a:cubicBezTo>
                  <a:pt x="4562" y="156"/>
                  <a:pt x="4540" y="135"/>
                  <a:pt x="4514" y="135"/>
                </a:cubicBezTo>
                <a:close/>
                <a:moveTo>
                  <a:pt x="4514" y="270"/>
                </a:moveTo>
                <a:cubicBezTo>
                  <a:pt x="4488" y="270"/>
                  <a:pt x="4467" y="292"/>
                  <a:pt x="4467" y="318"/>
                </a:cubicBezTo>
                <a:cubicBezTo>
                  <a:pt x="4467" y="344"/>
                  <a:pt x="4488" y="365"/>
                  <a:pt x="4514" y="365"/>
                </a:cubicBezTo>
                <a:cubicBezTo>
                  <a:pt x="4540" y="365"/>
                  <a:pt x="4562" y="344"/>
                  <a:pt x="4562" y="318"/>
                </a:cubicBezTo>
                <a:cubicBezTo>
                  <a:pt x="4562" y="292"/>
                  <a:pt x="4540" y="270"/>
                  <a:pt x="4514" y="270"/>
                </a:cubicBezTo>
                <a:close/>
                <a:moveTo>
                  <a:pt x="4514" y="541"/>
                </a:moveTo>
                <a:cubicBezTo>
                  <a:pt x="4488" y="541"/>
                  <a:pt x="4467" y="562"/>
                  <a:pt x="4467" y="588"/>
                </a:cubicBezTo>
                <a:cubicBezTo>
                  <a:pt x="4467" y="615"/>
                  <a:pt x="4488" y="636"/>
                  <a:pt x="4514" y="636"/>
                </a:cubicBezTo>
                <a:cubicBezTo>
                  <a:pt x="4540" y="636"/>
                  <a:pt x="4562" y="615"/>
                  <a:pt x="4562" y="588"/>
                </a:cubicBezTo>
                <a:cubicBezTo>
                  <a:pt x="4562" y="562"/>
                  <a:pt x="4540" y="541"/>
                  <a:pt x="4514" y="541"/>
                </a:cubicBezTo>
                <a:close/>
                <a:moveTo>
                  <a:pt x="4514" y="676"/>
                </a:moveTo>
                <a:cubicBezTo>
                  <a:pt x="4488" y="676"/>
                  <a:pt x="4467" y="698"/>
                  <a:pt x="4467" y="724"/>
                </a:cubicBezTo>
                <a:cubicBezTo>
                  <a:pt x="4467" y="750"/>
                  <a:pt x="4488" y="771"/>
                  <a:pt x="4514" y="771"/>
                </a:cubicBezTo>
                <a:cubicBezTo>
                  <a:pt x="4540" y="771"/>
                  <a:pt x="4562" y="750"/>
                  <a:pt x="4562" y="724"/>
                </a:cubicBezTo>
                <a:cubicBezTo>
                  <a:pt x="4562" y="698"/>
                  <a:pt x="4540" y="676"/>
                  <a:pt x="4514" y="676"/>
                </a:cubicBezTo>
                <a:close/>
                <a:moveTo>
                  <a:pt x="4514" y="812"/>
                </a:moveTo>
                <a:cubicBezTo>
                  <a:pt x="4488" y="812"/>
                  <a:pt x="4467" y="833"/>
                  <a:pt x="4467" y="859"/>
                </a:cubicBezTo>
                <a:cubicBezTo>
                  <a:pt x="4467" y="885"/>
                  <a:pt x="4488" y="907"/>
                  <a:pt x="4514" y="907"/>
                </a:cubicBezTo>
                <a:cubicBezTo>
                  <a:pt x="4540" y="907"/>
                  <a:pt x="4562" y="885"/>
                  <a:pt x="4562" y="859"/>
                </a:cubicBezTo>
                <a:cubicBezTo>
                  <a:pt x="4562" y="833"/>
                  <a:pt x="4540" y="812"/>
                  <a:pt x="4514" y="812"/>
                </a:cubicBezTo>
                <a:close/>
                <a:moveTo>
                  <a:pt x="4514" y="1353"/>
                </a:moveTo>
                <a:cubicBezTo>
                  <a:pt x="4488" y="1353"/>
                  <a:pt x="4467" y="1374"/>
                  <a:pt x="4467" y="1401"/>
                </a:cubicBezTo>
                <a:cubicBezTo>
                  <a:pt x="4467" y="1427"/>
                  <a:pt x="4488" y="1448"/>
                  <a:pt x="4514" y="1448"/>
                </a:cubicBezTo>
                <a:cubicBezTo>
                  <a:pt x="4540" y="1448"/>
                  <a:pt x="4562" y="1427"/>
                  <a:pt x="4562" y="1401"/>
                </a:cubicBezTo>
                <a:cubicBezTo>
                  <a:pt x="4562" y="1374"/>
                  <a:pt x="4540" y="1353"/>
                  <a:pt x="4514" y="1353"/>
                </a:cubicBezTo>
                <a:close/>
                <a:moveTo>
                  <a:pt x="4514" y="1488"/>
                </a:moveTo>
                <a:cubicBezTo>
                  <a:pt x="4488" y="1488"/>
                  <a:pt x="4467" y="1510"/>
                  <a:pt x="4467" y="1536"/>
                </a:cubicBezTo>
                <a:cubicBezTo>
                  <a:pt x="4467" y="1562"/>
                  <a:pt x="4488" y="1583"/>
                  <a:pt x="4514" y="1583"/>
                </a:cubicBezTo>
                <a:cubicBezTo>
                  <a:pt x="4540" y="1583"/>
                  <a:pt x="4562" y="1562"/>
                  <a:pt x="4562" y="1536"/>
                </a:cubicBezTo>
                <a:cubicBezTo>
                  <a:pt x="4562" y="1510"/>
                  <a:pt x="4540" y="1488"/>
                  <a:pt x="4514" y="1488"/>
                </a:cubicBezTo>
                <a:close/>
                <a:moveTo>
                  <a:pt x="4514" y="1624"/>
                </a:moveTo>
                <a:cubicBezTo>
                  <a:pt x="4488" y="1624"/>
                  <a:pt x="4467" y="1645"/>
                  <a:pt x="4467" y="1671"/>
                </a:cubicBezTo>
                <a:cubicBezTo>
                  <a:pt x="4467" y="1697"/>
                  <a:pt x="4488" y="1719"/>
                  <a:pt x="4514" y="1719"/>
                </a:cubicBezTo>
                <a:cubicBezTo>
                  <a:pt x="4540" y="1719"/>
                  <a:pt x="4562" y="1697"/>
                  <a:pt x="4562" y="1671"/>
                </a:cubicBezTo>
                <a:cubicBezTo>
                  <a:pt x="4562" y="1645"/>
                  <a:pt x="4540" y="1624"/>
                  <a:pt x="4514" y="1624"/>
                </a:cubicBezTo>
                <a:close/>
                <a:moveTo>
                  <a:pt x="4514" y="1759"/>
                </a:moveTo>
                <a:cubicBezTo>
                  <a:pt x="4488" y="1759"/>
                  <a:pt x="4467" y="1780"/>
                  <a:pt x="4467" y="1807"/>
                </a:cubicBezTo>
                <a:cubicBezTo>
                  <a:pt x="4467" y="1833"/>
                  <a:pt x="4488" y="1854"/>
                  <a:pt x="4514" y="1854"/>
                </a:cubicBezTo>
                <a:cubicBezTo>
                  <a:pt x="4540" y="1854"/>
                  <a:pt x="4562" y="1833"/>
                  <a:pt x="4562" y="1807"/>
                </a:cubicBezTo>
                <a:cubicBezTo>
                  <a:pt x="4562" y="1780"/>
                  <a:pt x="4540" y="1759"/>
                  <a:pt x="4514" y="1759"/>
                </a:cubicBezTo>
                <a:close/>
                <a:moveTo>
                  <a:pt x="4514" y="1894"/>
                </a:moveTo>
                <a:cubicBezTo>
                  <a:pt x="4488" y="1894"/>
                  <a:pt x="4467" y="1916"/>
                  <a:pt x="4467" y="1942"/>
                </a:cubicBezTo>
                <a:cubicBezTo>
                  <a:pt x="4467" y="1968"/>
                  <a:pt x="4488" y="1989"/>
                  <a:pt x="4514" y="1989"/>
                </a:cubicBezTo>
                <a:cubicBezTo>
                  <a:pt x="4540" y="1989"/>
                  <a:pt x="4562" y="1968"/>
                  <a:pt x="4562" y="1942"/>
                </a:cubicBezTo>
                <a:cubicBezTo>
                  <a:pt x="4562" y="1916"/>
                  <a:pt x="4540" y="1894"/>
                  <a:pt x="4514" y="1894"/>
                </a:cubicBezTo>
                <a:close/>
                <a:moveTo>
                  <a:pt x="4514" y="2165"/>
                </a:moveTo>
                <a:cubicBezTo>
                  <a:pt x="4488" y="2165"/>
                  <a:pt x="4467" y="2186"/>
                  <a:pt x="4467" y="2213"/>
                </a:cubicBezTo>
                <a:cubicBezTo>
                  <a:pt x="4467" y="2239"/>
                  <a:pt x="4488" y="2260"/>
                  <a:pt x="4514" y="2260"/>
                </a:cubicBezTo>
                <a:cubicBezTo>
                  <a:pt x="4540" y="2260"/>
                  <a:pt x="4562" y="2239"/>
                  <a:pt x="4562" y="2213"/>
                </a:cubicBezTo>
                <a:cubicBezTo>
                  <a:pt x="4562" y="2186"/>
                  <a:pt x="4540" y="2165"/>
                  <a:pt x="4514" y="2165"/>
                </a:cubicBezTo>
                <a:close/>
                <a:moveTo>
                  <a:pt x="4514" y="2300"/>
                </a:moveTo>
                <a:cubicBezTo>
                  <a:pt x="4488" y="2300"/>
                  <a:pt x="4467" y="2322"/>
                  <a:pt x="4467" y="2348"/>
                </a:cubicBezTo>
                <a:cubicBezTo>
                  <a:pt x="4467" y="2374"/>
                  <a:pt x="4488" y="2396"/>
                  <a:pt x="4514" y="2396"/>
                </a:cubicBezTo>
                <a:cubicBezTo>
                  <a:pt x="4540" y="2396"/>
                  <a:pt x="4562" y="2374"/>
                  <a:pt x="4562" y="2348"/>
                </a:cubicBezTo>
                <a:cubicBezTo>
                  <a:pt x="4562" y="2322"/>
                  <a:pt x="4540" y="2300"/>
                  <a:pt x="4514" y="2300"/>
                </a:cubicBezTo>
                <a:close/>
                <a:moveTo>
                  <a:pt x="4514" y="2436"/>
                </a:moveTo>
                <a:cubicBezTo>
                  <a:pt x="4488" y="2436"/>
                  <a:pt x="4467" y="2457"/>
                  <a:pt x="4467" y="2483"/>
                </a:cubicBezTo>
                <a:cubicBezTo>
                  <a:pt x="4467" y="2510"/>
                  <a:pt x="4488" y="2531"/>
                  <a:pt x="4514" y="2531"/>
                </a:cubicBezTo>
                <a:cubicBezTo>
                  <a:pt x="4540" y="2531"/>
                  <a:pt x="4562" y="2510"/>
                  <a:pt x="4562" y="2483"/>
                </a:cubicBezTo>
                <a:cubicBezTo>
                  <a:pt x="4562" y="2457"/>
                  <a:pt x="4540" y="2436"/>
                  <a:pt x="4514" y="2436"/>
                </a:cubicBezTo>
                <a:close/>
                <a:moveTo>
                  <a:pt x="4514" y="2571"/>
                </a:moveTo>
                <a:cubicBezTo>
                  <a:pt x="4488" y="2571"/>
                  <a:pt x="4467" y="2593"/>
                  <a:pt x="4467" y="2619"/>
                </a:cubicBezTo>
                <a:cubicBezTo>
                  <a:pt x="4467" y="2645"/>
                  <a:pt x="4488" y="2666"/>
                  <a:pt x="4514" y="2666"/>
                </a:cubicBezTo>
                <a:cubicBezTo>
                  <a:pt x="4540" y="2666"/>
                  <a:pt x="4562" y="2645"/>
                  <a:pt x="4562" y="2619"/>
                </a:cubicBezTo>
                <a:cubicBezTo>
                  <a:pt x="4562" y="2593"/>
                  <a:pt x="4540" y="2571"/>
                  <a:pt x="4514" y="2571"/>
                </a:cubicBezTo>
                <a:close/>
                <a:moveTo>
                  <a:pt x="4514" y="2707"/>
                </a:moveTo>
                <a:cubicBezTo>
                  <a:pt x="4488" y="2707"/>
                  <a:pt x="4467" y="2728"/>
                  <a:pt x="4467" y="2754"/>
                </a:cubicBezTo>
                <a:cubicBezTo>
                  <a:pt x="4467" y="2780"/>
                  <a:pt x="4488" y="2802"/>
                  <a:pt x="4514" y="2802"/>
                </a:cubicBezTo>
                <a:cubicBezTo>
                  <a:pt x="4540" y="2802"/>
                  <a:pt x="4562" y="2780"/>
                  <a:pt x="4562" y="2754"/>
                </a:cubicBezTo>
                <a:cubicBezTo>
                  <a:pt x="4562" y="2728"/>
                  <a:pt x="4540" y="2707"/>
                  <a:pt x="4514" y="2707"/>
                </a:cubicBezTo>
                <a:close/>
                <a:moveTo>
                  <a:pt x="4514" y="2842"/>
                </a:moveTo>
                <a:cubicBezTo>
                  <a:pt x="4488" y="2842"/>
                  <a:pt x="4467" y="2863"/>
                  <a:pt x="4467" y="2889"/>
                </a:cubicBezTo>
                <a:cubicBezTo>
                  <a:pt x="4467" y="2916"/>
                  <a:pt x="4488" y="2937"/>
                  <a:pt x="4514" y="2937"/>
                </a:cubicBezTo>
                <a:cubicBezTo>
                  <a:pt x="4540" y="2937"/>
                  <a:pt x="4562" y="2916"/>
                  <a:pt x="4562" y="2889"/>
                </a:cubicBezTo>
                <a:cubicBezTo>
                  <a:pt x="4562" y="2863"/>
                  <a:pt x="4540" y="2842"/>
                  <a:pt x="4514" y="2842"/>
                </a:cubicBezTo>
                <a:close/>
                <a:moveTo>
                  <a:pt x="4514" y="2977"/>
                </a:moveTo>
                <a:cubicBezTo>
                  <a:pt x="4488" y="2977"/>
                  <a:pt x="4467" y="2999"/>
                  <a:pt x="4467" y="3025"/>
                </a:cubicBezTo>
                <a:cubicBezTo>
                  <a:pt x="4467" y="3051"/>
                  <a:pt x="4488" y="3072"/>
                  <a:pt x="4514" y="3072"/>
                </a:cubicBezTo>
                <a:cubicBezTo>
                  <a:pt x="4540" y="3072"/>
                  <a:pt x="4562" y="3051"/>
                  <a:pt x="4562" y="3025"/>
                </a:cubicBezTo>
                <a:cubicBezTo>
                  <a:pt x="4562" y="2999"/>
                  <a:pt x="4540" y="2977"/>
                  <a:pt x="4514" y="2977"/>
                </a:cubicBezTo>
                <a:close/>
                <a:moveTo>
                  <a:pt x="4514" y="4331"/>
                </a:moveTo>
                <a:cubicBezTo>
                  <a:pt x="4488" y="4331"/>
                  <a:pt x="4467" y="4352"/>
                  <a:pt x="4467" y="4378"/>
                </a:cubicBezTo>
                <a:cubicBezTo>
                  <a:pt x="4467" y="4404"/>
                  <a:pt x="4488" y="4426"/>
                  <a:pt x="4514" y="4426"/>
                </a:cubicBezTo>
                <a:cubicBezTo>
                  <a:pt x="4540" y="4426"/>
                  <a:pt x="4562" y="4404"/>
                  <a:pt x="4562" y="4378"/>
                </a:cubicBezTo>
                <a:cubicBezTo>
                  <a:pt x="4562" y="4352"/>
                  <a:pt x="4540" y="4331"/>
                  <a:pt x="4514" y="4331"/>
                </a:cubicBezTo>
                <a:close/>
                <a:moveTo>
                  <a:pt x="4514" y="4737"/>
                </a:moveTo>
                <a:cubicBezTo>
                  <a:pt x="4488" y="4737"/>
                  <a:pt x="4467" y="4758"/>
                  <a:pt x="4467" y="4784"/>
                </a:cubicBezTo>
                <a:cubicBezTo>
                  <a:pt x="4467" y="4811"/>
                  <a:pt x="4488" y="4832"/>
                  <a:pt x="4514" y="4832"/>
                </a:cubicBezTo>
                <a:cubicBezTo>
                  <a:pt x="4540" y="4832"/>
                  <a:pt x="4562" y="4811"/>
                  <a:pt x="4562" y="4784"/>
                </a:cubicBezTo>
                <a:cubicBezTo>
                  <a:pt x="4562" y="4758"/>
                  <a:pt x="4540" y="4737"/>
                  <a:pt x="4514" y="4737"/>
                </a:cubicBezTo>
                <a:close/>
                <a:moveTo>
                  <a:pt x="4514" y="4872"/>
                </a:moveTo>
                <a:cubicBezTo>
                  <a:pt x="4488" y="4872"/>
                  <a:pt x="4467" y="4893"/>
                  <a:pt x="4467" y="4920"/>
                </a:cubicBezTo>
                <a:cubicBezTo>
                  <a:pt x="4467" y="4946"/>
                  <a:pt x="4488" y="4967"/>
                  <a:pt x="4514" y="4967"/>
                </a:cubicBezTo>
                <a:cubicBezTo>
                  <a:pt x="4540" y="4967"/>
                  <a:pt x="4562" y="4946"/>
                  <a:pt x="4562" y="4920"/>
                </a:cubicBezTo>
                <a:cubicBezTo>
                  <a:pt x="4562" y="4893"/>
                  <a:pt x="4540" y="4872"/>
                  <a:pt x="4514" y="4872"/>
                </a:cubicBezTo>
                <a:close/>
                <a:moveTo>
                  <a:pt x="4514" y="5008"/>
                </a:moveTo>
                <a:cubicBezTo>
                  <a:pt x="4488" y="5008"/>
                  <a:pt x="4467" y="5029"/>
                  <a:pt x="4467" y="5055"/>
                </a:cubicBezTo>
                <a:cubicBezTo>
                  <a:pt x="4467" y="5081"/>
                  <a:pt x="4488" y="5103"/>
                  <a:pt x="4514" y="5103"/>
                </a:cubicBezTo>
                <a:cubicBezTo>
                  <a:pt x="4540" y="5103"/>
                  <a:pt x="4562" y="5081"/>
                  <a:pt x="4562" y="5055"/>
                </a:cubicBezTo>
                <a:cubicBezTo>
                  <a:pt x="4562" y="5029"/>
                  <a:pt x="4540" y="5008"/>
                  <a:pt x="4514" y="5008"/>
                </a:cubicBezTo>
                <a:close/>
                <a:moveTo>
                  <a:pt x="4514" y="5143"/>
                </a:moveTo>
                <a:cubicBezTo>
                  <a:pt x="4488" y="5143"/>
                  <a:pt x="4467" y="5164"/>
                  <a:pt x="4467" y="5190"/>
                </a:cubicBezTo>
                <a:cubicBezTo>
                  <a:pt x="4467" y="5217"/>
                  <a:pt x="4488" y="5238"/>
                  <a:pt x="4514" y="5238"/>
                </a:cubicBezTo>
                <a:cubicBezTo>
                  <a:pt x="4540" y="5238"/>
                  <a:pt x="4562" y="5217"/>
                  <a:pt x="4562" y="5190"/>
                </a:cubicBezTo>
                <a:cubicBezTo>
                  <a:pt x="4562" y="5164"/>
                  <a:pt x="4540" y="5143"/>
                  <a:pt x="4514" y="5143"/>
                </a:cubicBezTo>
                <a:close/>
                <a:moveTo>
                  <a:pt x="4514" y="5278"/>
                </a:moveTo>
                <a:cubicBezTo>
                  <a:pt x="4488" y="5278"/>
                  <a:pt x="4467" y="5300"/>
                  <a:pt x="4467" y="5326"/>
                </a:cubicBezTo>
                <a:cubicBezTo>
                  <a:pt x="4467" y="5352"/>
                  <a:pt x="4488" y="5373"/>
                  <a:pt x="4514" y="5373"/>
                </a:cubicBezTo>
                <a:cubicBezTo>
                  <a:pt x="4540" y="5373"/>
                  <a:pt x="4562" y="5352"/>
                  <a:pt x="4562" y="5326"/>
                </a:cubicBezTo>
                <a:cubicBezTo>
                  <a:pt x="4562" y="5300"/>
                  <a:pt x="4540" y="5278"/>
                  <a:pt x="4514" y="5278"/>
                </a:cubicBezTo>
                <a:close/>
                <a:moveTo>
                  <a:pt x="4514" y="5414"/>
                </a:moveTo>
                <a:cubicBezTo>
                  <a:pt x="4488" y="5414"/>
                  <a:pt x="4467" y="5435"/>
                  <a:pt x="4467" y="5461"/>
                </a:cubicBezTo>
                <a:cubicBezTo>
                  <a:pt x="4467" y="5487"/>
                  <a:pt x="4488" y="5509"/>
                  <a:pt x="4514" y="5509"/>
                </a:cubicBezTo>
                <a:cubicBezTo>
                  <a:pt x="4540" y="5509"/>
                  <a:pt x="4562" y="5487"/>
                  <a:pt x="4562" y="5461"/>
                </a:cubicBezTo>
                <a:cubicBezTo>
                  <a:pt x="4562" y="5435"/>
                  <a:pt x="4540" y="5414"/>
                  <a:pt x="4514" y="5414"/>
                </a:cubicBezTo>
                <a:close/>
                <a:moveTo>
                  <a:pt x="4514" y="5549"/>
                </a:moveTo>
                <a:cubicBezTo>
                  <a:pt x="4488" y="5549"/>
                  <a:pt x="4467" y="5570"/>
                  <a:pt x="4467" y="5596"/>
                </a:cubicBezTo>
                <a:cubicBezTo>
                  <a:pt x="4467" y="5623"/>
                  <a:pt x="4488" y="5644"/>
                  <a:pt x="4514" y="5644"/>
                </a:cubicBezTo>
                <a:cubicBezTo>
                  <a:pt x="4540" y="5644"/>
                  <a:pt x="4562" y="5623"/>
                  <a:pt x="4562" y="5596"/>
                </a:cubicBezTo>
                <a:cubicBezTo>
                  <a:pt x="4562" y="5570"/>
                  <a:pt x="4540" y="5549"/>
                  <a:pt x="4514" y="5549"/>
                </a:cubicBezTo>
                <a:close/>
                <a:moveTo>
                  <a:pt x="4514" y="5684"/>
                </a:moveTo>
                <a:cubicBezTo>
                  <a:pt x="4488" y="5684"/>
                  <a:pt x="4467" y="5706"/>
                  <a:pt x="4467" y="5732"/>
                </a:cubicBezTo>
                <a:cubicBezTo>
                  <a:pt x="4467" y="5758"/>
                  <a:pt x="4488" y="5779"/>
                  <a:pt x="4514" y="5779"/>
                </a:cubicBezTo>
                <a:cubicBezTo>
                  <a:pt x="4540" y="5779"/>
                  <a:pt x="4562" y="5758"/>
                  <a:pt x="4562" y="5732"/>
                </a:cubicBezTo>
                <a:cubicBezTo>
                  <a:pt x="4562" y="5706"/>
                  <a:pt x="4540" y="5684"/>
                  <a:pt x="4514" y="5684"/>
                </a:cubicBezTo>
                <a:close/>
                <a:moveTo>
                  <a:pt x="4514" y="5820"/>
                </a:moveTo>
                <a:cubicBezTo>
                  <a:pt x="4488" y="5820"/>
                  <a:pt x="4467" y="5841"/>
                  <a:pt x="4467" y="5867"/>
                </a:cubicBezTo>
                <a:cubicBezTo>
                  <a:pt x="4467" y="5893"/>
                  <a:pt x="4488" y="5915"/>
                  <a:pt x="4514" y="5915"/>
                </a:cubicBezTo>
                <a:cubicBezTo>
                  <a:pt x="4540" y="5915"/>
                  <a:pt x="4562" y="5893"/>
                  <a:pt x="4562" y="5867"/>
                </a:cubicBezTo>
                <a:cubicBezTo>
                  <a:pt x="4562" y="5841"/>
                  <a:pt x="4540" y="5820"/>
                  <a:pt x="4514" y="5820"/>
                </a:cubicBezTo>
                <a:close/>
                <a:moveTo>
                  <a:pt x="4514" y="5955"/>
                </a:moveTo>
                <a:cubicBezTo>
                  <a:pt x="4488" y="5955"/>
                  <a:pt x="4467" y="5976"/>
                  <a:pt x="4467" y="6002"/>
                </a:cubicBezTo>
                <a:cubicBezTo>
                  <a:pt x="4467" y="6029"/>
                  <a:pt x="4488" y="6050"/>
                  <a:pt x="4514" y="6050"/>
                </a:cubicBezTo>
                <a:cubicBezTo>
                  <a:pt x="4540" y="6050"/>
                  <a:pt x="4562" y="6029"/>
                  <a:pt x="4562" y="6002"/>
                </a:cubicBezTo>
                <a:cubicBezTo>
                  <a:pt x="4562" y="5976"/>
                  <a:pt x="4540" y="5955"/>
                  <a:pt x="4514" y="5955"/>
                </a:cubicBezTo>
                <a:close/>
                <a:moveTo>
                  <a:pt x="4514" y="6090"/>
                </a:moveTo>
                <a:cubicBezTo>
                  <a:pt x="4488" y="6090"/>
                  <a:pt x="4467" y="6112"/>
                  <a:pt x="4467" y="6138"/>
                </a:cubicBezTo>
                <a:cubicBezTo>
                  <a:pt x="4467" y="6164"/>
                  <a:pt x="4488" y="6185"/>
                  <a:pt x="4514" y="6185"/>
                </a:cubicBezTo>
                <a:cubicBezTo>
                  <a:pt x="4540" y="6185"/>
                  <a:pt x="4562" y="6164"/>
                  <a:pt x="4562" y="6138"/>
                </a:cubicBezTo>
                <a:cubicBezTo>
                  <a:pt x="4562" y="6112"/>
                  <a:pt x="4540" y="6090"/>
                  <a:pt x="4514" y="6090"/>
                </a:cubicBezTo>
                <a:close/>
                <a:moveTo>
                  <a:pt x="4514" y="6226"/>
                </a:moveTo>
                <a:cubicBezTo>
                  <a:pt x="4488" y="6226"/>
                  <a:pt x="4467" y="6247"/>
                  <a:pt x="4467" y="6273"/>
                </a:cubicBezTo>
                <a:cubicBezTo>
                  <a:pt x="4467" y="6299"/>
                  <a:pt x="4488" y="6321"/>
                  <a:pt x="4514" y="6321"/>
                </a:cubicBezTo>
                <a:cubicBezTo>
                  <a:pt x="4540" y="6321"/>
                  <a:pt x="4562" y="6299"/>
                  <a:pt x="4562" y="6273"/>
                </a:cubicBezTo>
                <a:cubicBezTo>
                  <a:pt x="4562" y="6247"/>
                  <a:pt x="4540" y="6226"/>
                  <a:pt x="4514" y="6226"/>
                </a:cubicBezTo>
                <a:close/>
                <a:moveTo>
                  <a:pt x="4514" y="6361"/>
                </a:moveTo>
                <a:cubicBezTo>
                  <a:pt x="4488" y="6361"/>
                  <a:pt x="4467" y="6382"/>
                  <a:pt x="4467" y="6409"/>
                </a:cubicBezTo>
                <a:cubicBezTo>
                  <a:pt x="4467" y="6435"/>
                  <a:pt x="4488" y="6456"/>
                  <a:pt x="4514" y="6456"/>
                </a:cubicBezTo>
                <a:cubicBezTo>
                  <a:pt x="4540" y="6456"/>
                  <a:pt x="4562" y="6435"/>
                  <a:pt x="4562" y="6409"/>
                </a:cubicBezTo>
                <a:cubicBezTo>
                  <a:pt x="4562" y="6382"/>
                  <a:pt x="4540" y="6361"/>
                  <a:pt x="4514" y="6361"/>
                </a:cubicBezTo>
                <a:close/>
                <a:moveTo>
                  <a:pt x="4514" y="6496"/>
                </a:moveTo>
                <a:cubicBezTo>
                  <a:pt x="4488" y="6496"/>
                  <a:pt x="4467" y="6518"/>
                  <a:pt x="4467" y="6544"/>
                </a:cubicBezTo>
                <a:cubicBezTo>
                  <a:pt x="4467" y="6570"/>
                  <a:pt x="4488" y="6591"/>
                  <a:pt x="4514" y="6591"/>
                </a:cubicBezTo>
                <a:cubicBezTo>
                  <a:pt x="4540" y="6591"/>
                  <a:pt x="4562" y="6570"/>
                  <a:pt x="4562" y="6544"/>
                </a:cubicBezTo>
                <a:cubicBezTo>
                  <a:pt x="4562" y="6518"/>
                  <a:pt x="4540" y="6496"/>
                  <a:pt x="4514" y="6496"/>
                </a:cubicBezTo>
                <a:close/>
                <a:moveTo>
                  <a:pt x="4514" y="6632"/>
                </a:moveTo>
                <a:cubicBezTo>
                  <a:pt x="4488" y="6632"/>
                  <a:pt x="4467" y="6653"/>
                  <a:pt x="4467" y="6679"/>
                </a:cubicBezTo>
                <a:cubicBezTo>
                  <a:pt x="4467" y="6705"/>
                  <a:pt x="4488" y="6727"/>
                  <a:pt x="4514" y="6727"/>
                </a:cubicBezTo>
                <a:cubicBezTo>
                  <a:pt x="4540" y="6727"/>
                  <a:pt x="4562" y="6705"/>
                  <a:pt x="4562" y="6679"/>
                </a:cubicBezTo>
                <a:cubicBezTo>
                  <a:pt x="4562" y="6653"/>
                  <a:pt x="4540" y="6632"/>
                  <a:pt x="4514" y="6632"/>
                </a:cubicBezTo>
                <a:close/>
                <a:moveTo>
                  <a:pt x="4514" y="6767"/>
                </a:moveTo>
                <a:cubicBezTo>
                  <a:pt x="4488" y="6767"/>
                  <a:pt x="4467" y="6788"/>
                  <a:pt x="4467" y="6815"/>
                </a:cubicBezTo>
                <a:cubicBezTo>
                  <a:pt x="4467" y="6841"/>
                  <a:pt x="4488" y="6862"/>
                  <a:pt x="4514" y="6862"/>
                </a:cubicBezTo>
                <a:cubicBezTo>
                  <a:pt x="4540" y="6862"/>
                  <a:pt x="4562" y="6841"/>
                  <a:pt x="4562" y="6815"/>
                </a:cubicBezTo>
                <a:cubicBezTo>
                  <a:pt x="4562" y="6788"/>
                  <a:pt x="4540" y="6767"/>
                  <a:pt x="4514" y="6767"/>
                </a:cubicBezTo>
                <a:close/>
                <a:moveTo>
                  <a:pt x="4514" y="6902"/>
                </a:moveTo>
                <a:cubicBezTo>
                  <a:pt x="4488" y="6902"/>
                  <a:pt x="4467" y="6924"/>
                  <a:pt x="4467" y="6950"/>
                </a:cubicBezTo>
                <a:cubicBezTo>
                  <a:pt x="4467" y="6976"/>
                  <a:pt x="4488" y="6997"/>
                  <a:pt x="4514" y="6997"/>
                </a:cubicBezTo>
                <a:cubicBezTo>
                  <a:pt x="4540" y="6997"/>
                  <a:pt x="4562" y="6976"/>
                  <a:pt x="4562" y="6950"/>
                </a:cubicBezTo>
                <a:cubicBezTo>
                  <a:pt x="4562" y="6924"/>
                  <a:pt x="4540" y="6902"/>
                  <a:pt x="4514" y="6902"/>
                </a:cubicBezTo>
                <a:close/>
                <a:moveTo>
                  <a:pt x="4514" y="7038"/>
                </a:moveTo>
                <a:cubicBezTo>
                  <a:pt x="4488" y="7038"/>
                  <a:pt x="4467" y="7059"/>
                  <a:pt x="4467" y="7085"/>
                </a:cubicBezTo>
                <a:cubicBezTo>
                  <a:pt x="4467" y="7111"/>
                  <a:pt x="4488" y="7133"/>
                  <a:pt x="4514" y="7133"/>
                </a:cubicBezTo>
                <a:cubicBezTo>
                  <a:pt x="4540" y="7133"/>
                  <a:pt x="4562" y="7111"/>
                  <a:pt x="4562" y="7085"/>
                </a:cubicBezTo>
                <a:cubicBezTo>
                  <a:pt x="4562" y="7059"/>
                  <a:pt x="4540" y="7038"/>
                  <a:pt x="4514" y="7038"/>
                </a:cubicBezTo>
                <a:close/>
                <a:moveTo>
                  <a:pt x="4514" y="7173"/>
                </a:moveTo>
                <a:cubicBezTo>
                  <a:pt x="4488" y="7173"/>
                  <a:pt x="4467" y="7194"/>
                  <a:pt x="4467" y="7221"/>
                </a:cubicBezTo>
                <a:cubicBezTo>
                  <a:pt x="4467" y="7247"/>
                  <a:pt x="4488" y="7268"/>
                  <a:pt x="4514" y="7268"/>
                </a:cubicBezTo>
                <a:cubicBezTo>
                  <a:pt x="4540" y="7268"/>
                  <a:pt x="4562" y="7247"/>
                  <a:pt x="4562" y="7221"/>
                </a:cubicBezTo>
                <a:cubicBezTo>
                  <a:pt x="4562" y="7194"/>
                  <a:pt x="4540" y="7173"/>
                  <a:pt x="4514" y="7173"/>
                </a:cubicBezTo>
                <a:close/>
                <a:moveTo>
                  <a:pt x="4514" y="7309"/>
                </a:moveTo>
                <a:cubicBezTo>
                  <a:pt x="4488" y="7309"/>
                  <a:pt x="4467" y="7330"/>
                  <a:pt x="4467" y="7356"/>
                </a:cubicBezTo>
                <a:cubicBezTo>
                  <a:pt x="4467" y="7382"/>
                  <a:pt x="4488" y="7404"/>
                  <a:pt x="4514" y="7404"/>
                </a:cubicBezTo>
                <a:cubicBezTo>
                  <a:pt x="4540" y="7404"/>
                  <a:pt x="4562" y="7382"/>
                  <a:pt x="4562" y="7356"/>
                </a:cubicBezTo>
                <a:cubicBezTo>
                  <a:pt x="4562" y="7330"/>
                  <a:pt x="4540" y="7309"/>
                  <a:pt x="4514" y="7309"/>
                </a:cubicBezTo>
                <a:close/>
                <a:moveTo>
                  <a:pt x="4514" y="7444"/>
                </a:moveTo>
                <a:cubicBezTo>
                  <a:pt x="4488" y="7444"/>
                  <a:pt x="4467" y="7465"/>
                  <a:pt x="4467" y="7491"/>
                </a:cubicBezTo>
                <a:cubicBezTo>
                  <a:pt x="4467" y="7518"/>
                  <a:pt x="4488" y="7539"/>
                  <a:pt x="4514" y="7539"/>
                </a:cubicBezTo>
                <a:cubicBezTo>
                  <a:pt x="4540" y="7539"/>
                  <a:pt x="4562" y="7518"/>
                  <a:pt x="4562" y="7491"/>
                </a:cubicBezTo>
                <a:cubicBezTo>
                  <a:pt x="4562" y="7465"/>
                  <a:pt x="4540" y="7444"/>
                  <a:pt x="4514" y="7444"/>
                </a:cubicBezTo>
                <a:close/>
                <a:moveTo>
                  <a:pt x="4514" y="7579"/>
                </a:moveTo>
                <a:cubicBezTo>
                  <a:pt x="4488" y="7579"/>
                  <a:pt x="4467" y="7601"/>
                  <a:pt x="4467" y="7627"/>
                </a:cubicBezTo>
                <a:cubicBezTo>
                  <a:pt x="4467" y="7653"/>
                  <a:pt x="4488" y="7674"/>
                  <a:pt x="4514" y="7674"/>
                </a:cubicBezTo>
                <a:cubicBezTo>
                  <a:pt x="4540" y="7674"/>
                  <a:pt x="4562" y="7653"/>
                  <a:pt x="4562" y="7627"/>
                </a:cubicBezTo>
                <a:cubicBezTo>
                  <a:pt x="4562" y="7601"/>
                  <a:pt x="4540" y="7579"/>
                  <a:pt x="4514" y="7579"/>
                </a:cubicBezTo>
                <a:close/>
                <a:moveTo>
                  <a:pt x="4514" y="7850"/>
                </a:moveTo>
                <a:cubicBezTo>
                  <a:pt x="4488" y="7850"/>
                  <a:pt x="4467" y="7871"/>
                  <a:pt x="4467" y="7897"/>
                </a:cubicBezTo>
                <a:cubicBezTo>
                  <a:pt x="4467" y="7924"/>
                  <a:pt x="4488" y="7945"/>
                  <a:pt x="4514" y="7945"/>
                </a:cubicBezTo>
                <a:cubicBezTo>
                  <a:pt x="4540" y="7945"/>
                  <a:pt x="4562" y="7924"/>
                  <a:pt x="4562" y="7897"/>
                </a:cubicBezTo>
                <a:cubicBezTo>
                  <a:pt x="4562" y="7871"/>
                  <a:pt x="4540" y="7850"/>
                  <a:pt x="4514" y="7850"/>
                </a:cubicBezTo>
                <a:close/>
                <a:moveTo>
                  <a:pt x="4514" y="7985"/>
                </a:moveTo>
                <a:cubicBezTo>
                  <a:pt x="4488" y="7985"/>
                  <a:pt x="4467" y="8007"/>
                  <a:pt x="4467" y="8033"/>
                </a:cubicBezTo>
                <a:cubicBezTo>
                  <a:pt x="4467" y="8059"/>
                  <a:pt x="4488" y="8080"/>
                  <a:pt x="4514" y="8080"/>
                </a:cubicBezTo>
                <a:cubicBezTo>
                  <a:pt x="4540" y="8080"/>
                  <a:pt x="4562" y="8059"/>
                  <a:pt x="4562" y="8033"/>
                </a:cubicBezTo>
                <a:cubicBezTo>
                  <a:pt x="4562" y="8007"/>
                  <a:pt x="4540" y="7985"/>
                  <a:pt x="4514" y="7985"/>
                </a:cubicBezTo>
                <a:close/>
                <a:moveTo>
                  <a:pt x="4379" y="135"/>
                </a:moveTo>
                <a:cubicBezTo>
                  <a:pt x="4352" y="135"/>
                  <a:pt x="4331" y="156"/>
                  <a:pt x="4331" y="182"/>
                </a:cubicBezTo>
                <a:cubicBezTo>
                  <a:pt x="4331" y="209"/>
                  <a:pt x="4352" y="230"/>
                  <a:pt x="4379" y="230"/>
                </a:cubicBezTo>
                <a:cubicBezTo>
                  <a:pt x="4405" y="230"/>
                  <a:pt x="4426" y="209"/>
                  <a:pt x="4426" y="182"/>
                </a:cubicBezTo>
                <a:cubicBezTo>
                  <a:pt x="4426" y="156"/>
                  <a:pt x="4405" y="135"/>
                  <a:pt x="4379" y="135"/>
                </a:cubicBezTo>
                <a:close/>
                <a:moveTo>
                  <a:pt x="4379" y="270"/>
                </a:moveTo>
                <a:cubicBezTo>
                  <a:pt x="4352" y="270"/>
                  <a:pt x="4331" y="292"/>
                  <a:pt x="4331" y="318"/>
                </a:cubicBezTo>
                <a:cubicBezTo>
                  <a:pt x="4331" y="344"/>
                  <a:pt x="4352" y="365"/>
                  <a:pt x="4379" y="365"/>
                </a:cubicBezTo>
                <a:cubicBezTo>
                  <a:pt x="4405" y="365"/>
                  <a:pt x="4426" y="344"/>
                  <a:pt x="4426" y="318"/>
                </a:cubicBezTo>
                <a:cubicBezTo>
                  <a:pt x="4426" y="292"/>
                  <a:pt x="4405" y="270"/>
                  <a:pt x="4379" y="270"/>
                </a:cubicBezTo>
                <a:close/>
                <a:moveTo>
                  <a:pt x="4379" y="406"/>
                </a:moveTo>
                <a:cubicBezTo>
                  <a:pt x="4352" y="406"/>
                  <a:pt x="4331" y="427"/>
                  <a:pt x="4331" y="453"/>
                </a:cubicBezTo>
                <a:cubicBezTo>
                  <a:pt x="4331" y="479"/>
                  <a:pt x="4352" y="501"/>
                  <a:pt x="4379" y="501"/>
                </a:cubicBezTo>
                <a:cubicBezTo>
                  <a:pt x="4405" y="501"/>
                  <a:pt x="4426" y="479"/>
                  <a:pt x="4426" y="453"/>
                </a:cubicBezTo>
                <a:cubicBezTo>
                  <a:pt x="4426" y="427"/>
                  <a:pt x="4405" y="406"/>
                  <a:pt x="4379" y="406"/>
                </a:cubicBezTo>
                <a:close/>
                <a:moveTo>
                  <a:pt x="4379" y="541"/>
                </a:moveTo>
                <a:cubicBezTo>
                  <a:pt x="4352" y="541"/>
                  <a:pt x="4331" y="562"/>
                  <a:pt x="4331" y="588"/>
                </a:cubicBezTo>
                <a:cubicBezTo>
                  <a:pt x="4331" y="615"/>
                  <a:pt x="4352" y="636"/>
                  <a:pt x="4379" y="636"/>
                </a:cubicBezTo>
                <a:cubicBezTo>
                  <a:pt x="4405" y="636"/>
                  <a:pt x="4426" y="615"/>
                  <a:pt x="4426" y="588"/>
                </a:cubicBezTo>
                <a:cubicBezTo>
                  <a:pt x="4426" y="562"/>
                  <a:pt x="4405" y="541"/>
                  <a:pt x="4379" y="541"/>
                </a:cubicBezTo>
                <a:close/>
                <a:moveTo>
                  <a:pt x="4379" y="676"/>
                </a:moveTo>
                <a:cubicBezTo>
                  <a:pt x="4352" y="676"/>
                  <a:pt x="4331" y="698"/>
                  <a:pt x="4331" y="724"/>
                </a:cubicBezTo>
                <a:cubicBezTo>
                  <a:pt x="4331" y="750"/>
                  <a:pt x="4352" y="771"/>
                  <a:pt x="4379" y="771"/>
                </a:cubicBezTo>
                <a:cubicBezTo>
                  <a:pt x="4405" y="771"/>
                  <a:pt x="4426" y="750"/>
                  <a:pt x="4426" y="724"/>
                </a:cubicBezTo>
                <a:cubicBezTo>
                  <a:pt x="4426" y="698"/>
                  <a:pt x="4405" y="676"/>
                  <a:pt x="4379" y="676"/>
                </a:cubicBezTo>
                <a:close/>
                <a:moveTo>
                  <a:pt x="4379" y="1218"/>
                </a:moveTo>
                <a:cubicBezTo>
                  <a:pt x="4352" y="1218"/>
                  <a:pt x="4331" y="1239"/>
                  <a:pt x="4331" y="1265"/>
                </a:cubicBezTo>
                <a:cubicBezTo>
                  <a:pt x="4331" y="1291"/>
                  <a:pt x="4352" y="1313"/>
                  <a:pt x="4379" y="1313"/>
                </a:cubicBezTo>
                <a:cubicBezTo>
                  <a:pt x="4405" y="1313"/>
                  <a:pt x="4426" y="1291"/>
                  <a:pt x="4426" y="1265"/>
                </a:cubicBezTo>
                <a:cubicBezTo>
                  <a:pt x="4426" y="1239"/>
                  <a:pt x="4405" y="1218"/>
                  <a:pt x="4379" y="1218"/>
                </a:cubicBezTo>
                <a:close/>
                <a:moveTo>
                  <a:pt x="4379" y="1353"/>
                </a:moveTo>
                <a:cubicBezTo>
                  <a:pt x="4352" y="1353"/>
                  <a:pt x="4331" y="1374"/>
                  <a:pt x="4331" y="1401"/>
                </a:cubicBezTo>
                <a:cubicBezTo>
                  <a:pt x="4331" y="1427"/>
                  <a:pt x="4352" y="1448"/>
                  <a:pt x="4379" y="1448"/>
                </a:cubicBezTo>
                <a:cubicBezTo>
                  <a:pt x="4405" y="1448"/>
                  <a:pt x="4426" y="1427"/>
                  <a:pt x="4426" y="1401"/>
                </a:cubicBezTo>
                <a:cubicBezTo>
                  <a:pt x="4426" y="1374"/>
                  <a:pt x="4405" y="1353"/>
                  <a:pt x="4379" y="1353"/>
                </a:cubicBezTo>
                <a:close/>
                <a:moveTo>
                  <a:pt x="4379" y="1488"/>
                </a:moveTo>
                <a:cubicBezTo>
                  <a:pt x="4352" y="1488"/>
                  <a:pt x="4331" y="1510"/>
                  <a:pt x="4331" y="1536"/>
                </a:cubicBezTo>
                <a:cubicBezTo>
                  <a:pt x="4331" y="1562"/>
                  <a:pt x="4352" y="1583"/>
                  <a:pt x="4379" y="1583"/>
                </a:cubicBezTo>
                <a:cubicBezTo>
                  <a:pt x="4405" y="1583"/>
                  <a:pt x="4426" y="1562"/>
                  <a:pt x="4426" y="1536"/>
                </a:cubicBezTo>
                <a:cubicBezTo>
                  <a:pt x="4426" y="1510"/>
                  <a:pt x="4405" y="1488"/>
                  <a:pt x="4379" y="1488"/>
                </a:cubicBezTo>
                <a:close/>
                <a:moveTo>
                  <a:pt x="4379" y="1624"/>
                </a:moveTo>
                <a:cubicBezTo>
                  <a:pt x="4352" y="1624"/>
                  <a:pt x="4331" y="1645"/>
                  <a:pt x="4331" y="1671"/>
                </a:cubicBezTo>
                <a:cubicBezTo>
                  <a:pt x="4331" y="1697"/>
                  <a:pt x="4352" y="1719"/>
                  <a:pt x="4379" y="1719"/>
                </a:cubicBezTo>
                <a:cubicBezTo>
                  <a:pt x="4405" y="1719"/>
                  <a:pt x="4426" y="1697"/>
                  <a:pt x="4426" y="1671"/>
                </a:cubicBezTo>
                <a:cubicBezTo>
                  <a:pt x="4426" y="1645"/>
                  <a:pt x="4405" y="1624"/>
                  <a:pt x="4379" y="1624"/>
                </a:cubicBezTo>
                <a:close/>
                <a:moveTo>
                  <a:pt x="4379" y="1759"/>
                </a:moveTo>
                <a:cubicBezTo>
                  <a:pt x="4352" y="1759"/>
                  <a:pt x="4331" y="1780"/>
                  <a:pt x="4331" y="1807"/>
                </a:cubicBezTo>
                <a:cubicBezTo>
                  <a:pt x="4331" y="1833"/>
                  <a:pt x="4352" y="1854"/>
                  <a:pt x="4379" y="1854"/>
                </a:cubicBezTo>
                <a:cubicBezTo>
                  <a:pt x="4405" y="1854"/>
                  <a:pt x="4426" y="1833"/>
                  <a:pt x="4426" y="1807"/>
                </a:cubicBezTo>
                <a:cubicBezTo>
                  <a:pt x="4426" y="1780"/>
                  <a:pt x="4405" y="1759"/>
                  <a:pt x="4379" y="1759"/>
                </a:cubicBezTo>
                <a:close/>
                <a:moveTo>
                  <a:pt x="4379" y="2030"/>
                </a:moveTo>
                <a:cubicBezTo>
                  <a:pt x="4352" y="2030"/>
                  <a:pt x="4331" y="2051"/>
                  <a:pt x="4331" y="2077"/>
                </a:cubicBezTo>
                <a:cubicBezTo>
                  <a:pt x="4331" y="2103"/>
                  <a:pt x="4352" y="2125"/>
                  <a:pt x="4379" y="2125"/>
                </a:cubicBezTo>
                <a:cubicBezTo>
                  <a:pt x="4405" y="2125"/>
                  <a:pt x="4426" y="2103"/>
                  <a:pt x="4426" y="2077"/>
                </a:cubicBezTo>
                <a:cubicBezTo>
                  <a:pt x="4426" y="2051"/>
                  <a:pt x="4405" y="2030"/>
                  <a:pt x="4379" y="2030"/>
                </a:cubicBezTo>
                <a:close/>
                <a:moveTo>
                  <a:pt x="4379" y="2165"/>
                </a:moveTo>
                <a:cubicBezTo>
                  <a:pt x="4352" y="2165"/>
                  <a:pt x="4331" y="2186"/>
                  <a:pt x="4331" y="2213"/>
                </a:cubicBezTo>
                <a:cubicBezTo>
                  <a:pt x="4331" y="2239"/>
                  <a:pt x="4352" y="2260"/>
                  <a:pt x="4379" y="2260"/>
                </a:cubicBezTo>
                <a:cubicBezTo>
                  <a:pt x="4405" y="2260"/>
                  <a:pt x="4426" y="2239"/>
                  <a:pt x="4426" y="2213"/>
                </a:cubicBezTo>
                <a:cubicBezTo>
                  <a:pt x="4426" y="2186"/>
                  <a:pt x="4405" y="2165"/>
                  <a:pt x="4379" y="2165"/>
                </a:cubicBezTo>
                <a:close/>
                <a:moveTo>
                  <a:pt x="4379" y="2300"/>
                </a:moveTo>
                <a:cubicBezTo>
                  <a:pt x="4352" y="2300"/>
                  <a:pt x="4331" y="2322"/>
                  <a:pt x="4331" y="2348"/>
                </a:cubicBezTo>
                <a:cubicBezTo>
                  <a:pt x="4331" y="2374"/>
                  <a:pt x="4352" y="2396"/>
                  <a:pt x="4379" y="2396"/>
                </a:cubicBezTo>
                <a:cubicBezTo>
                  <a:pt x="4405" y="2396"/>
                  <a:pt x="4426" y="2374"/>
                  <a:pt x="4426" y="2348"/>
                </a:cubicBezTo>
                <a:cubicBezTo>
                  <a:pt x="4426" y="2322"/>
                  <a:pt x="4405" y="2300"/>
                  <a:pt x="4379" y="2300"/>
                </a:cubicBezTo>
                <a:close/>
                <a:moveTo>
                  <a:pt x="4379" y="2436"/>
                </a:moveTo>
                <a:cubicBezTo>
                  <a:pt x="4352" y="2436"/>
                  <a:pt x="4331" y="2457"/>
                  <a:pt x="4331" y="2483"/>
                </a:cubicBezTo>
                <a:cubicBezTo>
                  <a:pt x="4331" y="2510"/>
                  <a:pt x="4352" y="2531"/>
                  <a:pt x="4379" y="2531"/>
                </a:cubicBezTo>
                <a:cubicBezTo>
                  <a:pt x="4405" y="2531"/>
                  <a:pt x="4426" y="2510"/>
                  <a:pt x="4426" y="2483"/>
                </a:cubicBezTo>
                <a:cubicBezTo>
                  <a:pt x="4426" y="2457"/>
                  <a:pt x="4405" y="2436"/>
                  <a:pt x="4379" y="2436"/>
                </a:cubicBezTo>
                <a:close/>
                <a:moveTo>
                  <a:pt x="4379" y="2571"/>
                </a:moveTo>
                <a:cubicBezTo>
                  <a:pt x="4352" y="2571"/>
                  <a:pt x="4331" y="2593"/>
                  <a:pt x="4331" y="2619"/>
                </a:cubicBezTo>
                <a:cubicBezTo>
                  <a:pt x="4331" y="2645"/>
                  <a:pt x="4352" y="2666"/>
                  <a:pt x="4379" y="2666"/>
                </a:cubicBezTo>
                <a:cubicBezTo>
                  <a:pt x="4405" y="2666"/>
                  <a:pt x="4426" y="2645"/>
                  <a:pt x="4426" y="2619"/>
                </a:cubicBezTo>
                <a:cubicBezTo>
                  <a:pt x="4426" y="2593"/>
                  <a:pt x="4405" y="2571"/>
                  <a:pt x="4379" y="2571"/>
                </a:cubicBezTo>
                <a:close/>
                <a:moveTo>
                  <a:pt x="4379" y="2707"/>
                </a:moveTo>
                <a:cubicBezTo>
                  <a:pt x="4352" y="2707"/>
                  <a:pt x="4331" y="2728"/>
                  <a:pt x="4331" y="2754"/>
                </a:cubicBezTo>
                <a:cubicBezTo>
                  <a:pt x="4331" y="2780"/>
                  <a:pt x="4352" y="2802"/>
                  <a:pt x="4379" y="2802"/>
                </a:cubicBezTo>
                <a:cubicBezTo>
                  <a:pt x="4405" y="2802"/>
                  <a:pt x="4426" y="2780"/>
                  <a:pt x="4426" y="2754"/>
                </a:cubicBezTo>
                <a:cubicBezTo>
                  <a:pt x="4426" y="2728"/>
                  <a:pt x="4405" y="2707"/>
                  <a:pt x="4379" y="2707"/>
                </a:cubicBezTo>
                <a:close/>
                <a:moveTo>
                  <a:pt x="4379" y="2842"/>
                </a:moveTo>
                <a:cubicBezTo>
                  <a:pt x="4352" y="2842"/>
                  <a:pt x="4331" y="2863"/>
                  <a:pt x="4331" y="2889"/>
                </a:cubicBezTo>
                <a:cubicBezTo>
                  <a:pt x="4331" y="2916"/>
                  <a:pt x="4352" y="2937"/>
                  <a:pt x="4379" y="2937"/>
                </a:cubicBezTo>
                <a:cubicBezTo>
                  <a:pt x="4405" y="2937"/>
                  <a:pt x="4426" y="2916"/>
                  <a:pt x="4426" y="2889"/>
                </a:cubicBezTo>
                <a:cubicBezTo>
                  <a:pt x="4426" y="2863"/>
                  <a:pt x="4405" y="2842"/>
                  <a:pt x="4379" y="2842"/>
                </a:cubicBezTo>
                <a:close/>
                <a:moveTo>
                  <a:pt x="4379" y="2977"/>
                </a:moveTo>
                <a:cubicBezTo>
                  <a:pt x="4352" y="2977"/>
                  <a:pt x="4331" y="2999"/>
                  <a:pt x="4331" y="3025"/>
                </a:cubicBezTo>
                <a:cubicBezTo>
                  <a:pt x="4331" y="3051"/>
                  <a:pt x="4352" y="3072"/>
                  <a:pt x="4379" y="3072"/>
                </a:cubicBezTo>
                <a:cubicBezTo>
                  <a:pt x="4405" y="3072"/>
                  <a:pt x="4426" y="3051"/>
                  <a:pt x="4426" y="3025"/>
                </a:cubicBezTo>
                <a:cubicBezTo>
                  <a:pt x="4426" y="2999"/>
                  <a:pt x="4405" y="2977"/>
                  <a:pt x="4379" y="2977"/>
                </a:cubicBezTo>
                <a:close/>
                <a:moveTo>
                  <a:pt x="4379" y="3113"/>
                </a:moveTo>
                <a:cubicBezTo>
                  <a:pt x="4352" y="3113"/>
                  <a:pt x="4331" y="3134"/>
                  <a:pt x="4331" y="3160"/>
                </a:cubicBezTo>
                <a:cubicBezTo>
                  <a:pt x="4331" y="3186"/>
                  <a:pt x="4352" y="3208"/>
                  <a:pt x="4379" y="3208"/>
                </a:cubicBezTo>
                <a:cubicBezTo>
                  <a:pt x="4405" y="3208"/>
                  <a:pt x="4426" y="3186"/>
                  <a:pt x="4426" y="3160"/>
                </a:cubicBezTo>
                <a:cubicBezTo>
                  <a:pt x="4426" y="3134"/>
                  <a:pt x="4405" y="3113"/>
                  <a:pt x="4379" y="3113"/>
                </a:cubicBezTo>
                <a:close/>
                <a:moveTo>
                  <a:pt x="4379" y="4195"/>
                </a:moveTo>
                <a:cubicBezTo>
                  <a:pt x="4352" y="4195"/>
                  <a:pt x="4331" y="4217"/>
                  <a:pt x="4331" y="4243"/>
                </a:cubicBezTo>
                <a:cubicBezTo>
                  <a:pt x="4331" y="4269"/>
                  <a:pt x="4352" y="4290"/>
                  <a:pt x="4379" y="4290"/>
                </a:cubicBezTo>
                <a:cubicBezTo>
                  <a:pt x="4405" y="4290"/>
                  <a:pt x="4426" y="4269"/>
                  <a:pt x="4426" y="4243"/>
                </a:cubicBezTo>
                <a:cubicBezTo>
                  <a:pt x="4426" y="4217"/>
                  <a:pt x="4405" y="4195"/>
                  <a:pt x="4379" y="4195"/>
                </a:cubicBezTo>
                <a:close/>
                <a:moveTo>
                  <a:pt x="4379" y="4331"/>
                </a:moveTo>
                <a:cubicBezTo>
                  <a:pt x="4352" y="4331"/>
                  <a:pt x="4331" y="4352"/>
                  <a:pt x="4331" y="4378"/>
                </a:cubicBezTo>
                <a:cubicBezTo>
                  <a:pt x="4331" y="4404"/>
                  <a:pt x="4352" y="4426"/>
                  <a:pt x="4379" y="4426"/>
                </a:cubicBezTo>
                <a:cubicBezTo>
                  <a:pt x="4405" y="4426"/>
                  <a:pt x="4426" y="4404"/>
                  <a:pt x="4426" y="4378"/>
                </a:cubicBezTo>
                <a:cubicBezTo>
                  <a:pt x="4426" y="4352"/>
                  <a:pt x="4405" y="4331"/>
                  <a:pt x="4379" y="4331"/>
                </a:cubicBezTo>
                <a:close/>
                <a:moveTo>
                  <a:pt x="4379" y="4601"/>
                </a:moveTo>
                <a:cubicBezTo>
                  <a:pt x="4352" y="4601"/>
                  <a:pt x="4331" y="4623"/>
                  <a:pt x="4331" y="4649"/>
                </a:cubicBezTo>
                <a:cubicBezTo>
                  <a:pt x="4331" y="4675"/>
                  <a:pt x="4352" y="4696"/>
                  <a:pt x="4379" y="4696"/>
                </a:cubicBezTo>
                <a:cubicBezTo>
                  <a:pt x="4405" y="4696"/>
                  <a:pt x="4426" y="4675"/>
                  <a:pt x="4426" y="4649"/>
                </a:cubicBezTo>
                <a:cubicBezTo>
                  <a:pt x="4426" y="4623"/>
                  <a:pt x="4405" y="4601"/>
                  <a:pt x="4379" y="4601"/>
                </a:cubicBezTo>
                <a:close/>
                <a:moveTo>
                  <a:pt x="4379" y="4737"/>
                </a:moveTo>
                <a:cubicBezTo>
                  <a:pt x="4352" y="4737"/>
                  <a:pt x="4331" y="4758"/>
                  <a:pt x="4331" y="4784"/>
                </a:cubicBezTo>
                <a:cubicBezTo>
                  <a:pt x="4331" y="4811"/>
                  <a:pt x="4352" y="4832"/>
                  <a:pt x="4379" y="4832"/>
                </a:cubicBezTo>
                <a:cubicBezTo>
                  <a:pt x="4405" y="4832"/>
                  <a:pt x="4426" y="4811"/>
                  <a:pt x="4426" y="4784"/>
                </a:cubicBezTo>
                <a:cubicBezTo>
                  <a:pt x="4426" y="4758"/>
                  <a:pt x="4405" y="4737"/>
                  <a:pt x="4379" y="4737"/>
                </a:cubicBezTo>
                <a:close/>
                <a:moveTo>
                  <a:pt x="4379" y="4872"/>
                </a:moveTo>
                <a:cubicBezTo>
                  <a:pt x="4352" y="4872"/>
                  <a:pt x="4331" y="4893"/>
                  <a:pt x="4331" y="4920"/>
                </a:cubicBezTo>
                <a:cubicBezTo>
                  <a:pt x="4331" y="4946"/>
                  <a:pt x="4352" y="4967"/>
                  <a:pt x="4379" y="4967"/>
                </a:cubicBezTo>
                <a:cubicBezTo>
                  <a:pt x="4405" y="4967"/>
                  <a:pt x="4426" y="4946"/>
                  <a:pt x="4426" y="4920"/>
                </a:cubicBezTo>
                <a:cubicBezTo>
                  <a:pt x="4426" y="4893"/>
                  <a:pt x="4405" y="4872"/>
                  <a:pt x="4379" y="4872"/>
                </a:cubicBezTo>
                <a:close/>
                <a:moveTo>
                  <a:pt x="4379" y="5008"/>
                </a:moveTo>
                <a:cubicBezTo>
                  <a:pt x="4352" y="5008"/>
                  <a:pt x="4331" y="5029"/>
                  <a:pt x="4331" y="5055"/>
                </a:cubicBezTo>
                <a:cubicBezTo>
                  <a:pt x="4331" y="5081"/>
                  <a:pt x="4352" y="5103"/>
                  <a:pt x="4379" y="5103"/>
                </a:cubicBezTo>
                <a:cubicBezTo>
                  <a:pt x="4405" y="5103"/>
                  <a:pt x="4426" y="5081"/>
                  <a:pt x="4426" y="5055"/>
                </a:cubicBezTo>
                <a:cubicBezTo>
                  <a:pt x="4426" y="5029"/>
                  <a:pt x="4405" y="5008"/>
                  <a:pt x="4379" y="5008"/>
                </a:cubicBezTo>
                <a:close/>
                <a:moveTo>
                  <a:pt x="4379" y="5143"/>
                </a:moveTo>
                <a:cubicBezTo>
                  <a:pt x="4352" y="5143"/>
                  <a:pt x="4331" y="5164"/>
                  <a:pt x="4331" y="5190"/>
                </a:cubicBezTo>
                <a:cubicBezTo>
                  <a:pt x="4331" y="5217"/>
                  <a:pt x="4352" y="5238"/>
                  <a:pt x="4379" y="5238"/>
                </a:cubicBezTo>
                <a:cubicBezTo>
                  <a:pt x="4405" y="5238"/>
                  <a:pt x="4426" y="5217"/>
                  <a:pt x="4426" y="5190"/>
                </a:cubicBezTo>
                <a:cubicBezTo>
                  <a:pt x="4426" y="5164"/>
                  <a:pt x="4405" y="5143"/>
                  <a:pt x="4379" y="5143"/>
                </a:cubicBezTo>
                <a:close/>
                <a:moveTo>
                  <a:pt x="4379" y="5278"/>
                </a:moveTo>
                <a:cubicBezTo>
                  <a:pt x="4352" y="5278"/>
                  <a:pt x="4331" y="5300"/>
                  <a:pt x="4331" y="5326"/>
                </a:cubicBezTo>
                <a:cubicBezTo>
                  <a:pt x="4331" y="5352"/>
                  <a:pt x="4352" y="5373"/>
                  <a:pt x="4379" y="5373"/>
                </a:cubicBezTo>
                <a:cubicBezTo>
                  <a:pt x="4405" y="5373"/>
                  <a:pt x="4426" y="5352"/>
                  <a:pt x="4426" y="5326"/>
                </a:cubicBezTo>
                <a:cubicBezTo>
                  <a:pt x="4426" y="5300"/>
                  <a:pt x="4405" y="5278"/>
                  <a:pt x="4379" y="5278"/>
                </a:cubicBezTo>
                <a:close/>
                <a:moveTo>
                  <a:pt x="4379" y="5414"/>
                </a:moveTo>
                <a:cubicBezTo>
                  <a:pt x="4352" y="5414"/>
                  <a:pt x="4331" y="5435"/>
                  <a:pt x="4331" y="5461"/>
                </a:cubicBezTo>
                <a:cubicBezTo>
                  <a:pt x="4331" y="5487"/>
                  <a:pt x="4352" y="5509"/>
                  <a:pt x="4379" y="5509"/>
                </a:cubicBezTo>
                <a:cubicBezTo>
                  <a:pt x="4405" y="5509"/>
                  <a:pt x="4426" y="5487"/>
                  <a:pt x="4426" y="5461"/>
                </a:cubicBezTo>
                <a:cubicBezTo>
                  <a:pt x="4426" y="5435"/>
                  <a:pt x="4405" y="5414"/>
                  <a:pt x="4379" y="5414"/>
                </a:cubicBezTo>
                <a:close/>
                <a:moveTo>
                  <a:pt x="4379" y="5549"/>
                </a:moveTo>
                <a:cubicBezTo>
                  <a:pt x="4352" y="5549"/>
                  <a:pt x="4331" y="5570"/>
                  <a:pt x="4331" y="5596"/>
                </a:cubicBezTo>
                <a:cubicBezTo>
                  <a:pt x="4331" y="5623"/>
                  <a:pt x="4352" y="5644"/>
                  <a:pt x="4379" y="5644"/>
                </a:cubicBezTo>
                <a:cubicBezTo>
                  <a:pt x="4405" y="5644"/>
                  <a:pt x="4426" y="5623"/>
                  <a:pt x="4426" y="5596"/>
                </a:cubicBezTo>
                <a:cubicBezTo>
                  <a:pt x="4426" y="5570"/>
                  <a:pt x="4405" y="5549"/>
                  <a:pt x="4379" y="5549"/>
                </a:cubicBezTo>
                <a:close/>
                <a:moveTo>
                  <a:pt x="4379" y="5684"/>
                </a:moveTo>
                <a:cubicBezTo>
                  <a:pt x="4352" y="5684"/>
                  <a:pt x="4331" y="5706"/>
                  <a:pt x="4331" y="5732"/>
                </a:cubicBezTo>
                <a:cubicBezTo>
                  <a:pt x="4331" y="5758"/>
                  <a:pt x="4352" y="5779"/>
                  <a:pt x="4379" y="5779"/>
                </a:cubicBezTo>
                <a:cubicBezTo>
                  <a:pt x="4405" y="5779"/>
                  <a:pt x="4426" y="5758"/>
                  <a:pt x="4426" y="5732"/>
                </a:cubicBezTo>
                <a:cubicBezTo>
                  <a:pt x="4426" y="5706"/>
                  <a:pt x="4405" y="5684"/>
                  <a:pt x="4379" y="5684"/>
                </a:cubicBezTo>
                <a:close/>
                <a:moveTo>
                  <a:pt x="4379" y="5820"/>
                </a:moveTo>
                <a:cubicBezTo>
                  <a:pt x="4352" y="5820"/>
                  <a:pt x="4331" y="5841"/>
                  <a:pt x="4331" y="5867"/>
                </a:cubicBezTo>
                <a:cubicBezTo>
                  <a:pt x="4331" y="5893"/>
                  <a:pt x="4352" y="5915"/>
                  <a:pt x="4379" y="5915"/>
                </a:cubicBezTo>
                <a:cubicBezTo>
                  <a:pt x="4405" y="5915"/>
                  <a:pt x="4426" y="5893"/>
                  <a:pt x="4426" y="5867"/>
                </a:cubicBezTo>
                <a:cubicBezTo>
                  <a:pt x="4426" y="5841"/>
                  <a:pt x="4405" y="5820"/>
                  <a:pt x="4379" y="5820"/>
                </a:cubicBezTo>
                <a:close/>
                <a:moveTo>
                  <a:pt x="4379" y="5955"/>
                </a:moveTo>
                <a:cubicBezTo>
                  <a:pt x="4352" y="5955"/>
                  <a:pt x="4331" y="5976"/>
                  <a:pt x="4331" y="6002"/>
                </a:cubicBezTo>
                <a:cubicBezTo>
                  <a:pt x="4331" y="6029"/>
                  <a:pt x="4352" y="6050"/>
                  <a:pt x="4379" y="6050"/>
                </a:cubicBezTo>
                <a:cubicBezTo>
                  <a:pt x="4405" y="6050"/>
                  <a:pt x="4426" y="6029"/>
                  <a:pt x="4426" y="6002"/>
                </a:cubicBezTo>
                <a:cubicBezTo>
                  <a:pt x="4426" y="5976"/>
                  <a:pt x="4405" y="5955"/>
                  <a:pt x="4379" y="5955"/>
                </a:cubicBezTo>
                <a:close/>
                <a:moveTo>
                  <a:pt x="4379" y="6496"/>
                </a:moveTo>
                <a:cubicBezTo>
                  <a:pt x="4352" y="6496"/>
                  <a:pt x="4331" y="6518"/>
                  <a:pt x="4331" y="6544"/>
                </a:cubicBezTo>
                <a:cubicBezTo>
                  <a:pt x="4331" y="6570"/>
                  <a:pt x="4352" y="6591"/>
                  <a:pt x="4379" y="6591"/>
                </a:cubicBezTo>
                <a:cubicBezTo>
                  <a:pt x="4405" y="6591"/>
                  <a:pt x="4426" y="6570"/>
                  <a:pt x="4426" y="6544"/>
                </a:cubicBezTo>
                <a:cubicBezTo>
                  <a:pt x="4426" y="6518"/>
                  <a:pt x="4405" y="6496"/>
                  <a:pt x="4379" y="6496"/>
                </a:cubicBezTo>
                <a:close/>
                <a:moveTo>
                  <a:pt x="4379" y="6632"/>
                </a:moveTo>
                <a:cubicBezTo>
                  <a:pt x="4352" y="6632"/>
                  <a:pt x="4331" y="6653"/>
                  <a:pt x="4331" y="6679"/>
                </a:cubicBezTo>
                <a:cubicBezTo>
                  <a:pt x="4331" y="6705"/>
                  <a:pt x="4352" y="6727"/>
                  <a:pt x="4379" y="6727"/>
                </a:cubicBezTo>
                <a:cubicBezTo>
                  <a:pt x="4405" y="6727"/>
                  <a:pt x="4426" y="6705"/>
                  <a:pt x="4426" y="6679"/>
                </a:cubicBezTo>
                <a:cubicBezTo>
                  <a:pt x="4426" y="6653"/>
                  <a:pt x="4405" y="6632"/>
                  <a:pt x="4379" y="6632"/>
                </a:cubicBezTo>
                <a:close/>
                <a:moveTo>
                  <a:pt x="4379" y="6767"/>
                </a:moveTo>
                <a:cubicBezTo>
                  <a:pt x="4352" y="6767"/>
                  <a:pt x="4331" y="6788"/>
                  <a:pt x="4331" y="6815"/>
                </a:cubicBezTo>
                <a:cubicBezTo>
                  <a:pt x="4331" y="6841"/>
                  <a:pt x="4352" y="6862"/>
                  <a:pt x="4379" y="6862"/>
                </a:cubicBezTo>
                <a:cubicBezTo>
                  <a:pt x="4405" y="6862"/>
                  <a:pt x="4426" y="6841"/>
                  <a:pt x="4426" y="6815"/>
                </a:cubicBezTo>
                <a:cubicBezTo>
                  <a:pt x="4426" y="6788"/>
                  <a:pt x="4405" y="6767"/>
                  <a:pt x="4379" y="6767"/>
                </a:cubicBezTo>
                <a:close/>
                <a:moveTo>
                  <a:pt x="4379" y="6902"/>
                </a:moveTo>
                <a:cubicBezTo>
                  <a:pt x="4352" y="6902"/>
                  <a:pt x="4331" y="6924"/>
                  <a:pt x="4331" y="6950"/>
                </a:cubicBezTo>
                <a:cubicBezTo>
                  <a:pt x="4331" y="6976"/>
                  <a:pt x="4352" y="6997"/>
                  <a:pt x="4379" y="6997"/>
                </a:cubicBezTo>
                <a:cubicBezTo>
                  <a:pt x="4405" y="6997"/>
                  <a:pt x="4426" y="6976"/>
                  <a:pt x="4426" y="6950"/>
                </a:cubicBezTo>
                <a:cubicBezTo>
                  <a:pt x="4426" y="6924"/>
                  <a:pt x="4405" y="6902"/>
                  <a:pt x="4379" y="6902"/>
                </a:cubicBezTo>
                <a:close/>
                <a:moveTo>
                  <a:pt x="4379" y="7038"/>
                </a:moveTo>
                <a:cubicBezTo>
                  <a:pt x="4352" y="7038"/>
                  <a:pt x="4331" y="7059"/>
                  <a:pt x="4331" y="7085"/>
                </a:cubicBezTo>
                <a:cubicBezTo>
                  <a:pt x="4331" y="7111"/>
                  <a:pt x="4352" y="7133"/>
                  <a:pt x="4379" y="7133"/>
                </a:cubicBezTo>
                <a:cubicBezTo>
                  <a:pt x="4405" y="7133"/>
                  <a:pt x="4426" y="7111"/>
                  <a:pt x="4426" y="7085"/>
                </a:cubicBezTo>
                <a:cubicBezTo>
                  <a:pt x="4426" y="7059"/>
                  <a:pt x="4405" y="7038"/>
                  <a:pt x="4379" y="7038"/>
                </a:cubicBezTo>
                <a:close/>
                <a:moveTo>
                  <a:pt x="4379" y="7173"/>
                </a:moveTo>
                <a:cubicBezTo>
                  <a:pt x="4352" y="7173"/>
                  <a:pt x="4331" y="7194"/>
                  <a:pt x="4331" y="7221"/>
                </a:cubicBezTo>
                <a:cubicBezTo>
                  <a:pt x="4331" y="7247"/>
                  <a:pt x="4352" y="7268"/>
                  <a:pt x="4379" y="7268"/>
                </a:cubicBezTo>
                <a:cubicBezTo>
                  <a:pt x="4405" y="7268"/>
                  <a:pt x="4426" y="7247"/>
                  <a:pt x="4426" y="7221"/>
                </a:cubicBezTo>
                <a:cubicBezTo>
                  <a:pt x="4426" y="7194"/>
                  <a:pt x="4405" y="7173"/>
                  <a:pt x="4379" y="7173"/>
                </a:cubicBezTo>
                <a:close/>
                <a:moveTo>
                  <a:pt x="4379" y="7309"/>
                </a:moveTo>
                <a:cubicBezTo>
                  <a:pt x="4352" y="7309"/>
                  <a:pt x="4331" y="7330"/>
                  <a:pt x="4331" y="7356"/>
                </a:cubicBezTo>
                <a:cubicBezTo>
                  <a:pt x="4331" y="7382"/>
                  <a:pt x="4352" y="7404"/>
                  <a:pt x="4379" y="7404"/>
                </a:cubicBezTo>
                <a:cubicBezTo>
                  <a:pt x="4405" y="7404"/>
                  <a:pt x="4426" y="7382"/>
                  <a:pt x="4426" y="7356"/>
                </a:cubicBezTo>
                <a:cubicBezTo>
                  <a:pt x="4426" y="7330"/>
                  <a:pt x="4405" y="7309"/>
                  <a:pt x="4379" y="7309"/>
                </a:cubicBezTo>
                <a:close/>
                <a:moveTo>
                  <a:pt x="4379" y="7444"/>
                </a:moveTo>
                <a:cubicBezTo>
                  <a:pt x="4352" y="7444"/>
                  <a:pt x="4331" y="7465"/>
                  <a:pt x="4331" y="7491"/>
                </a:cubicBezTo>
                <a:cubicBezTo>
                  <a:pt x="4331" y="7518"/>
                  <a:pt x="4352" y="7539"/>
                  <a:pt x="4379" y="7539"/>
                </a:cubicBezTo>
                <a:cubicBezTo>
                  <a:pt x="4405" y="7539"/>
                  <a:pt x="4426" y="7518"/>
                  <a:pt x="4426" y="7491"/>
                </a:cubicBezTo>
                <a:cubicBezTo>
                  <a:pt x="4426" y="7465"/>
                  <a:pt x="4405" y="7444"/>
                  <a:pt x="4379" y="7444"/>
                </a:cubicBezTo>
                <a:close/>
                <a:moveTo>
                  <a:pt x="4379" y="7579"/>
                </a:moveTo>
                <a:cubicBezTo>
                  <a:pt x="4352" y="7579"/>
                  <a:pt x="4331" y="7601"/>
                  <a:pt x="4331" y="7627"/>
                </a:cubicBezTo>
                <a:cubicBezTo>
                  <a:pt x="4331" y="7653"/>
                  <a:pt x="4352" y="7674"/>
                  <a:pt x="4379" y="7674"/>
                </a:cubicBezTo>
                <a:cubicBezTo>
                  <a:pt x="4405" y="7674"/>
                  <a:pt x="4426" y="7653"/>
                  <a:pt x="4426" y="7627"/>
                </a:cubicBezTo>
                <a:cubicBezTo>
                  <a:pt x="4426" y="7601"/>
                  <a:pt x="4405" y="7579"/>
                  <a:pt x="4379" y="7579"/>
                </a:cubicBezTo>
                <a:close/>
                <a:moveTo>
                  <a:pt x="4379" y="7715"/>
                </a:moveTo>
                <a:cubicBezTo>
                  <a:pt x="4352" y="7715"/>
                  <a:pt x="4331" y="7736"/>
                  <a:pt x="4331" y="7762"/>
                </a:cubicBezTo>
                <a:cubicBezTo>
                  <a:pt x="4331" y="7788"/>
                  <a:pt x="4352" y="7810"/>
                  <a:pt x="4379" y="7810"/>
                </a:cubicBezTo>
                <a:cubicBezTo>
                  <a:pt x="4405" y="7810"/>
                  <a:pt x="4426" y="7788"/>
                  <a:pt x="4426" y="7762"/>
                </a:cubicBezTo>
                <a:cubicBezTo>
                  <a:pt x="4426" y="7736"/>
                  <a:pt x="4405" y="7715"/>
                  <a:pt x="4379" y="7715"/>
                </a:cubicBezTo>
                <a:close/>
                <a:moveTo>
                  <a:pt x="4379" y="7850"/>
                </a:moveTo>
                <a:cubicBezTo>
                  <a:pt x="4352" y="7850"/>
                  <a:pt x="4331" y="7871"/>
                  <a:pt x="4331" y="7897"/>
                </a:cubicBezTo>
                <a:cubicBezTo>
                  <a:pt x="4331" y="7924"/>
                  <a:pt x="4352" y="7945"/>
                  <a:pt x="4379" y="7945"/>
                </a:cubicBezTo>
                <a:cubicBezTo>
                  <a:pt x="4405" y="7945"/>
                  <a:pt x="4426" y="7924"/>
                  <a:pt x="4426" y="7897"/>
                </a:cubicBezTo>
                <a:cubicBezTo>
                  <a:pt x="4426" y="7871"/>
                  <a:pt x="4405" y="7850"/>
                  <a:pt x="4379" y="7850"/>
                </a:cubicBezTo>
                <a:close/>
                <a:moveTo>
                  <a:pt x="4379" y="7985"/>
                </a:moveTo>
                <a:cubicBezTo>
                  <a:pt x="4352" y="7985"/>
                  <a:pt x="4331" y="8007"/>
                  <a:pt x="4331" y="8033"/>
                </a:cubicBezTo>
                <a:cubicBezTo>
                  <a:pt x="4331" y="8059"/>
                  <a:pt x="4352" y="8080"/>
                  <a:pt x="4379" y="8080"/>
                </a:cubicBezTo>
                <a:cubicBezTo>
                  <a:pt x="4405" y="8080"/>
                  <a:pt x="4426" y="8059"/>
                  <a:pt x="4426" y="8033"/>
                </a:cubicBezTo>
                <a:cubicBezTo>
                  <a:pt x="4426" y="8007"/>
                  <a:pt x="4405" y="7985"/>
                  <a:pt x="4379" y="7985"/>
                </a:cubicBezTo>
                <a:close/>
                <a:moveTo>
                  <a:pt x="4243" y="135"/>
                </a:moveTo>
                <a:cubicBezTo>
                  <a:pt x="4217" y="135"/>
                  <a:pt x="4196" y="156"/>
                  <a:pt x="4196" y="182"/>
                </a:cubicBezTo>
                <a:cubicBezTo>
                  <a:pt x="4196" y="209"/>
                  <a:pt x="4217" y="230"/>
                  <a:pt x="4243" y="230"/>
                </a:cubicBezTo>
                <a:cubicBezTo>
                  <a:pt x="4270" y="230"/>
                  <a:pt x="4291" y="209"/>
                  <a:pt x="4291" y="182"/>
                </a:cubicBezTo>
                <a:cubicBezTo>
                  <a:pt x="4291" y="156"/>
                  <a:pt x="4270" y="135"/>
                  <a:pt x="4243" y="135"/>
                </a:cubicBezTo>
                <a:close/>
                <a:moveTo>
                  <a:pt x="4243" y="270"/>
                </a:moveTo>
                <a:cubicBezTo>
                  <a:pt x="4217" y="270"/>
                  <a:pt x="4196" y="292"/>
                  <a:pt x="4196" y="318"/>
                </a:cubicBezTo>
                <a:cubicBezTo>
                  <a:pt x="4196" y="344"/>
                  <a:pt x="4217" y="365"/>
                  <a:pt x="4243" y="365"/>
                </a:cubicBezTo>
                <a:cubicBezTo>
                  <a:pt x="4270" y="365"/>
                  <a:pt x="4291" y="344"/>
                  <a:pt x="4291" y="318"/>
                </a:cubicBezTo>
                <a:cubicBezTo>
                  <a:pt x="4291" y="292"/>
                  <a:pt x="4270" y="270"/>
                  <a:pt x="4243" y="270"/>
                </a:cubicBezTo>
                <a:close/>
                <a:moveTo>
                  <a:pt x="4243" y="406"/>
                </a:moveTo>
                <a:cubicBezTo>
                  <a:pt x="4217" y="406"/>
                  <a:pt x="4196" y="427"/>
                  <a:pt x="4196" y="453"/>
                </a:cubicBezTo>
                <a:cubicBezTo>
                  <a:pt x="4196" y="479"/>
                  <a:pt x="4217" y="501"/>
                  <a:pt x="4243" y="501"/>
                </a:cubicBezTo>
                <a:cubicBezTo>
                  <a:pt x="4270" y="501"/>
                  <a:pt x="4291" y="479"/>
                  <a:pt x="4291" y="453"/>
                </a:cubicBezTo>
                <a:cubicBezTo>
                  <a:pt x="4291" y="427"/>
                  <a:pt x="4270" y="406"/>
                  <a:pt x="4243" y="406"/>
                </a:cubicBezTo>
                <a:close/>
                <a:moveTo>
                  <a:pt x="4243" y="1218"/>
                </a:moveTo>
                <a:cubicBezTo>
                  <a:pt x="4217" y="1218"/>
                  <a:pt x="4196" y="1239"/>
                  <a:pt x="4196" y="1265"/>
                </a:cubicBezTo>
                <a:cubicBezTo>
                  <a:pt x="4196" y="1291"/>
                  <a:pt x="4217" y="1313"/>
                  <a:pt x="4243" y="1313"/>
                </a:cubicBezTo>
                <a:cubicBezTo>
                  <a:pt x="4270" y="1313"/>
                  <a:pt x="4291" y="1291"/>
                  <a:pt x="4291" y="1265"/>
                </a:cubicBezTo>
                <a:cubicBezTo>
                  <a:pt x="4291" y="1239"/>
                  <a:pt x="4270" y="1218"/>
                  <a:pt x="4243" y="1218"/>
                </a:cubicBezTo>
                <a:close/>
                <a:moveTo>
                  <a:pt x="4243" y="1353"/>
                </a:moveTo>
                <a:cubicBezTo>
                  <a:pt x="4217" y="1353"/>
                  <a:pt x="4196" y="1374"/>
                  <a:pt x="4196" y="1401"/>
                </a:cubicBezTo>
                <a:cubicBezTo>
                  <a:pt x="4196" y="1427"/>
                  <a:pt x="4217" y="1448"/>
                  <a:pt x="4243" y="1448"/>
                </a:cubicBezTo>
                <a:cubicBezTo>
                  <a:pt x="4270" y="1448"/>
                  <a:pt x="4291" y="1427"/>
                  <a:pt x="4291" y="1401"/>
                </a:cubicBezTo>
                <a:cubicBezTo>
                  <a:pt x="4291" y="1374"/>
                  <a:pt x="4270" y="1353"/>
                  <a:pt x="4243" y="1353"/>
                </a:cubicBezTo>
                <a:close/>
                <a:moveTo>
                  <a:pt x="4243" y="1759"/>
                </a:moveTo>
                <a:cubicBezTo>
                  <a:pt x="4217" y="1759"/>
                  <a:pt x="4196" y="1780"/>
                  <a:pt x="4196" y="1807"/>
                </a:cubicBezTo>
                <a:cubicBezTo>
                  <a:pt x="4196" y="1833"/>
                  <a:pt x="4217" y="1854"/>
                  <a:pt x="4243" y="1854"/>
                </a:cubicBezTo>
                <a:cubicBezTo>
                  <a:pt x="4270" y="1854"/>
                  <a:pt x="4291" y="1833"/>
                  <a:pt x="4291" y="1807"/>
                </a:cubicBezTo>
                <a:cubicBezTo>
                  <a:pt x="4291" y="1780"/>
                  <a:pt x="4270" y="1759"/>
                  <a:pt x="4243" y="1759"/>
                </a:cubicBezTo>
                <a:close/>
                <a:moveTo>
                  <a:pt x="4243" y="1894"/>
                </a:moveTo>
                <a:cubicBezTo>
                  <a:pt x="4217" y="1894"/>
                  <a:pt x="4196" y="1916"/>
                  <a:pt x="4196" y="1942"/>
                </a:cubicBezTo>
                <a:cubicBezTo>
                  <a:pt x="4196" y="1968"/>
                  <a:pt x="4217" y="1989"/>
                  <a:pt x="4243" y="1989"/>
                </a:cubicBezTo>
                <a:cubicBezTo>
                  <a:pt x="4270" y="1989"/>
                  <a:pt x="4291" y="1968"/>
                  <a:pt x="4291" y="1942"/>
                </a:cubicBezTo>
                <a:cubicBezTo>
                  <a:pt x="4291" y="1916"/>
                  <a:pt x="4270" y="1894"/>
                  <a:pt x="4243" y="1894"/>
                </a:cubicBezTo>
                <a:close/>
                <a:moveTo>
                  <a:pt x="4243" y="2030"/>
                </a:moveTo>
                <a:cubicBezTo>
                  <a:pt x="4217" y="2030"/>
                  <a:pt x="4196" y="2051"/>
                  <a:pt x="4196" y="2077"/>
                </a:cubicBezTo>
                <a:cubicBezTo>
                  <a:pt x="4196" y="2103"/>
                  <a:pt x="4217" y="2125"/>
                  <a:pt x="4243" y="2125"/>
                </a:cubicBezTo>
                <a:cubicBezTo>
                  <a:pt x="4270" y="2125"/>
                  <a:pt x="4291" y="2103"/>
                  <a:pt x="4291" y="2077"/>
                </a:cubicBezTo>
                <a:cubicBezTo>
                  <a:pt x="4291" y="2051"/>
                  <a:pt x="4270" y="2030"/>
                  <a:pt x="4243" y="2030"/>
                </a:cubicBezTo>
                <a:close/>
                <a:moveTo>
                  <a:pt x="4243" y="2165"/>
                </a:moveTo>
                <a:cubicBezTo>
                  <a:pt x="4217" y="2165"/>
                  <a:pt x="4196" y="2186"/>
                  <a:pt x="4196" y="2213"/>
                </a:cubicBezTo>
                <a:cubicBezTo>
                  <a:pt x="4196" y="2239"/>
                  <a:pt x="4217" y="2260"/>
                  <a:pt x="4243" y="2260"/>
                </a:cubicBezTo>
                <a:cubicBezTo>
                  <a:pt x="4270" y="2260"/>
                  <a:pt x="4291" y="2239"/>
                  <a:pt x="4291" y="2213"/>
                </a:cubicBezTo>
                <a:cubicBezTo>
                  <a:pt x="4291" y="2186"/>
                  <a:pt x="4270" y="2165"/>
                  <a:pt x="4243" y="2165"/>
                </a:cubicBezTo>
                <a:close/>
                <a:moveTo>
                  <a:pt x="4243" y="2300"/>
                </a:moveTo>
                <a:cubicBezTo>
                  <a:pt x="4217" y="2300"/>
                  <a:pt x="4196" y="2322"/>
                  <a:pt x="4196" y="2348"/>
                </a:cubicBezTo>
                <a:cubicBezTo>
                  <a:pt x="4196" y="2374"/>
                  <a:pt x="4217" y="2396"/>
                  <a:pt x="4243" y="2396"/>
                </a:cubicBezTo>
                <a:cubicBezTo>
                  <a:pt x="4270" y="2396"/>
                  <a:pt x="4291" y="2374"/>
                  <a:pt x="4291" y="2348"/>
                </a:cubicBezTo>
                <a:cubicBezTo>
                  <a:pt x="4291" y="2322"/>
                  <a:pt x="4270" y="2300"/>
                  <a:pt x="4243" y="2300"/>
                </a:cubicBezTo>
                <a:close/>
                <a:moveTo>
                  <a:pt x="4243" y="2436"/>
                </a:moveTo>
                <a:cubicBezTo>
                  <a:pt x="4217" y="2436"/>
                  <a:pt x="4196" y="2457"/>
                  <a:pt x="4196" y="2483"/>
                </a:cubicBezTo>
                <a:cubicBezTo>
                  <a:pt x="4196" y="2510"/>
                  <a:pt x="4217" y="2531"/>
                  <a:pt x="4243" y="2531"/>
                </a:cubicBezTo>
                <a:cubicBezTo>
                  <a:pt x="4270" y="2531"/>
                  <a:pt x="4291" y="2510"/>
                  <a:pt x="4291" y="2483"/>
                </a:cubicBezTo>
                <a:cubicBezTo>
                  <a:pt x="4291" y="2457"/>
                  <a:pt x="4270" y="2436"/>
                  <a:pt x="4243" y="2436"/>
                </a:cubicBezTo>
                <a:close/>
                <a:moveTo>
                  <a:pt x="4243" y="2571"/>
                </a:moveTo>
                <a:cubicBezTo>
                  <a:pt x="4217" y="2571"/>
                  <a:pt x="4196" y="2593"/>
                  <a:pt x="4196" y="2619"/>
                </a:cubicBezTo>
                <a:cubicBezTo>
                  <a:pt x="4196" y="2645"/>
                  <a:pt x="4217" y="2666"/>
                  <a:pt x="4243" y="2666"/>
                </a:cubicBezTo>
                <a:cubicBezTo>
                  <a:pt x="4270" y="2666"/>
                  <a:pt x="4291" y="2645"/>
                  <a:pt x="4291" y="2619"/>
                </a:cubicBezTo>
                <a:cubicBezTo>
                  <a:pt x="4291" y="2593"/>
                  <a:pt x="4270" y="2571"/>
                  <a:pt x="4243" y="2571"/>
                </a:cubicBezTo>
                <a:close/>
                <a:moveTo>
                  <a:pt x="4243" y="2707"/>
                </a:moveTo>
                <a:cubicBezTo>
                  <a:pt x="4217" y="2707"/>
                  <a:pt x="4196" y="2728"/>
                  <a:pt x="4196" y="2754"/>
                </a:cubicBezTo>
                <a:cubicBezTo>
                  <a:pt x="4196" y="2780"/>
                  <a:pt x="4217" y="2802"/>
                  <a:pt x="4243" y="2802"/>
                </a:cubicBezTo>
                <a:cubicBezTo>
                  <a:pt x="4270" y="2802"/>
                  <a:pt x="4291" y="2780"/>
                  <a:pt x="4291" y="2754"/>
                </a:cubicBezTo>
                <a:cubicBezTo>
                  <a:pt x="4291" y="2728"/>
                  <a:pt x="4270" y="2707"/>
                  <a:pt x="4243" y="2707"/>
                </a:cubicBezTo>
                <a:close/>
                <a:moveTo>
                  <a:pt x="4243" y="2842"/>
                </a:moveTo>
                <a:cubicBezTo>
                  <a:pt x="4217" y="2842"/>
                  <a:pt x="4196" y="2863"/>
                  <a:pt x="4196" y="2889"/>
                </a:cubicBezTo>
                <a:cubicBezTo>
                  <a:pt x="4196" y="2916"/>
                  <a:pt x="4217" y="2937"/>
                  <a:pt x="4243" y="2937"/>
                </a:cubicBezTo>
                <a:cubicBezTo>
                  <a:pt x="4270" y="2937"/>
                  <a:pt x="4291" y="2916"/>
                  <a:pt x="4291" y="2889"/>
                </a:cubicBezTo>
                <a:cubicBezTo>
                  <a:pt x="4291" y="2863"/>
                  <a:pt x="4270" y="2842"/>
                  <a:pt x="4243" y="2842"/>
                </a:cubicBezTo>
                <a:close/>
                <a:moveTo>
                  <a:pt x="4243" y="2977"/>
                </a:moveTo>
                <a:cubicBezTo>
                  <a:pt x="4217" y="2977"/>
                  <a:pt x="4196" y="2999"/>
                  <a:pt x="4196" y="3025"/>
                </a:cubicBezTo>
                <a:cubicBezTo>
                  <a:pt x="4196" y="3051"/>
                  <a:pt x="4217" y="3072"/>
                  <a:pt x="4243" y="3072"/>
                </a:cubicBezTo>
                <a:cubicBezTo>
                  <a:pt x="4270" y="3072"/>
                  <a:pt x="4291" y="3051"/>
                  <a:pt x="4291" y="3025"/>
                </a:cubicBezTo>
                <a:cubicBezTo>
                  <a:pt x="4291" y="2999"/>
                  <a:pt x="4270" y="2977"/>
                  <a:pt x="4243" y="2977"/>
                </a:cubicBezTo>
                <a:close/>
                <a:moveTo>
                  <a:pt x="4243" y="3113"/>
                </a:moveTo>
                <a:cubicBezTo>
                  <a:pt x="4217" y="3113"/>
                  <a:pt x="4196" y="3134"/>
                  <a:pt x="4196" y="3160"/>
                </a:cubicBezTo>
                <a:cubicBezTo>
                  <a:pt x="4196" y="3186"/>
                  <a:pt x="4217" y="3208"/>
                  <a:pt x="4243" y="3208"/>
                </a:cubicBezTo>
                <a:cubicBezTo>
                  <a:pt x="4270" y="3208"/>
                  <a:pt x="4291" y="3186"/>
                  <a:pt x="4291" y="3160"/>
                </a:cubicBezTo>
                <a:cubicBezTo>
                  <a:pt x="4291" y="3134"/>
                  <a:pt x="4270" y="3113"/>
                  <a:pt x="4243" y="3113"/>
                </a:cubicBezTo>
                <a:close/>
                <a:moveTo>
                  <a:pt x="4243" y="3248"/>
                </a:moveTo>
                <a:cubicBezTo>
                  <a:pt x="4217" y="3248"/>
                  <a:pt x="4196" y="3269"/>
                  <a:pt x="4196" y="3295"/>
                </a:cubicBezTo>
                <a:cubicBezTo>
                  <a:pt x="4196" y="3322"/>
                  <a:pt x="4217" y="3343"/>
                  <a:pt x="4243" y="3343"/>
                </a:cubicBezTo>
                <a:cubicBezTo>
                  <a:pt x="4270" y="3343"/>
                  <a:pt x="4291" y="3322"/>
                  <a:pt x="4291" y="3295"/>
                </a:cubicBezTo>
                <a:cubicBezTo>
                  <a:pt x="4291" y="3269"/>
                  <a:pt x="4270" y="3248"/>
                  <a:pt x="4243" y="3248"/>
                </a:cubicBezTo>
                <a:close/>
                <a:moveTo>
                  <a:pt x="4243" y="4195"/>
                </a:moveTo>
                <a:cubicBezTo>
                  <a:pt x="4217" y="4195"/>
                  <a:pt x="4196" y="4217"/>
                  <a:pt x="4196" y="4243"/>
                </a:cubicBezTo>
                <a:cubicBezTo>
                  <a:pt x="4196" y="4269"/>
                  <a:pt x="4217" y="4290"/>
                  <a:pt x="4243" y="4290"/>
                </a:cubicBezTo>
                <a:cubicBezTo>
                  <a:pt x="4270" y="4290"/>
                  <a:pt x="4291" y="4269"/>
                  <a:pt x="4291" y="4243"/>
                </a:cubicBezTo>
                <a:cubicBezTo>
                  <a:pt x="4291" y="4217"/>
                  <a:pt x="4270" y="4195"/>
                  <a:pt x="4243" y="4195"/>
                </a:cubicBezTo>
                <a:close/>
                <a:moveTo>
                  <a:pt x="4243" y="4331"/>
                </a:moveTo>
                <a:cubicBezTo>
                  <a:pt x="4217" y="4331"/>
                  <a:pt x="4196" y="4352"/>
                  <a:pt x="4196" y="4378"/>
                </a:cubicBezTo>
                <a:cubicBezTo>
                  <a:pt x="4196" y="4404"/>
                  <a:pt x="4217" y="4426"/>
                  <a:pt x="4243" y="4426"/>
                </a:cubicBezTo>
                <a:cubicBezTo>
                  <a:pt x="4270" y="4426"/>
                  <a:pt x="4291" y="4404"/>
                  <a:pt x="4291" y="4378"/>
                </a:cubicBezTo>
                <a:cubicBezTo>
                  <a:pt x="4291" y="4352"/>
                  <a:pt x="4270" y="4331"/>
                  <a:pt x="4243" y="4331"/>
                </a:cubicBezTo>
                <a:close/>
                <a:moveTo>
                  <a:pt x="4243" y="4737"/>
                </a:moveTo>
                <a:cubicBezTo>
                  <a:pt x="4217" y="4737"/>
                  <a:pt x="4196" y="4758"/>
                  <a:pt x="4196" y="4784"/>
                </a:cubicBezTo>
                <a:cubicBezTo>
                  <a:pt x="4196" y="4811"/>
                  <a:pt x="4217" y="4832"/>
                  <a:pt x="4243" y="4832"/>
                </a:cubicBezTo>
                <a:cubicBezTo>
                  <a:pt x="4270" y="4832"/>
                  <a:pt x="4291" y="4811"/>
                  <a:pt x="4291" y="4784"/>
                </a:cubicBezTo>
                <a:cubicBezTo>
                  <a:pt x="4291" y="4758"/>
                  <a:pt x="4270" y="4737"/>
                  <a:pt x="4243" y="4737"/>
                </a:cubicBezTo>
                <a:close/>
                <a:moveTo>
                  <a:pt x="4243" y="4872"/>
                </a:moveTo>
                <a:cubicBezTo>
                  <a:pt x="4217" y="4872"/>
                  <a:pt x="4196" y="4893"/>
                  <a:pt x="4196" y="4920"/>
                </a:cubicBezTo>
                <a:cubicBezTo>
                  <a:pt x="4196" y="4946"/>
                  <a:pt x="4217" y="4967"/>
                  <a:pt x="4243" y="4967"/>
                </a:cubicBezTo>
                <a:cubicBezTo>
                  <a:pt x="4270" y="4967"/>
                  <a:pt x="4291" y="4946"/>
                  <a:pt x="4291" y="4920"/>
                </a:cubicBezTo>
                <a:cubicBezTo>
                  <a:pt x="4291" y="4893"/>
                  <a:pt x="4270" y="4872"/>
                  <a:pt x="4243" y="4872"/>
                </a:cubicBezTo>
                <a:close/>
                <a:moveTo>
                  <a:pt x="4243" y="5008"/>
                </a:moveTo>
                <a:cubicBezTo>
                  <a:pt x="4217" y="5008"/>
                  <a:pt x="4196" y="5029"/>
                  <a:pt x="4196" y="5055"/>
                </a:cubicBezTo>
                <a:cubicBezTo>
                  <a:pt x="4196" y="5081"/>
                  <a:pt x="4217" y="5103"/>
                  <a:pt x="4243" y="5103"/>
                </a:cubicBezTo>
                <a:cubicBezTo>
                  <a:pt x="4270" y="5103"/>
                  <a:pt x="4291" y="5081"/>
                  <a:pt x="4291" y="5055"/>
                </a:cubicBezTo>
                <a:cubicBezTo>
                  <a:pt x="4291" y="5029"/>
                  <a:pt x="4270" y="5008"/>
                  <a:pt x="4243" y="5008"/>
                </a:cubicBezTo>
                <a:close/>
                <a:moveTo>
                  <a:pt x="4243" y="5143"/>
                </a:moveTo>
                <a:cubicBezTo>
                  <a:pt x="4217" y="5143"/>
                  <a:pt x="4196" y="5164"/>
                  <a:pt x="4196" y="5190"/>
                </a:cubicBezTo>
                <a:cubicBezTo>
                  <a:pt x="4196" y="5217"/>
                  <a:pt x="4217" y="5238"/>
                  <a:pt x="4243" y="5238"/>
                </a:cubicBezTo>
                <a:cubicBezTo>
                  <a:pt x="4270" y="5238"/>
                  <a:pt x="4291" y="5217"/>
                  <a:pt x="4291" y="5190"/>
                </a:cubicBezTo>
                <a:cubicBezTo>
                  <a:pt x="4291" y="5164"/>
                  <a:pt x="4270" y="5143"/>
                  <a:pt x="4243" y="5143"/>
                </a:cubicBezTo>
                <a:close/>
                <a:moveTo>
                  <a:pt x="4243" y="5278"/>
                </a:moveTo>
                <a:cubicBezTo>
                  <a:pt x="4217" y="5278"/>
                  <a:pt x="4196" y="5300"/>
                  <a:pt x="4196" y="5326"/>
                </a:cubicBezTo>
                <a:cubicBezTo>
                  <a:pt x="4196" y="5352"/>
                  <a:pt x="4217" y="5373"/>
                  <a:pt x="4243" y="5373"/>
                </a:cubicBezTo>
                <a:cubicBezTo>
                  <a:pt x="4270" y="5373"/>
                  <a:pt x="4291" y="5352"/>
                  <a:pt x="4291" y="5326"/>
                </a:cubicBezTo>
                <a:cubicBezTo>
                  <a:pt x="4291" y="5300"/>
                  <a:pt x="4270" y="5278"/>
                  <a:pt x="4243" y="5278"/>
                </a:cubicBezTo>
                <a:close/>
                <a:moveTo>
                  <a:pt x="4243" y="5414"/>
                </a:moveTo>
                <a:cubicBezTo>
                  <a:pt x="4217" y="5414"/>
                  <a:pt x="4196" y="5435"/>
                  <a:pt x="4196" y="5461"/>
                </a:cubicBezTo>
                <a:cubicBezTo>
                  <a:pt x="4196" y="5487"/>
                  <a:pt x="4217" y="5509"/>
                  <a:pt x="4243" y="5509"/>
                </a:cubicBezTo>
                <a:cubicBezTo>
                  <a:pt x="4270" y="5509"/>
                  <a:pt x="4291" y="5487"/>
                  <a:pt x="4291" y="5461"/>
                </a:cubicBezTo>
                <a:cubicBezTo>
                  <a:pt x="4291" y="5435"/>
                  <a:pt x="4270" y="5414"/>
                  <a:pt x="4243" y="5414"/>
                </a:cubicBezTo>
                <a:close/>
                <a:moveTo>
                  <a:pt x="4243" y="5549"/>
                </a:moveTo>
                <a:cubicBezTo>
                  <a:pt x="4217" y="5549"/>
                  <a:pt x="4196" y="5570"/>
                  <a:pt x="4196" y="5596"/>
                </a:cubicBezTo>
                <a:cubicBezTo>
                  <a:pt x="4196" y="5623"/>
                  <a:pt x="4217" y="5644"/>
                  <a:pt x="4243" y="5644"/>
                </a:cubicBezTo>
                <a:cubicBezTo>
                  <a:pt x="4270" y="5644"/>
                  <a:pt x="4291" y="5623"/>
                  <a:pt x="4291" y="5596"/>
                </a:cubicBezTo>
                <a:cubicBezTo>
                  <a:pt x="4291" y="5570"/>
                  <a:pt x="4270" y="5549"/>
                  <a:pt x="4243" y="5549"/>
                </a:cubicBezTo>
                <a:close/>
                <a:moveTo>
                  <a:pt x="4243" y="5684"/>
                </a:moveTo>
                <a:cubicBezTo>
                  <a:pt x="4217" y="5684"/>
                  <a:pt x="4196" y="5706"/>
                  <a:pt x="4196" y="5732"/>
                </a:cubicBezTo>
                <a:cubicBezTo>
                  <a:pt x="4196" y="5758"/>
                  <a:pt x="4217" y="5779"/>
                  <a:pt x="4243" y="5779"/>
                </a:cubicBezTo>
                <a:cubicBezTo>
                  <a:pt x="4270" y="5779"/>
                  <a:pt x="4291" y="5758"/>
                  <a:pt x="4291" y="5732"/>
                </a:cubicBezTo>
                <a:cubicBezTo>
                  <a:pt x="4291" y="5706"/>
                  <a:pt x="4270" y="5684"/>
                  <a:pt x="4243" y="5684"/>
                </a:cubicBezTo>
                <a:close/>
                <a:moveTo>
                  <a:pt x="4243" y="5820"/>
                </a:moveTo>
                <a:cubicBezTo>
                  <a:pt x="4217" y="5820"/>
                  <a:pt x="4196" y="5841"/>
                  <a:pt x="4196" y="5867"/>
                </a:cubicBezTo>
                <a:cubicBezTo>
                  <a:pt x="4196" y="5893"/>
                  <a:pt x="4217" y="5915"/>
                  <a:pt x="4243" y="5915"/>
                </a:cubicBezTo>
                <a:cubicBezTo>
                  <a:pt x="4270" y="5915"/>
                  <a:pt x="4291" y="5893"/>
                  <a:pt x="4291" y="5867"/>
                </a:cubicBezTo>
                <a:cubicBezTo>
                  <a:pt x="4291" y="5841"/>
                  <a:pt x="4270" y="5820"/>
                  <a:pt x="4243" y="5820"/>
                </a:cubicBezTo>
                <a:close/>
                <a:moveTo>
                  <a:pt x="4243" y="7173"/>
                </a:moveTo>
                <a:cubicBezTo>
                  <a:pt x="4217" y="7173"/>
                  <a:pt x="4196" y="7194"/>
                  <a:pt x="4196" y="7221"/>
                </a:cubicBezTo>
                <a:cubicBezTo>
                  <a:pt x="4196" y="7247"/>
                  <a:pt x="4217" y="7268"/>
                  <a:pt x="4243" y="7268"/>
                </a:cubicBezTo>
                <a:cubicBezTo>
                  <a:pt x="4270" y="7268"/>
                  <a:pt x="4291" y="7247"/>
                  <a:pt x="4291" y="7221"/>
                </a:cubicBezTo>
                <a:cubicBezTo>
                  <a:pt x="4291" y="7194"/>
                  <a:pt x="4270" y="7173"/>
                  <a:pt x="4243" y="7173"/>
                </a:cubicBezTo>
                <a:close/>
                <a:moveTo>
                  <a:pt x="4243" y="7309"/>
                </a:moveTo>
                <a:cubicBezTo>
                  <a:pt x="4217" y="7309"/>
                  <a:pt x="4196" y="7330"/>
                  <a:pt x="4196" y="7356"/>
                </a:cubicBezTo>
                <a:cubicBezTo>
                  <a:pt x="4196" y="7382"/>
                  <a:pt x="4217" y="7404"/>
                  <a:pt x="4243" y="7404"/>
                </a:cubicBezTo>
                <a:cubicBezTo>
                  <a:pt x="4270" y="7404"/>
                  <a:pt x="4291" y="7382"/>
                  <a:pt x="4291" y="7356"/>
                </a:cubicBezTo>
                <a:cubicBezTo>
                  <a:pt x="4291" y="7330"/>
                  <a:pt x="4270" y="7309"/>
                  <a:pt x="4243" y="7309"/>
                </a:cubicBezTo>
                <a:close/>
                <a:moveTo>
                  <a:pt x="4243" y="7444"/>
                </a:moveTo>
                <a:cubicBezTo>
                  <a:pt x="4217" y="7444"/>
                  <a:pt x="4196" y="7465"/>
                  <a:pt x="4196" y="7491"/>
                </a:cubicBezTo>
                <a:cubicBezTo>
                  <a:pt x="4196" y="7518"/>
                  <a:pt x="4217" y="7539"/>
                  <a:pt x="4243" y="7539"/>
                </a:cubicBezTo>
                <a:cubicBezTo>
                  <a:pt x="4270" y="7539"/>
                  <a:pt x="4291" y="7518"/>
                  <a:pt x="4291" y="7491"/>
                </a:cubicBezTo>
                <a:cubicBezTo>
                  <a:pt x="4291" y="7465"/>
                  <a:pt x="4270" y="7444"/>
                  <a:pt x="4243" y="7444"/>
                </a:cubicBezTo>
                <a:close/>
                <a:moveTo>
                  <a:pt x="4243" y="7579"/>
                </a:moveTo>
                <a:cubicBezTo>
                  <a:pt x="4217" y="7579"/>
                  <a:pt x="4196" y="7601"/>
                  <a:pt x="4196" y="7627"/>
                </a:cubicBezTo>
                <a:cubicBezTo>
                  <a:pt x="4196" y="7653"/>
                  <a:pt x="4217" y="7674"/>
                  <a:pt x="4243" y="7674"/>
                </a:cubicBezTo>
                <a:cubicBezTo>
                  <a:pt x="4270" y="7674"/>
                  <a:pt x="4291" y="7653"/>
                  <a:pt x="4291" y="7627"/>
                </a:cubicBezTo>
                <a:cubicBezTo>
                  <a:pt x="4291" y="7601"/>
                  <a:pt x="4270" y="7579"/>
                  <a:pt x="4243" y="7579"/>
                </a:cubicBezTo>
                <a:close/>
                <a:moveTo>
                  <a:pt x="4243" y="7715"/>
                </a:moveTo>
                <a:cubicBezTo>
                  <a:pt x="4217" y="7715"/>
                  <a:pt x="4196" y="7736"/>
                  <a:pt x="4196" y="7762"/>
                </a:cubicBezTo>
                <a:cubicBezTo>
                  <a:pt x="4196" y="7788"/>
                  <a:pt x="4217" y="7810"/>
                  <a:pt x="4243" y="7810"/>
                </a:cubicBezTo>
                <a:cubicBezTo>
                  <a:pt x="4270" y="7810"/>
                  <a:pt x="4291" y="7788"/>
                  <a:pt x="4291" y="7762"/>
                </a:cubicBezTo>
                <a:cubicBezTo>
                  <a:pt x="4291" y="7736"/>
                  <a:pt x="4270" y="7715"/>
                  <a:pt x="4243" y="7715"/>
                </a:cubicBezTo>
                <a:close/>
                <a:moveTo>
                  <a:pt x="4243" y="7850"/>
                </a:moveTo>
                <a:cubicBezTo>
                  <a:pt x="4217" y="7850"/>
                  <a:pt x="4196" y="7871"/>
                  <a:pt x="4196" y="7897"/>
                </a:cubicBezTo>
                <a:cubicBezTo>
                  <a:pt x="4196" y="7924"/>
                  <a:pt x="4217" y="7945"/>
                  <a:pt x="4243" y="7945"/>
                </a:cubicBezTo>
                <a:cubicBezTo>
                  <a:pt x="4270" y="7945"/>
                  <a:pt x="4291" y="7924"/>
                  <a:pt x="4291" y="7897"/>
                </a:cubicBezTo>
                <a:cubicBezTo>
                  <a:pt x="4291" y="7871"/>
                  <a:pt x="4270" y="7850"/>
                  <a:pt x="4243" y="7850"/>
                </a:cubicBezTo>
                <a:close/>
                <a:moveTo>
                  <a:pt x="4108" y="135"/>
                </a:moveTo>
                <a:cubicBezTo>
                  <a:pt x="4082" y="135"/>
                  <a:pt x="4060" y="156"/>
                  <a:pt x="4060" y="182"/>
                </a:cubicBezTo>
                <a:cubicBezTo>
                  <a:pt x="4060" y="209"/>
                  <a:pt x="4082" y="230"/>
                  <a:pt x="4108" y="230"/>
                </a:cubicBezTo>
                <a:cubicBezTo>
                  <a:pt x="4134" y="230"/>
                  <a:pt x="4155" y="209"/>
                  <a:pt x="4155" y="182"/>
                </a:cubicBezTo>
                <a:cubicBezTo>
                  <a:pt x="4155" y="156"/>
                  <a:pt x="4134" y="135"/>
                  <a:pt x="4108" y="135"/>
                </a:cubicBezTo>
                <a:close/>
                <a:moveTo>
                  <a:pt x="4108" y="270"/>
                </a:moveTo>
                <a:cubicBezTo>
                  <a:pt x="4082" y="270"/>
                  <a:pt x="4060" y="292"/>
                  <a:pt x="4060" y="318"/>
                </a:cubicBezTo>
                <a:cubicBezTo>
                  <a:pt x="4060" y="344"/>
                  <a:pt x="4082" y="365"/>
                  <a:pt x="4108" y="365"/>
                </a:cubicBezTo>
                <a:cubicBezTo>
                  <a:pt x="4134" y="365"/>
                  <a:pt x="4155" y="344"/>
                  <a:pt x="4155" y="318"/>
                </a:cubicBezTo>
                <a:cubicBezTo>
                  <a:pt x="4155" y="292"/>
                  <a:pt x="4134" y="270"/>
                  <a:pt x="4108" y="270"/>
                </a:cubicBezTo>
                <a:close/>
                <a:moveTo>
                  <a:pt x="4108" y="406"/>
                </a:moveTo>
                <a:cubicBezTo>
                  <a:pt x="4082" y="406"/>
                  <a:pt x="4060" y="427"/>
                  <a:pt x="4060" y="453"/>
                </a:cubicBezTo>
                <a:cubicBezTo>
                  <a:pt x="4060" y="479"/>
                  <a:pt x="4082" y="501"/>
                  <a:pt x="4108" y="501"/>
                </a:cubicBezTo>
                <a:cubicBezTo>
                  <a:pt x="4134" y="501"/>
                  <a:pt x="4155" y="479"/>
                  <a:pt x="4155" y="453"/>
                </a:cubicBezTo>
                <a:cubicBezTo>
                  <a:pt x="4155" y="427"/>
                  <a:pt x="4134" y="406"/>
                  <a:pt x="4108" y="406"/>
                </a:cubicBezTo>
                <a:close/>
                <a:moveTo>
                  <a:pt x="4108" y="541"/>
                </a:moveTo>
                <a:cubicBezTo>
                  <a:pt x="4082" y="541"/>
                  <a:pt x="4060" y="562"/>
                  <a:pt x="4060" y="588"/>
                </a:cubicBezTo>
                <a:cubicBezTo>
                  <a:pt x="4060" y="615"/>
                  <a:pt x="4082" y="636"/>
                  <a:pt x="4108" y="636"/>
                </a:cubicBezTo>
                <a:cubicBezTo>
                  <a:pt x="4134" y="636"/>
                  <a:pt x="4155" y="615"/>
                  <a:pt x="4155" y="588"/>
                </a:cubicBezTo>
                <a:cubicBezTo>
                  <a:pt x="4155" y="562"/>
                  <a:pt x="4134" y="541"/>
                  <a:pt x="4108" y="541"/>
                </a:cubicBezTo>
                <a:close/>
                <a:moveTo>
                  <a:pt x="4108" y="1218"/>
                </a:moveTo>
                <a:cubicBezTo>
                  <a:pt x="4082" y="1218"/>
                  <a:pt x="4060" y="1239"/>
                  <a:pt x="4060" y="1265"/>
                </a:cubicBezTo>
                <a:cubicBezTo>
                  <a:pt x="4060" y="1291"/>
                  <a:pt x="4082" y="1313"/>
                  <a:pt x="4108" y="1313"/>
                </a:cubicBezTo>
                <a:cubicBezTo>
                  <a:pt x="4134" y="1313"/>
                  <a:pt x="4155" y="1291"/>
                  <a:pt x="4155" y="1265"/>
                </a:cubicBezTo>
                <a:cubicBezTo>
                  <a:pt x="4155" y="1239"/>
                  <a:pt x="4134" y="1218"/>
                  <a:pt x="4108" y="1218"/>
                </a:cubicBezTo>
                <a:close/>
                <a:moveTo>
                  <a:pt x="4108" y="1353"/>
                </a:moveTo>
                <a:cubicBezTo>
                  <a:pt x="4082" y="1353"/>
                  <a:pt x="4060" y="1374"/>
                  <a:pt x="4060" y="1401"/>
                </a:cubicBezTo>
                <a:cubicBezTo>
                  <a:pt x="4060" y="1427"/>
                  <a:pt x="4082" y="1448"/>
                  <a:pt x="4108" y="1448"/>
                </a:cubicBezTo>
                <a:cubicBezTo>
                  <a:pt x="4134" y="1448"/>
                  <a:pt x="4155" y="1427"/>
                  <a:pt x="4155" y="1401"/>
                </a:cubicBezTo>
                <a:cubicBezTo>
                  <a:pt x="4155" y="1374"/>
                  <a:pt x="4134" y="1353"/>
                  <a:pt x="4108" y="1353"/>
                </a:cubicBezTo>
                <a:close/>
                <a:moveTo>
                  <a:pt x="4108" y="1488"/>
                </a:moveTo>
                <a:cubicBezTo>
                  <a:pt x="4082" y="1488"/>
                  <a:pt x="4060" y="1510"/>
                  <a:pt x="4060" y="1536"/>
                </a:cubicBezTo>
                <a:cubicBezTo>
                  <a:pt x="4060" y="1562"/>
                  <a:pt x="4082" y="1583"/>
                  <a:pt x="4108" y="1583"/>
                </a:cubicBezTo>
                <a:cubicBezTo>
                  <a:pt x="4134" y="1583"/>
                  <a:pt x="4155" y="1562"/>
                  <a:pt x="4155" y="1536"/>
                </a:cubicBezTo>
                <a:cubicBezTo>
                  <a:pt x="4155" y="1510"/>
                  <a:pt x="4134" y="1488"/>
                  <a:pt x="4108" y="1488"/>
                </a:cubicBezTo>
                <a:close/>
                <a:moveTo>
                  <a:pt x="4108" y="1759"/>
                </a:moveTo>
                <a:cubicBezTo>
                  <a:pt x="4082" y="1759"/>
                  <a:pt x="4060" y="1780"/>
                  <a:pt x="4060" y="1807"/>
                </a:cubicBezTo>
                <a:cubicBezTo>
                  <a:pt x="4060" y="1833"/>
                  <a:pt x="4082" y="1854"/>
                  <a:pt x="4108" y="1854"/>
                </a:cubicBezTo>
                <a:cubicBezTo>
                  <a:pt x="4134" y="1854"/>
                  <a:pt x="4155" y="1833"/>
                  <a:pt x="4155" y="1807"/>
                </a:cubicBezTo>
                <a:cubicBezTo>
                  <a:pt x="4155" y="1780"/>
                  <a:pt x="4134" y="1759"/>
                  <a:pt x="4108" y="1759"/>
                </a:cubicBezTo>
                <a:close/>
                <a:moveTo>
                  <a:pt x="4108" y="1894"/>
                </a:moveTo>
                <a:cubicBezTo>
                  <a:pt x="4082" y="1894"/>
                  <a:pt x="4060" y="1916"/>
                  <a:pt x="4060" y="1942"/>
                </a:cubicBezTo>
                <a:cubicBezTo>
                  <a:pt x="4060" y="1968"/>
                  <a:pt x="4082" y="1989"/>
                  <a:pt x="4108" y="1989"/>
                </a:cubicBezTo>
                <a:cubicBezTo>
                  <a:pt x="4134" y="1989"/>
                  <a:pt x="4155" y="1968"/>
                  <a:pt x="4155" y="1942"/>
                </a:cubicBezTo>
                <a:cubicBezTo>
                  <a:pt x="4155" y="1916"/>
                  <a:pt x="4134" y="1894"/>
                  <a:pt x="4108" y="1894"/>
                </a:cubicBezTo>
                <a:close/>
                <a:moveTo>
                  <a:pt x="4108" y="2030"/>
                </a:moveTo>
                <a:cubicBezTo>
                  <a:pt x="4082" y="2030"/>
                  <a:pt x="4060" y="2051"/>
                  <a:pt x="4060" y="2077"/>
                </a:cubicBezTo>
                <a:cubicBezTo>
                  <a:pt x="4060" y="2103"/>
                  <a:pt x="4082" y="2125"/>
                  <a:pt x="4108" y="2125"/>
                </a:cubicBezTo>
                <a:cubicBezTo>
                  <a:pt x="4134" y="2125"/>
                  <a:pt x="4155" y="2103"/>
                  <a:pt x="4155" y="2077"/>
                </a:cubicBezTo>
                <a:cubicBezTo>
                  <a:pt x="4155" y="2051"/>
                  <a:pt x="4134" y="2030"/>
                  <a:pt x="4108" y="2030"/>
                </a:cubicBezTo>
                <a:close/>
                <a:moveTo>
                  <a:pt x="4108" y="2165"/>
                </a:moveTo>
                <a:cubicBezTo>
                  <a:pt x="4082" y="2165"/>
                  <a:pt x="4060" y="2186"/>
                  <a:pt x="4060" y="2213"/>
                </a:cubicBezTo>
                <a:cubicBezTo>
                  <a:pt x="4060" y="2239"/>
                  <a:pt x="4082" y="2260"/>
                  <a:pt x="4108" y="2260"/>
                </a:cubicBezTo>
                <a:cubicBezTo>
                  <a:pt x="4134" y="2260"/>
                  <a:pt x="4155" y="2239"/>
                  <a:pt x="4155" y="2213"/>
                </a:cubicBezTo>
                <a:cubicBezTo>
                  <a:pt x="4155" y="2186"/>
                  <a:pt x="4134" y="2165"/>
                  <a:pt x="4108" y="2165"/>
                </a:cubicBezTo>
                <a:close/>
                <a:moveTo>
                  <a:pt x="4108" y="2436"/>
                </a:moveTo>
                <a:cubicBezTo>
                  <a:pt x="4082" y="2436"/>
                  <a:pt x="4060" y="2457"/>
                  <a:pt x="4060" y="2483"/>
                </a:cubicBezTo>
                <a:cubicBezTo>
                  <a:pt x="4060" y="2510"/>
                  <a:pt x="4082" y="2531"/>
                  <a:pt x="4108" y="2531"/>
                </a:cubicBezTo>
                <a:cubicBezTo>
                  <a:pt x="4134" y="2531"/>
                  <a:pt x="4155" y="2510"/>
                  <a:pt x="4155" y="2483"/>
                </a:cubicBezTo>
                <a:cubicBezTo>
                  <a:pt x="4155" y="2457"/>
                  <a:pt x="4134" y="2436"/>
                  <a:pt x="4108" y="2436"/>
                </a:cubicBezTo>
                <a:close/>
                <a:moveTo>
                  <a:pt x="4108" y="2571"/>
                </a:moveTo>
                <a:cubicBezTo>
                  <a:pt x="4082" y="2571"/>
                  <a:pt x="4060" y="2593"/>
                  <a:pt x="4060" y="2619"/>
                </a:cubicBezTo>
                <a:cubicBezTo>
                  <a:pt x="4060" y="2645"/>
                  <a:pt x="4082" y="2666"/>
                  <a:pt x="4108" y="2666"/>
                </a:cubicBezTo>
                <a:cubicBezTo>
                  <a:pt x="4134" y="2666"/>
                  <a:pt x="4155" y="2645"/>
                  <a:pt x="4155" y="2619"/>
                </a:cubicBezTo>
                <a:cubicBezTo>
                  <a:pt x="4155" y="2593"/>
                  <a:pt x="4134" y="2571"/>
                  <a:pt x="4108" y="2571"/>
                </a:cubicBezTo>
                <a:close/>
                <a:moveTo>
                  <a:pt x="4108" y="2707"/>
                </a:moveTo>
                <a:cubicBezTo>
                  <a:pt x="4082" y="2707"/>
                  <a:pt x="4060" y="2728"/>
                  <a:pt x="4060" y="2754"/>
                </a:cubicBezTo>
                <a:cubicBezTo>
                  <a:pt x="4060" y="2780"/>
                  <a:pt x="4082" y="2802"/>
                  <a:pt x="4108" y="2802"/>
                </a:cubicBezTo>
                <a:cubicBezTo>
                  <a:pt x="4134" y="2802"/>
                  <a:pt x="4155" y="2780"/>
                  <a:pt x="4155" y="2754"/>
                </a:cubicBezTo>
                <a:cubicBezTo>
                  <a:pt x="4155" y="2728"/>
                  <a:pt x="4134" y="2707"/>
                  <a:pt x="4108" y="2707"/>
                </a:cubicBezTo>
                <a:close/>
                <a:moveTo>
                  <a:pt x="4108" y="2842"/>
                </a:moveTo>
                <a:cubicBezTo>
                  <a:pt x="4082" y="2842"/>
                  <a:pt x="4060" y="2863"/>
                  <a:pt x="4060" y="2889"/>
                </a:cubicBezTo>
                <a:cubicBezTo>
                  <a:pt x="4060" y="2916"/>
                  <a:pt x="4082" y="2937"/>
                  <a:pt x="4108" y="2937"/>
                </a:cubicBezTo>
                <a:cubicBezTo>
                  <a:pt x="4134" y="2937"/>
                  <a:pt x="4155" y="2916"/>
                  <a:pt x="4155" y="2889"/>
                </a:cubicBezTo>
                <a:cubicBezTo>
                  <a:pt x="4155" y="2863"/>
                  <a:pt x="4134" y="2842"/>
                  <a:pt x="4108" y="2842"/>
                </a:cubicBezTo>
                <a:close/>
                <a:moveTo>
                  <a:pt x="4108" y="2977"/>
                </a:moveTo>
                <a:cubicBezTo>
                  <a:pt x="4082" y="2977"/>
                  <a:pt x="4060" y="2999"/>
                  <a:pt x="4060" y="3025"/>
                </a:cubicBezTo>
                <a:cubicBezTo>
                  <a:pt x="4060" y="3051"/>
                  <a:pt x="4082" y="3072"/>
                  <a:pt x="4108" y="3072"/>
                </a:cubicBezTo>
                <a:cubicBezTo>
                  <a:pt x="4134" y="3072"/>
                  <a:pt x="4155" y="3051"/>
                  <a:pt x="4155" y="3025"/>
                </a:cubicBezTo>
                <a:cubicBezTo>
                  <a:pt x="4155" y="2999"/>
                  <a:pt x="4134" y="2977"/>
                  <a:pt x="4108" y="2977"/>
                </a:cubicBezTo>
                <a:close/>
                <a:moveTo>
                  <a:pt x="4108" y="3113"/>
                </a:moveTo>
                <a:cubicBezTo>
                  <a:pt x="4082" y="3113"/>
                  <a:pt x="4060" y="3134"/>
                  <a:pt x="4060" y="3160"/>
                </a:cubicBezTo>
                <a:cubicBezTo>
                  <a:pt x="4060" y="3186"/>
                  <a:pt x="4082" y="3208"/>
                  <a:pt x="4108" y="3208"/>
                </a:cubicBezTo>
                <a:cubicBezTo>
                  <a:pt x="4134" y="3208"/>
                  <a:pt x="4155" y="3186"/>
                  <a:pt x="4155" y="3160"/>
                </a:cubicBezTo>
                <a:cubicBezTo>
                  <a:pt x="4155" y="3134"/>
                  <a:pt x="4134" y="3113"/>
                  <a:pt x="4108" y="3113"/>
                </a:cubicBezTo>
                <a:close/>
                <a:moveTo>
                  <a:pt x="4108" y="3248"/>
                </a:moveTo>
                <a:cubicBezTo>
                  <a:pt x="4082" y="3248"/>
                  <a:pt x="4060" y="3269"/>
                  <a:pt x="4060" y="3295"/>
                </a:cubicBezTo>
                <a:cubicBezTo>
                  <a:pt x="4060" y="3322"/>
                  <a:pt x="4082" y="3343"/>
                  <a:pt x="4108" y="3343"/>
                </a:cubicBezTo>
                <a:cubicBezTo>
                  <a:pt x="4134" y="3343"/>
                  <a:pt x="4155" y="3322"/>
                  <a:pt x="4155" y="3295"/>
                </a:cubicBezTo>
                <a:cubicBezTo>
                  <a:pt x="4155" y="3269"/>
                  <a:pt x="4134" y="3248"/>
                  <a:pt x="4108" y="3248"/>
                </a:cubicBezTo>
                <a:close/>
                <a:moveTo>
                  <a:pt x="4108" y="3383"/>
                </a:moveTo>
                <a:cubicBezTo>
                  <a:pt x="4082" y="3383"/>
                  <a:pt x="4060" y="3405"/>
                  <a:pt x="4060" y="3431"/>
                </a:cubicBezTo>
                <a:cubicBezTo>
                  <a:pt x="4060" y="3457"/>
                  <a:pt x="4082" y="3478"/>
                  <a:pt x="4108" y="3478"/>
                </a:cubicBezTo>
                <a:cubicBezTo>
                  <a:pt x="4134" y="3478"/>
                  <a:pt x="4155" y="3457"/>
                  <a:pt x="4155" y="3431"/>
                </a:cubicBezTo>
                <a:cubicBezTo>
                  <a:pt x="4155" y="3405"/>
                  <a:pt x="4134" y="3383"/>
                  <a:pt x="4108" y="3383"/>
                </a:cubicBezTo>
                <a:close/>
                <a:moveTo>
                  <a:pt x="4108" y="3519"/>
                </a:moveTo>
                <a:cubicBezTo>
                  <a:pt x="4082" y="3519"/>
                  <a:pt x="4060" y="3540"/>
                  <a:pt x="4060" y="3566"/>
                </a:cubicBezTo>
                <a:cubicBezTo>
                  <a:pt x="4060" y="3592"/>
                  <a:pt x="4082" y="3614"/>
                  <a:pt x="4108" y="3614"/>
                </a:cubicBezTo>
                <a:cubicBezTo>
                  <a:pt x="4134" y="3614"/>
                  <a:pt x="4155" y="3592"/>
                  <a:pt x="4155" y="3566"/>
                </a:cubicBezTo>
                <a:cubicBezTo>
                  <a:pt x="4155" y="3540"/>
                  <a:pt x="4134" y="3519"/>
                  <a:pt x="4108" y="3519"/>
                </a:cubicBezTo>
                <a:close/>
                <a:moveTo>
                  <a:pt x="4108" y="4195"/>
                </a:moveTo>
                <a:cubicBezTo>
                  <a:pt x="4082" y="4195"/>
                  <a:pt x="4060" y="4217"/>
                  <a:pt x="4060" y="4243"/>
                </a:cubicBezTo>
                <a:cubicBezTo>
                  <a:pt x="4060" y="4269"/>
                  <a:pt x="4082" y="4290"/>
                  <a:pt x="4108" y="4290"/>
                </a:cubicBezTo>
                <a:cubicBezTo>
                  <a:pt x="4134" y="4290"/>
                  <a:pt x="4155" y="4269"/>
                  <a:pt x="4155" y="4243"/>
                </a:cubicBezTo>
                <a:cubicBezTo>
                  <a:pt x="4155" y="4217"/>
                  <a:pt x="4134" y="4195"/>
                  <a:pt x="4108" y="4195"/>
                </a:cubicBezTo>
                <a:close/>
                <a:moveTo>
                  <a:pt x="4108" y="4331"/>
                </a:moveTo>
                <a:cubicBezTo>
                  <a:pt x="4082" y="4331"/>
                  <a:pt x="4060" y="4352"/>
                  <a:pt x="4060" y="4378"/>
                </a:cubicBezTo>
                <a:cubicBezTo>
                  <a:pt x="4060" y="4404"/>
                  <a:pt x="4082" y="4426"/>
                  <a:pt x="4108" y="4426"/>
                </a:cubicBezTo>
                <a:cubicBezTo>
                  <a:pt x="4134" y="4426"/>
                  <a:pt x="4155" y="4404"/>
                  <a:pt x="4155" y="4378"/>
                </a:cubicBezTo>
                <a:cubicBezTo>
                  <a:pt x="4155" y="4352"/>
                  <a:pt x="4134" y="4331"/>
                  <a:pt x="4108" y="4331"/>
                </a:cubicBezTo>
                <a:close/>
                <a:moveTo>
                  <a:pt x="4108" y="4737"/>
                </a:moveTo>
                <a:cubicBezTo>
                  <a:pt x="4082" y="4737"/>
                  <a:pt x="4060" y="4758"/>
                  <a:pt x="4060" y="4784"/>
                </a:cubicBezTo>
                <a:cubicBezTo>
                  <a:pt x="4060" y="4811"/>
                  <a:pt x="4082" y="4832"/>
                  <a:pt x="4108" y="4832"/>
                </a:cubicBezTo>
                <a:cubicBezTo>
                  <a:pt x="4134" y="4832"/>
                  <a:pt x="4155" y="4811"/>
                  <a:pt x="4155" y="4784"/>
                </a:cubicBezTo>
                <a:cubicBezTo>
                  <a:pt x="4155" y="4758"/>
                  <a:pt x="4134" y="4737"/>
                  <a:pt x="4108" y="4737"/>
                </a:cubicBezTo>
                <a:close/>
                <a:moveTo>
                  <a:pt x="4108" y="4872"/>
                </a:moveTo>
                <a:cubicBezTo>
                  <a:pt x="4082" y="4872"/>
                  <a:pt x="4060" y="4893"/>
                  <a:pt x="4060" y="4920"/>
                </a:cubicBezTo>
                <a:cubicBezTo>
                  <a:pt x="4060" y="4946"/>
                  <a:pt x="4082" y="4967"/>
                  <a:pt x="4108" y="4967"/>
                </a:cubicBezTo>
                <a:cubicBezTo>
                  <a:pt x="4134" y="4967"/>
                  <a:pt x="4155" y="4946"/>
                  <a:pt x="4155" y="4920"/>
                </a:cubicBezTo>
                <a:cubicBezTo>
                  <a:pt x="4155" y="4893"/>
                  <a:pt x="4134" y="4872"/>
                  <a:pt x="4108" y="4872"/>
                </a:cubicBezTo>
                <a:close/>
                <a:moveTo>
                  <a:pt x="4108" y="5008"/>
                </a:moveTo>
                <a:cubicBezTo>
                  <a:pt x="4082" y="5008"/>
                  <a:pt x="4060" y="5029"/>
                  <a:pt x="4060" y="5055"/>
                </a:cubicBezTo>
                <a:cubicBezTo>
                  <a:pt x="4060" y="5081"/>
                  <a:pt x="4082" y="5103"/>
                  <a:pt x="4108" y="5103"/>
                </a:cubicBezTo>
                <a:cubicBezTo>
                  <a:pt x="4134" y="5103"/>
                  <a:pt x="4155" y="5081"/>
                  <a:pt x="4155" y="5055"/>
                </a:cubicBezTo>
                <a:cubicBezTo>
                  <a:pt x="4155" y="5029"/>
                  <a:pt x="4134" y="5008"/>
                  <a:pt x="4108" y="5008"/>
                </a:cubicBezTo>
                <a:close/>
                <a:moveTo>
                  <a:pt x="4108" y="5143"/>
                </a:moveTo>
                <a:cubicBezTo>
                  <a:pt x="4082" y="5143"/>
                  <a:pt x="4060" y="5164"/>
                  <a:pt x="4060" y="5190"/>
                </a:cubicBezTo>
                <a:cubicBezTo>
                  <a:pt x="4060" y="5217"/>
                  <a:pt x="4082" y="5238"/>
                  <a:pt x="4108" y="5238"/>
                </a:cubicBezTo>
                <a:cubicBezTo>
                  <a:pt x="4134" y="5238"/>
                  <a:pt x="4155" y="5217"/>
                  <a:pt x="4155" y="5190"/>
                </a:cubicBezTo>
                <a:cubicBezTo>
                  <a:pt x="4155" y="5164"/>
                  <a:pt x="4134" y="5143"/>
                  <a:pt x="4108" y="5143"/>
                </a:cubicBezTo>
                <a:close/>
                <a:moveTo>
                  <a:pt x="4108" y="5278"/>
                </a:moveTo>
                <a:cubicBezTo>
                  <a:pt x="4082" y="5278"/>
                  <a:pt x="4060" y="5300"/>
                  <a:pt x="4060" y="5326"/>
                </a:cubicBezTo>
                <a:cubicBezTo>
                  <a:pt x="4060" y="5352"/>
                  <a:pt x="4082" y="5373"/>
                  <a:pt x="4108" y="5373"/>
                </a:cubicBezTo>
                <a:cubicBezTo>
                  <a:pt x="4134" y="5373"/>
                  <a:pt x="4155" y="5352"/>
                  <a:pt x="4155" y="5326"/>
                </a:cubicBezTo>
                <a:cubicBezTo>
                  <a:pt x="4155" y="5300"/>
                  <a:pt x="4134" y="5278"/>
                  <a:pt x="4108" y="5278"/>
                </a:cubicBezTo>
                <a:close/>
                <a:moveTo>
                  <a:pt x="4108" y="5414"/>
                </a:moveTo>
                <a:cubicBezTo>
                  <a:pt x="4082" y="5414"/>
                  <a:pt x="4060" y="5435"/>
                  <a:pt x="4060" y="5461"/>
                </a:cubicBezTo>
                <a:cubicBezTo>
                  <a:pt x="4060" y="5487"/>
                  <a:pt x="4082" y="5509"/>
                  <a:pt x="4108" y="5509"/>
                </a:cubicBezTo>
                <a:cubicBezTo>
                  <a:pt x="4134" y="5509"/>
                  <a:pt x="4155" y="5487"/>
                  <a:pt x="4155" y="5461"/>
                </a:cubicBezTo>
                <a:cubicBezTo>
                  <a:pt x="4155" y="5435"/>
                  <a:pt x="4134" y="5414"/>
                  <a:pt x="4108" y="5414"/>
                </a:cubicBezTo>
                <a:close/>
                <a:moveTo>
                  <a:pt x="4108" y="5549"/>
                </a:moveTo>
                <a:cubicBezTo>
                  <a:pt x="4082" y="5549"/>
                  <a:pt x="4060" y="5570"/>
                  <a:pt x="4060" y="5596"/>
                </a:cubicBezTo>
                <a:cubicBezTo>
                  <a:pt x="4060" y="5623"/>
                  <a:pt x="4082" y="5644"/>
                  <a:pt x="4108" y="5644"/>
                </a:cubicBezTo>
                <a:cubicBezTo>
                  <a:pt x="4134" y="5644"/>
                  <a:pt x="4155" y="5623"/>
                  <a:pt x="4155" y="5596"/>
                </a:cubicBezTo>
                <a:cubicBezTo>
                  <a:pt x="4155" y="5570"/>
                  <a:pt x="4134" y="5549"/>
                  <a:pt x="4108" y="5549"/>
                </a:cubicBezTo>
                <a:close/>
                <a:moveTo>
                  <a:pt x="4108" y="5684"/>
                </a:moveTo>
                <a:cubicBezTo>
                  <a:pt x="4082" y="5684"/>
                  <a:pt x="4060" y="5706"/>
                  <a:pt x="4060" y="5732"/>
                </a:cubicBezTo>
                <a:cubicBezTo>
                  <a:pt x="4060" y="5758"/>
                  <a:pt x="4082" y="5779"/>
                  <a:pt x="4108" y="5779"/>
                </a:cubicBezTo>
                <a:cubicBezTo>
                  <a:pt x="4134" y="5779"/>
                  <a:pt x="4155" y="5758"/>
                  <a:pt x="4155" y="5732"/>
                </a:cubicBezTo>
                <a:cubicBezTo>
                  <a:pt x="4155" y="5706"/>
                  <a:pt x="4134" y="5684"/>
                  <a:pt x="4108" y="5684"/>
                </a:cubicBezTo>
                <a:close/>
                <a:moveTo>
                  <a:pt x="3973" y="135"/>
                </a:moveTo>
                <a:cubicBezTo>
                  <a:pt x="3946" y="135"/>
                  <a:pt x="3925" y="156"/>
                  <a:pt x="3925" y="182"/>
                </a:cubicBezTo>
                <a:cubicBezTo>
                  <a:pt x="3925" y="209"/>
                  <a:pt x="3946" y="230"/>
                  <a:pt x="3973" y="230"/>
                </a:cubicBezTo>
                <a:cubicBezTo>
                  <a:pt x="3999" y="230"/>
                  <a:pt x="4020" y="209"/>
                  <a:pt x="4020" y="182"/>
                </a:cubicBezTo>
                <a:cubicBezTo>
                  <a:pt x="4020" y="156"/>
                  <a:pt x="3999" y="135"/>
                  <a:pt x="3973" y="135"/>
                </a:cubicBezTo>
                <a:close/>
                <a:moveTo>
                  <a:pt x="3973" y="270"/>
                </a:moveTo>
                <a:cubicBezTo>
                  <a:pt x="3946" y="270"/>
                  <a:pt x="3925" y="292"/>
                  <a:pt x="3925" y="318"/>
                </a:cubicBezTo>
                <a:cubicBezTo>
                  <a:pt x="3925" y="344"/>
                  <a:pt x="3946" y="365"/>
                  <a:pt x="3973" y="365"/>
                </a:cubicBezTo>
                <a:cubicBezTo>
                  <a:pt x="3999" y="365"/>
                  <a:pt x="4020" y="344"/>
                  <a:pt x="4020" y="318"/>
                </a:cubicBezTo>
                <a:cubicBezTo>
                  <a:pt x="4020" y="292"/>
                  <a:pt x="3999" y="270"/>
                  <a:pt x="3973" y="270"/>
                </a:cubicBezTo>
                <a:close/>
                <a:moveTo>
                  <a:pt x="3973" y="406"/>
                </a:moveTo>
                <a:cubicBezTo>
                  <a:pt x="3946" y="406"/>
                  <a:pt x="3925" y="427"/>
                  <a:pt x="3925" y="453"/>
                </a:cubicBezTo>
                <a:cubicBezTo>
                  <a:pt x="3925" y="479"/>
                  <a:pt x="3946" y="501"/>
                  <a:pt x="3973" y="501"/>
                </a:cubicBezTo>
                <a:cubicBezTo>
                  <a:pt x="3999" y="501"/>
                  <a:pt x="4020" y="479"/>
                  <a:pt x="4020" y="453"/>
                </a:cubicBezTo>
                <a:cubicBezTo>
                  <a:pt x="4020" y="427"/>
                  <a:pt x="3999" y="406"/>
                  <a:pt x="3973" y="406"/>
                </a:cubicBezTo>
                <a:close/>
                <a:moveTo>
                  <a:pt x="3973" y="541"/>
                </a:moveTo>
                <a:cubicBezTo>
                  <a:pt x="3946" y="541"/>
                  <a:pt x="3925" y="562"/>
                  <a:pt x="3925" y="588"/>
                </a:cubicBezTo>
                <a:cubicBezTo>
                  <a:pt x="3925" y="615"/>
                  <a:pt x="3946" y="636"/>
                  <a:pt x="3973" y="636"/>
                </a:cubicBezTo>
                <a:cubicBezTo>
                  <a:pt x="3999" y="636"/>
                  <a:pt x="4020" y="615"/>
                  <a:pt x="4020" y="588"/>
                </a:cubicBezTo>
                <a:cubicBezTo>
                  <a:pt x="4020" y="562"/>
                  <a:pt x="3999" y="541"/>
                  <a:pt x="3973" y="541"/>
                </a:cubicBezTo>
                <a:close/>
                <a:moveTo>
                  <a:pt x="3973" y="676"/>
                </a:moveTo>
                <a:cubicBezTo>
                  <a:pt x="3946" y="676"/>
                  <a:pt x="3925" y="698"/>
                  <a:pt x="3925" y="724"/>
                </a:cubicBezTo>
                <a:cubicBezTo>
                  <a:pt x="3925" y="750"/>
                  <a:pt x="3946" y="771"/>
                  <a:pt x="3973" y="771"/>
                </a:cubicBezTo>
                <a:cubicBezTo>
                  <a:pt x="3999" y="771"/>
                  <a:pt x="4020" y="750"/>
                  <a:pt x="4020" y="724"/>
                </a:cubicBezTo>
                <a:cubicBezTo>
                  <a:pt x="4020" y="698"/>
                  <a:pt x="3999" y="676"/>
                  <a:pt x="3973" y="676"/>
                </a:cubicBezTo>
                <a:close/>
                <a:moveTo>
                  <a:pt x="3973" y="947"/>
                </a:moveTo>
                <a:cubicBezTo>
                  <a:pt x="3946" y="947"/>
                  <a:pt x="3925" y="968"/>
                  <a:pt x="3925" y="994"/>
                </a:cubicBezTo>
                <a:cubicBezTo>
                  <a:pt x="3925" y="1021"/>
                  <a:pt x="3946" y="1042"/>
                  <a:pt x="3973" y="1042"/>
                </a:cubicBezTo>
                <a:cubicBezTo>
                  <a:pt x="3999" y="1042"/>
                  <a:pt x="4020" y="1021"/>
                  <a:pt x="4020" y="994"/>
                </a:cubicBezTo>
                <a:cubicBezTo>
                  <a:pt x="4020" y="968"/>
                  <a:pt x="3999" y="947"/>
                  <a:pt x="3973" y="947"/>
                </a:cubicBezTo>
                <a:close/>
                <a:moveTo>
                  <a:pt x="3973" y="1082"/>
                </a:moveTo>
                <a:cubicBezTo>
                  <a:pt x="3946" y="1082"/>
                  <a:pt x="3925" y="1104"/>
                  <a:pt x="3925" y="1130"/>
                </a:cubicBezTo>
                <a:cubicBezTo>
                  <a:pt x="3925" y="1156"/>
                  <a:pt x="3946" y="1177"/>
                  <a:pt x="3973" y="1177"/>
                </a:cubicBezTo>
                <a:cubicBezTo>
                  <a:pt x="3999" y="1177"/>
                  <a:pt x="4020" y="1156"/>
                  <a:pt x="4020" y="1130"/>
                </a:cubicBezTo>
                <a:cubicBezTo>
                  <a:pt x="4020" y="1104"/>
                  <a:pt x="3999" y="1082"/>
                  <a:pt x="3973" y="1082"/>
                </a:cubicBezTo>
                <a:close/>
                <a:moveTo>
                  <a:pt x="3973" y="1218"/>
                </a:moveTo>
                <a:cubicBezTo>
                  <a:pt x="3946" y="1218"/>
                  <a:pt x="3925" y="1239"/>
                  <a:pt x="3925" y="1265"/>
                </a:cubicBezTo>
                <a:cubicBezTo>
                  <a:pt x="3925" y="1291"/>
                  <a:pt x="3946" y="1313"/>
                  <a:pt x="3973" y="1313"/>
                </a:cubicBezTo>
                <a:cubicBezTo>
                  <a:pt x="3999" y="1313"/>
                  <a:pt x="4020" y="1291"/>
                  <a:pt x="4020" y="1265"/>
                </a:cubicBezTo>
                <a:cubicBezTo>
                  <a:pt x="4020" y="1239"/>
                  <a:pt x="3999" y="1218"/>
                  <a:pt x="3973" y="1218"/>
                </a:cubicBezTo>
                <a:close/>
                <a:moveTo>
                  <a:pt x="3973" y="1353"/>
                </a:moveTo>
                <a:cubicBezTo>
                  <a:pt x="3946" y="1353"/>
                  <a:pt x="3925" y="1374"/>
                  <a:pt x="3925" y="1401"/>
                </a:cubicBezTo>
                <a:cubicBezTo>
                  <a:pt x="3925" y="1427"/>
                  <a:pt x="3946" y="1448"/>
                  <a:pt x="3973" y="1448"/>
                </a:cubicBezTo>
                <a:cubicBezTo>
                  <a:pt x="3999" y="1448"/>
                  <a:pt x="4020" y="1427"/>
                  <a:pt x="4020" y="1401"/>
                </a:cubicBezTo>
                <a:cubicBezTo>
                  <a:pt x="4020" y="1374"/>
                  <a:pt x="3999" y="1353"/>
                  <a:pt x="3973" y="1353"/>
                </a:cubicBezTo>
                <a:close/>
                <a:moveTo>
                  <a:pt x="3973" y="2707"/>
                </a:moveTo>
                <a:cubicBezTo>
                  <a:pt x="3946" y="2707"/>
                  <a:pt x="3925" y="2728"/>
                  <a:pt x="3925" y="2754"/>
                </a:cubicBezTo>
                <a:cubicBezTo>
                  <a:pt x="3925" y="2780"/>
                  <a:pt x="3946" y="2802"/>
                  <a:pt x="3973" y="2802"/>
                </a:cubicBezTo>
                <a:cubicBezTo>
                  <a:pt x="3999" y="2802"/>
                  <a:pt x="4020" y="2780"/>
                  <a:pt x="4020" y="2754"/>
                </a:cubicBezTo>
                <a:cubicBezTo>
                  <a:pt x="4020" y="2728"/>
                  <a:pt x="3999" y="2707"/>
                  <a:pt x="3973" y="2707"/>
                </a:cubicBezTo>
                <a:close/>
                <a:moveTo>
                  <a:pt x="3973" y="2842"/>
                </a:moveTo>
                <a:cubicBezTo>
                  <a:pt x="3946" y="2842"/>
                  <a:pt x="3925" y="2863"/>
                  <a:pt x="3925" y="2889"/>
                </a:cubicBezTo>
                <a:cubicBezTo>
                  <a:pt x="3925" y="2916"/>
                  <a:pt x="3946" y="2937"/>
                  <a:pt x="3973" y="2937"/>
                </a:cubicBezTo>
                <a:cubicBezTo>
                  <a:pt x="3999" y="2937"/>
                  <a:pt x="4020" y="2916"/>
                  <a:pt x="4020" y="2889"/>
                </a:cubicBezTo>
                <a:cubicBezTo>
                  <a:pt x="4020" y="2863"/>
                  <a:pt x="3999" y="2842"/>
                  <a:pt x="3973" y="2842"/>
                </a:cubicBezTo>
                <a:close/>
                <a:moveTo>
                  <a:pt x="3973" y="2977"/>
                </a:moveTo>
                <a:cubicBezTo>
                  <a:pt x="3946" y="2977"/>
                  <a:pt x="3925" y="2999"/>
                  <a:pt x="3925" y="3025"/>
                </a:cubicBezTo>
                <a:cubicBezTo>
                  <a:pt x="3925" y="3051"/>
                  <a:pt x="3946" y="3072"/>
                  <a:pt x="3973" y="3072"/>
                </a:cubicBezTo>
                <a:cubicBezTo>
                  <a:pt x="3999" y="3072"/>
                  <a:pt x="4020" y="3051"/>
                  <a:pt x="4020" y="3025"/>
                </a:cubicBezTo>
                <a:cubicBezTo>
                  <a:pt x="4020" y="2999"/>
                  <a:pt x="3999" y="2977"/>
                  <a:pt x="3973" y="2977"/>
                </a:cubicBezTo>
                <a:close/>
                <a:moveTo>
                  <a:pt x="3973" y="3113"/>
                </a:moveTo>
                <a:cubicBezTo>
                  <a:pt x="3946" y="3113"/>
                  <a:pt x="3925" y="3134"/>
                  <a:pt x="3925" y="3160"/>
                </a:cubicBezTo>
                <a:cubicBezTo>
                  <a:pt x="3925" y="3186"/>
                  <a:pt x="3946" y="3208"/>
                  <a:pt x="3973" y="3208"/>
                </a:cubicBezTo>
                <a:cubicBezTo>
                  <a:pt x="3999" y="3208"/>
                  <a:pt x="4020" y="3186"/>
                  <a:pt x="4020" y="3160"/>
                </a:cubicBezTo>
                <a:cubicBezTo>
                  <a:pt x="4020" y="3134"/>
                  <a:pt x="3999" y="3113"/>
                  <a:pt x="3973" y="3113"/>
                </a:cubicBezTo>
                <a:close/>
                <a:moveTo>
                  <a:pt x="3973" y="3248"/>
                </a:moveTo>
                <a:cubicBezTo>
                  <a:pt x="3946" y="3248"/>
                  <a:pt x="3925" y="3269"/>
                  <a:pt x="3925" y="3295"/>
                </a:cubicBezTo>
                <a:cubicBezTo>
                  <a:pt x="3925" y="3322"/>
                  <a:pt x="3946" y="3343"/>
                  <a:pt x="3973" y="3343"/>
                </a:cubicBezTo>
                <a:cubicBezTo>
                  <a:pt x="3999" y="3343"/>
                  <a:pt x="4020" y="3322"/>
                  <a:pt x="4020" y="3295"/>
                </a:cubicBezTo>
                <a:cubicBezTo>
                  <a:pt x="4020" y="3269"/>
                  <a:pt x="3999" y="3248"/>
                  <a:pt x="3973" y="3248"/>
                </a:cubicBezTo>
                <a:close/>
                <a:moveTo>
                  <a:pt x="3973" y="3383"/>
                </a:moveTo>
                <a:cubicBezTo>
                  <a:pt x="3946" y="3383"/>
                  <a:pt x="3925" y="3405"/>
                  <a:pt x="3925" y="3431"/>
                </a:cubicBezTo>
                <a:cubicBezTo>
                  <a:pt x="3925" y="3457"/>
                  <a:pt x="3946" y="3478"/>
                  <a:pt x="3973" y="3478"/>
                </a:cubicBezTo>
                <a:cubicBezTo>
                  <a:pt x="3999" y="3478"/>
                  <a:pt x="4020" y="3457"/>
                  <a:pt x="4020" y="3431"/>
                </a:cubicBezTo>
                <a:cubicBezTo>
                  <a:pt x="4020" y="3405"/>
                  <a:pt x="3999" y="3383"/>
                  <a:pt x="3973" y="3383"/>
                </a:cubicBezTo>
                <a:close/>
                <a:moveTo>
                  <a:pt x="3973" y="3519"/>
                </a:moveTo>
                <a:cubicBezTo>
                  <a:pt x="3946" y="3519"/>
                  <a:pt x="3925" y="3540"/>
                  <a:pt x="3925" y="3566"/>
                </a:cubicBezTo>
                <a:cubicBezTo>
                  <a:pt x="3925" y="3592"/>
                  <a:pt x="3946" y="3614"/>
                  <a:pt x="3973" y="3614"/>
                </a:cubicBezTo>
                <a:cubicBezTo>
                  <a:pt x="3999" y="3614"/>
                  <a:pt x="4020" y="3592"/>
                  <a:pt x="4020" y="3566"/>
                </a:cubicBezTo>
                <a:cubicBezTo>
                  <a:pt x="4020" y="3540"/>
                  <a:pt x="3999" y="3519"/>
                  <a:pt x="3973" y="3519"/>
                </a:cubicBezTo>
                <a:close/>
                <a:moveTo>
                  <a:pt x="3973" y="3654"/>
                </a:moveTo>
                <a:cubicBezTo>
                  <a:pt x="3946" y="3654"/>
                  <a:pt x="3925" y="3675"/>
                  <a:pt x="3925" y="3702"/>
                </a:cubicBezTo>
                <a:cubicBezTo>
                  <a:pt x="3925" y="3728"/>
                  <a:pt x="3946" y="3749"/>
                  <a:pt x="3973" y="3749"/>
                </a:cubicBezTo>
                <a:cubicBezTo>
                  <a:pt x="3999" y="3749"/>
                  <a:pt x="4020" y="3728"/>
                  <a:pt x="4020" y="3702"/>
                </a:cubicBezTo>
                <a:cubicBezTo>
                  <a:pt x="4020" y="3675"/>
                  <a:pt x="3999" y="3654"/>
                  <a:pt x="3973" y="3654"/>
                </a:cubicBezTo>
                <a:close/>
                <a:moveTo>
                  <a:pt x="3973" y="3789"/>
                </a:moveTo>
                <a:cubicBezTo>
                  <a:pt x="3946" y="3789"/>
                  <a:pt x="3925" y="3811"/>
                  <a:pt x="3925" y="3837"/>
                </a:cubicBezTo>
                <a:cubicBezTo>
                  <a:pt x="3925" y="3863"/>
                  <a:pt x="3946" y="3884"/>
                  <a:pt x="3973" y="3884"/>
                </a:cubicBezTo>
                <a:cubicBezTo>
                  <a:pt x="3999" y="3884"/>
                  <a:pt x="4020" y="3863"/>
                  <a:pt x="4020" y="3837"/>
                </a:cubicBezTo>
                <a:cubicBezTo>
                  <a:pt x="4020" y="3811"/>
                  <a:pt x="3999" y="3789"/>
                  <a:pt x="3973" y="3789"/>
                </a:cubicBezTo>
                <a:close/>
                <a:moveTo>
                  <a:pt x="3973" y="3925"/>
                </a:moveTo>
                <a:cubicBezTo>
                  <a:pt x="3946" y="3925"/>
                  <a:pt x="3925" y="3946"/>
                  <a:pt x="3925" y="3972"/>
                </a:cubicBezTo>
                <a:cubicBezTo>
                  <a:pt x="3925" y="3998"/>
                  <a:pt x="3946" y="4020"/>
                  <a:pt x="3973" y="4020"/>
                </a:cubicBezTo>
                <a:cubicBezTo>
                  <a:pt x="3999" y="4020"/>
                  <a:pt x="4020" y="3998"/>
                  <a:pt x="4020" y="3972"/>
                </a:cubicBezTo>
                <a:cubicBezTo>
                  <a:pt x="4020" y="3946"/>
                  <a:pt x="3999" y="3925"/>
                  <a:pt x="3973" y="3925"/>
                </a:cubicBezTo>
                <a:close/>
                <a:moveTo>
                  <a:pt x="3973" y="4195"/>
                </a:moveTo>
                <a:cubicBezTo>
                  <a:pt x="3946" y="4195"/>
                  <a:pt x="3925" y="4217"/>
                  <a:pt x="3925" y="4243"/>
                </a:cubicBezTo>
                <a:cubicBezTo>
                  <a:pt x="3925" y="4269"/>
                  <a:pt x="3946" y="4290"/>
                  <a:pt x="3973" y="4290"/>
                </a:cubicBezTo>
                <a:cubicBezTo>
                  <a:pt x="3999" y="4290"/>
                  <a:pt x="4020" y="4269"/>
                  <a:pt x="4020" y="4243"/>
                </a:cubicBezTo>
                <a:cubicBezTo>
                  <a:pt x="4020" y="4217"/>
                  <a:pt x="3999" y="4195"/>
                  <a:pt x="3973" y="4195"/>
                </a:cubicBezTo>
                <a:close/>
                <a:moveTo>
                  <a:pt x="3973" y="4737"/>
                </a:moveTo>
                <a:cubicBezTo>
                  <a:pt x="3946" y="4737"/>
                  <a:pt x="3925" y="4758"/>
                  <a:pt x="3925" y="4784"/>
                </a:cubicBezTo>
                <a:cubicBezTo>
                  <a:pt x="3925" y="4811"/>
                  <a:pt x="3946" y="4832"/>
                  <a:pt x="3973" y="4832"/>
                </a:cubicBezTo>
                <a:cubicBezTo>
                  <a:pt x="3999" y="4832"/>
                  <a:pt x="4020" y="4811"/>
                  <a:pt x="4020" y="4784"/>
                </a:cubicBezTo>
                <a:cubicBezTo>
                  <a:pt x="4020" y="4758"/>
                  <a:pt x="3999" y="4737"/>
                  <a:pt x="3973" y="4737"/>
                </a:cubicBezTo>
                <a:close/>
                <a:moveTo>
                  <a:pt x="3973" y="4872"/>
                </a:moveTo>
                <a:cubicBezTo>
                  <a:pt x="3946" y="4872"/>
                  <a:pt x="3925" y="4893"/>
                  <a:pt x="3925" y="4920"/>
                </a:cubicBezTo>
                <a:cubicBezTo>
                  <a:pt x="3925" y="4946"/>
                  <a:pt x="3946" y="4967"/>
                  <a:pt x="3973" y="4967"/>
                </a:cubicBezTo>
                <a:cubicBezTo>
                  <a:pt x="3999" y="4967"/>
                  <a:pt x="4020" y="4946"/>
                  <a:pt x="4020" y="4920"/>
                </a:cubicBezTo>
                <a:cubicBezTo>
                  <a:pt x="4020" y="4893"/>
                  <a:pt x="3999" y="4872"/>
                  <a:pt x="3973" y="4872"/>
                </a:cubicBezTo>
                <a:close/>
                <a:moveTo>
                  <a:pt x="3973" y="5143"/>
                </a:moveTo>
                <a:cubicBezTo>
                  <a:pt x="3946" y="5143"/>
                  <a:pt x="3925" y="5164"/>
                  <a:pt x="3925" y="5190"/>
                </a:cubicBezTo>
                <a:cubicBezTo>
                  <a:pt x="3925" y="5217"/>
                  <a:pt x="3946" y="5238"/>
                  <a:pt x="3973" y="5238"/>
                </a:cubicBezTo>
                <a:cubicBezTo>
                  <a:pt x="3999" y="5238"/>
                  <a:pt x="4020" y="5217"/>
                  <a:pt x="4020" y="5190"/>
                </a:cubicBezTo>
                <a:cubicBezTo>
                  <a:pt x="4020" y="5164"/>
                  <a:pt x="3999" y="5143"/>
                  <a:pt x="3973" y="5143"/>
                </a:cubicBezTo>
                <a:close/>
                <a:moveTo>
                  <a:pt x="3973" y="5278"/>
                </a:moveTo>
                <a:cubicBezTo>
                  <a:pt x="3946" y="5278"/>
                  <a:pt x="3925" y="5300"/>
                  <a:pt x="3925" y="5326"/>
                </a:cubicBezTo>
                <a:cubicBezTo>
                  <a:pt x="3925" y="5352"/>
                  <a:pt x="3946" y="5373"/>
                  <a:pt x="3973" y="5373"/>
                </a:cubicBezTo>
                <a:cubicBezTo>
                  <a:pt x="3999" y="5373"/>
                  <a:pt x="4020" y="5352"/>
                  <a:pt x="4020" y="5326"/>
                </a:cubicBezTo>
                <a:cubicBezTo>
                  <a:pt x="4020" y="5300"/>
                  <a:pt x="3999" y="5278"/>
                  <a:pt x="3973" y="5278"/>
                </a:cubicBezTo>
                <a:close/>
                <a:moveTo>
                  <a:pt x="3973" y="5414"/>
                </a:moveTo>
                <a:cubicBezTo>
                  <a:pt x="3946" y="5414"/>
                  <a:pt x="3925" y="5435"/>
                  <a:pt x="3925" y="5461"/>
                </a:cubicBezTo>
                <a:cubicBezTo>
                  <a:pt x="3925" y="5487"/>
                  <a:pt x="3946" y="5509"/>
                  <a:pt x="3973" y="5509"/>
                </a:cubicBezTo>
                <a:cubicBezTo>
                  <a:pt x="3999" y="5509"/>
                  <a:pt x="4020" y="5487"/>
                  <a:pt x="4020" y="5461"/>
                </a:cubicBezTo>
                <a:cubicBezTo>
                  <a:pt x="4020" y="5435"/>
                  <a:pt x="3999" y="5414"/>
                  <a:pt x="3973" y="5414"/>
                </a:cubicBezTo>
                <a:close/>
                <a:moveTo>
                  <a:pt x="3837" y="135"/>
                </a:moveTo>
                <a:cubicBezTo>
                  <a:pt x="3811" y="135"/>
                  <a:pt x="3790" y="156"/>
                  <a:pt x="3790" y="182"/>
                </a:cubicBezTo>
                <a:cubicBezTo>
                  <a:pt x="3790" y="209"/>
                  <a:pt x="3811" y="230"/>
                  <a:pt x="3837" y="230"/>
                </a:cubicBezTo>
                <a:cubicBezTo>
                  <a:pt x="3863" y="230"/>
                  <a:pt x="3885" y="209"/>
                  <a:pt x="3885" y="182"/>
                </a:cubicBezTo>
                <a:cubicBezTo>
                  <a:pt x="3885" y="156"/>
                  <a:pt x="3863" y="135"/>
                  <a:pt x="3837" y="135"/>
                </a:cubicBezTo>
                <a:close/>
                <a:moveTo>
                  <a:pt x="3837" y="270"/>
                </a:moveTo>
                <a:cubicBezTo>
                  <a:pt x="3811" y="270"/>
                  <a:pt x="3790" y="292"/>
                  <a:pt x="3790" y="318"/>
                </a:cubicBezTo>
                <a:cubicBezTo>
                  <a:pt x="3790" y="344"/>
                  <a:pt x="3811" y="365"/>
                  <a:pt x="3837" y="365"/>
                </a:cubicBezTo>
                <a:cubicBezTo>
                  <a:pt x="3863" y="365"/>
                  <a:pt x="3885" y="344"/>
                  <a:pt x="3885" y="318"/>
                </a:cubicBezTo>
                <a:cubicBezTo>
                  <a:pt x="3885" y="292"/>
                  <a:pt x="3863" y="270"/>
                  <a:pt x="3837" y="270"/>
                </a:cubicBezTo>
                <a:close/>
                <a:moveTo>
                  <a:pt x="3837" y="406"/>
                </a:moveTo>
                <a:cubicBezTo>
                  <a:pt x="3811" y="406"/>
                  <a:pt x="3790" y="427"/>
                  <a:pt x="3790" y="453"/>
                </a:cubicBezTo>
                <a:cubicBezTo>
                  <a:pt x="3790" y="479"/>
                  <a:pt x="3811" y="501"/>
                  <a:pt x="3837" y="501"/>
                </a:cubicBezTo>
                <a:cubicBezTo>
                  <a:pt x="3863" y="501"/>
                  <a:pt x="3885" y="479"/>
                  <a:pt x="3885" y="453"/>
                </a:cubicBezTo>
                <a:cubicBezTo>
                  <a:pt x="3885" y="427"/>
                  <a:pt x="3863" y="406"/>
                  <a:pt x="3837" y="406"/>
                </a:cubicBezTo>
                <a:close/>
                <a:moveTo>
                  <a:pt x="3837" y="541"/>
                </a:moveTo>
                <a:cubicBezTo>
                  <a:pt x="3811" y="541"/>
                  <a:pt x="3790" y="562"/>
                  <a:pt x="3790" y="588"/>
                </a:cubicBezTo>
                <a:cubicBezTo>
                  <a:pt x="3790" y="615"/>
                  <a:pt x="3811" y="636"/>
                  <a:pt x="3837" y="636"/>
                </a:cubicBezTo>
                <a:cubicBezTo>
                  <a:pt x="3863" y="636"/>
                  <a:pt x="3885" y="615"/>
                  <a:pt x="3885" y="588"/>
                </a:cubicBezTo>
                <a:cubicBezTo>
                  <a:pt x="3885" y="562"/>
                  <a:pt x="3863" y="541"/>
                  <a:pt x="3837" y="541"/>
                </a:cubicBezTo>
                <a:close/>
                <a:moveTo>
                  <a:pt x="3837" y="676"/>
                </a:moveTo>
                <a:cubicBezTo>
                  <a:pt x="3811" y="676"/>
                  <a:pt x="3790" y="698"/>
                  <a:pt x="3790" y="724"/>
                </a:cubicBezTo>
                <a:cubicBezTo>
                  <a:pt x="3790" y="750"/>
                  <a:pt x="3811" y="771"/>
                  <a:pt x="3837" y="771"/>
                </a:cubicBezTo>
                <a:cubicBezTo>
                  <a:pt x="3863" y="771"/>
                  <a:pt x="3885" y="750"/>
                  <a:pt x="3885" y="724"/>
                </a:cubicBezTo>
                <a:cubicBezTo>
                  <a:pt x="3885" y="698"/>
                  <a:pt x="3863" y="676"/>
                  <a:pt x="3837" y="676"/>
                </a:cubicBezTo>
                <a:close/>
                <a:moveTo>
                  <a:pt x="3837" y="947"/>
                </a:moveTo>
                <a:cubicBezTo>
                  <a:pt x="3811" y="947"/>
                  <a:pt x="3790" y="968"/>
                  <a:pt x="3790" y="994"/>
                </a:cubicBezTo>
                <a:cubicBezTo>
                  <a:pt x="3790" y="1021"/>
                  <a:pt x="3811" y="1042"/>
                  <a:pt x="3837" y="1042"/>
                </a:cubicBezTo>
                <a:cubicBezTo>
                  <a:pt x="3863" y="1042"/>
                  <a:pt x="3885" y="1021"/>
                  <a:pt x="3885" y="994"/>
                </a:cubicBezTo>
                <a:cubicBezTo>
                  <a:pt x="3885" y="968"/>
                  <a:pt x="3863" y="947"/>
                  <a:pt x="3837" y="947"/>
                </a:cubicBezTo>
                <a:close/>
                <a:moveTo>
                  <a:pt x="3837" y="1082"/>
                </a:moveTo>
                <a:cubicBezTo>
                  <a:pt x="3811" y="1082"/>
                  <a:pt x="3790" y="1104"/>
                  <a:pt x="3790" y="1130"/>
                </a:cubicBezTo>
                <a:cubicBezTo>
                  <a:pt x="3790" y="1156"/>
                  <a:pt x="3811" y="1177"/>
                  <a:pt x="3837" y="1177"/>
                </a:cubicBezTo>
                <a:cubicBezTo>
                  <a:pt x="3863" y="1177"/>
                  <a:pt x="3885" y="1156"/>
                  <a:pt x="3885" y="1130"/>
                </a:cubicBezTo>
                <a:cubicBezTo>
                  <a:pt x="3885" y="1104"/>
                  <a:pt x="3863" y="1082"/>
                  <a:pt x="3837" y="1082"/>
                </a:cubicBezTo>
                <a:close/>
                <a:moveTo>
                  <a:pt x="3837" y="1218"/>
                </a:moveTo>
                <a:cubicBezTo>
                  <a:pt x="3811" y="1218"/>
                  <a:pt x="3790" y="1239"/>
                  <a:pt x="3790" y="1265"/>
                </a:cubicBezTo>
                <a:cubicBezTo>
                  <a:pt x="3790" y="1291"/>
                  <a:pt x="3811" y="1313"/>
                  <a:pt x="3837" y="1313"/>
                </a:cubicBezTo>
                <a:cubicBezTo>
                  <a:pt x="3863" y="1313"/>
                  <a:pt x="3885" y="1291"/>
                  <a:pt x="3885" y="1265"/>
                </a:cubicBezTo>
                <a:cubicBezTo>
                  <a:pt x="3885" y="1239"/>
                  <a:pt x="3863" y="1218"/>
                  <a:pt x="3837" y="1218"/>
                </a:cubicBezTo>
                <a:close/>
                <a:moveTo>
                  <a:pt x="3837" y="1353"/>
                </a:moveTo>
                <a:cubicBezTo>
                  <a:pt x="3811" y="1353"/>
                  <a:pt x="3790" y="1374"/>
                  <a:pt x="3790" y="1401"/>
                </a:cubicBezTo>
                <a:cubicBezTo>
                  <a:pt x="3790" y="1427"/>
                  <a:pt x="3811" y="1448"/>
                  <a:pt x="3837" y="1448"/>
                </a:cubicBezTo>
                <a:cubicBezTo>
                  <a:pt x="3863" y="1448"/>
                  <a:pt x="3885" y="1427"/>
                  <a:pt x="3885" y="1401"/>
                </a:cubicBezTo>
                <a:cubicBezTo>
                  <a:pt x="3885" y="1374"/>
                  <a:pt x="3863" y="1353"/>
                  <a:pt x="3837" y="1353"/>
                </a:cubicBezTo>
                <a:close/>
                <a:moveTo>
                  <a:pt x="3837" y="1488"/>
                </a:moveTo>
                <a:cubicBezTo>
                  <a:pt x="3811" y="1488"/>
                  <a:pt x="3790" y="1510"/>
                  <a:pt x="3790" y="1536"/>
                </a:cubicBezTo>
                <a:cubicBezTo>
                  <a:pt x="3790" y="1562"/>
                  <a:pt x="3811" y="1583"/>
                  <a:pt x="3837" y="1583"/>
                </a:cubicBezTo>
                <a:cubicBezTo>
                  <a:pt x="3863" y="1583"/>
                  <a:pt x="3885" y="1562"/>
                  <a:pt x="3885" y="1536"/>
                </a:cubicBezTo>
                <a:cubicBezTo>
                  <a:pt x="3885" y="1510"/>
                  <a:pt x="3863" y="1488"/>
                  <a:pt x="3837" y="1488"/>
                </a:cubicBezTo>
                <a:close/>
                <a:moveTo>
                  <a:pt x="3837" y="1624"/>
                </a:moveTo>
                <a:cubicBezTo>
                  <a:pt x="3811" y="1624"/>
                  <a:pt x="3790" y="1645"/>
                  <a:pt x="3790" y="1671"/>
                </a:cubicBezTo>
                <a:cubicBezTo>
                  <a:pt x="3790" y="1697"/>
                  <a:pt x="3811" y="1719"/>
                  <a:pt x="3837" y="1719"/>
                </a:cubicBezTo>
                <a:cubicBezTo>
                  <a:pt x="3863" y="1719"/>
                  <a:pt x="3885" y="1697"/>
                  <a:pt x="3885" y="1671"/>
                </a:cubicBezTo>
                <a:cubicBezTo>
                  <a:pt x="3885" y="1645"/>
                  <a:pt x="3863" y="1624"/>
                  <a:pt x="3837" y="1624"/>
                </a:cubicBezTo>
                <a:close/>
                <a:moveTo>
                  <a:pt x="3837" y="1759"/>
                </a:moveTo>
                <a:cubicBezTo>
                  <a:pt x="3811" y="1759"/>
                  <a:pt x="3790" y="1780"/>
                  <a:pt x="3790" y="1807"/>
                </a:cubicBezTo>
                <a:cubicBezTo>
                  <a:pt x="3790" y="1833"/>
                  <a:pt x="3811" y="1854"/>
                  <a:pt x="3837" y="1854"/>
                </a:cubicBezTo>
                <a:cubicBezTo>
                  <a:pt x="3863" y="1854"/>
                  <a:pt x="3885" y="1833"/>
                  <a:pt x="3885" y="1807"/>
                </a:cubicBezTo>
                <a:cubicBezTo>
                  <a:pt x="3885" y="1780"/>
                  <a:pt x="3863" y="1759"/>
                  <a:pt x="3837" y="1759"/>
                </a:cubicBezTo>
                <a:close/>
                <a:moveTo>
                  <a:pt x="3837" y="1894"/>
                </a:moveTo>
                <a:cubicBezTo>
                  <a:pt x="3811" y="1894"/>
                  <a:pt x="3790" y="1916"/>
                  <a:pt x="3790" y="1942"/>
                </a:cubicBezTo>
                <a:cubicBezTo>
                  <a:pt x="3790" y="1968"/>
                  <a:pt x="3811" y="1989"/>
                  <a:pt x="3837" y="1989"/>
                </a:cubicBezTo>
                <a:cubicBezTo>
                  <a:pt x="3863" y="1989"/>
                  <a:pt x="3885" y="1968"/>
                  <a:pt x="3885" y="1942"/>
                </a:cubicBezTo>
                <a:cubicBezTo>
                  <a:pt x="3885" y="1916"/>
                  <a:pt x="3863" y="1894"/>
                  <a:pt x="3837" y="1894"/>
                </a:cubicBezTo>
                <a:close/>
                <a:moveTo>
                  <a:pt x="3837" y="2436"/>
                </a:moveTo>
                <a:cubicBezTo>
                  <a:pt x="3811" y="2436"/>
                  <a:pt x="3790" y="2457"/>
                  <a:pt x="3790" y="2483"/>
                </a:cubicBezTo>
                <a:cubicBezTo>
                  <a:pt x="3790" y="2510"/>
                  <a:pt x="3811" y="2531"/>
                  <a:pt x="3837" y="2531"/>
                </a:cubicBezTo>
                <a:cubicBezTo>
                  <a:pt x="3863" y="2531"/>
                  <a:pt x="3885" y="2510"/>
                  <a:pt x="3885" y="2483"/>
                </a:cubicBezTo>
                <a:cubicBezTo>
                  <a:pt x="3885" y="2457"/>
                  <a:pt x="3863" y="2436"/>
                  <a:pt x="3837" y="2436"/>
                </a:cubicBezTo>
                <a:close/>
                <a:moveTo>
                  <a:pt x="3837" y="2571"/>
                </a:moveTo>
                <a:cubicBezTo>
                  <a:pt x="3811" y="2571"/>
                  <a:pt x="3790" y="2593"/>
                  <a:pt x="3790" y="2619"/>
                </a:cubicBezTo>
                <a:cubicBezTo>
                  <a:pt x="3790" y="2645"/>
                  <a:pt x="3811" y="2666"/>
                  <a:pt x="3837" y="2666"/>
                </a:cubicBezTo>
                <a:cubicBezTo>
                  <a:pt x="3863" y="2666"/>
                  <a:pt x="3885" y="2645"/>
                  <a:pt x="3885" y="2619"/>
                </a:cubicBezTo>
                <a:cubicBezTo>
                  <a:pt x="3885" y="2593"/>
                  <a:pt x="3863" y="2571"/>
                  <a:pt x="3837" y="2571"/>
                </a:cubicBezTo>
                <a:close/>
                <a:moveTo>
                  <a:pt x="3837" y="2707"/>
                </a:moveTo>
                <a:cubicBezTo>
                  <a:pt x="3811" y="2707"/>
                  <a:pt x="3790" y="2728"/>
                  <a:pt x="3790" y="2754"/>
                </a:cubicBezTo>
                <a:cubicBezTo>
                  <a:pt x="3790" y="2780"/>
                  <a:pt x="3811" y="2802"/>
                  <a:pt x="3837" y="2802"/>
                </a:cubicBezTo>
                <a:cubicBezTo>
                  <a:pt x="3863" y="2802"/>
                  <a:pt x="3885" y="2780"/>
                  <a:pt x="3885" y="2754"/>
                </a:cubicBezTo>
                <a:cubicBezTo>
                  <a:pt x="3885" y="2728"/>
                  <a:pt x="3863" y="2707"/>
                  <a:pt x="3837" y="2707"/>
                </a:cubicBezTo>
                <a:close/>
                <a:moveTo>
                  <a:pt x="3837" y="2842"/>
                </a:moveTo>
                <a:cubicBezTo>
                  <a:pt x="3811" y="2842"/>
                  <a:pt x="3790" y="2863"/>
                  <a:pt x="3790" y="2889"/>
                </a:cubicBezTo>
                <a:cubicBezTo>
                  <a:pt x="3790" y="2916"/>
                  <a:pt x="3811" y="2937"/>
                  <a:pt x="3837" y="2937"/>
                </a:cubicBezTo>
                <a:cubicBezTo>
                  <a:pt x="3863" y="2937"/>
                  <a:pt x="3885" y="2916"/>
                  <a:pt x="3885" y="2889"/>
                </a:cubicBezTo>
                <a:cubicBezTo>
                  <a:pt x="3885" y="2863"/>
                  <a:pt x="3863" y="2842"/>
                  <a:pt x="3837" y="2842"/>
                </a:cubicBezTo>
                <a:close/>
                <a:moveTo>
                  <a:pt x="3837" y="2977"/>
                </a:moveTo>
                <a:cubicBezTo>
                  <a:pt x="3811" y="2977"/>
                  <a:pt x="3790" y="2999"/>
                  <a:pt x="3790" y="3025"/>
                </a:cubicBezTo>
                <a:cubicBezTo>
                  <a:pt x="3790" y="3051"/>
                  <a:pt x="3811" y="3072"/>
                  <a:pt x="3837" y="3072"/>
                </a:cubicBezTo>
                <a:cubicBezTo>
                  <a:pt x="3863" y="3072"/>
                  <a:pt x="3885" y="3051"/>
                  <a:pt x="3885" y="3025"/>
                </a:cubicBezTo>
                <a:cubicBezTo>
                  <a:pt x="3885" y="2999"/>
                  <a:pt x="3863" y="2977"/>
                  <a:pt x="3837" y="2977"/>
                </a:cubicBezTo>
                <a:close/>
                <a:moveTo>
                  <a:pt x="3837" y="3113"/>
                </a:moveTo>
                <a:cubicBezTo>
                  <a:pt x="3811" y="3113"/>
                  <a:pt x="3790" y="3134"/>
                  <a:pt x="3790" y="3160"/>
                </a:cubicBezTo>
                <a:cubicBezTo>
                  <a:pt x="3790" y="3186"/>
                  <a:pt x="3811" y="3208"/>
                  <a:pt x="3837" y="3208"/>
                </a:cubicBezTo>
                <a:cubicBezTo>
                  <a:pt x="3863" y="3208"/>
                  <a:pt x="3885" y="3186"/>
                  <a:pt x="3885" y="3160"/>
                </a:cubicBezTo>
                <a:cubicBezTo>
                  <a:pt x="3885" y="3134"/>
                  <a:pt x="3863" y="3113"/>
                  <a:pt x="3837" y="3113"/>
                </a:cubicBezTo>
                <a:close/>
                <a:moveTo>
                  <a:pt x="3837" y="3248"/>
                </a:moveTo>
                <a:cubicBezTo>
                  <a:pt x="3811" y="3248"/>
                  <a:pt x="3790" y="3269"/>
                  <a:pt x="3790" y="3295"/>
                </a:cubicBezTo>
                <a:cubicBezTo>
                  <a:pt x="3790" y="3322"/>
                  <a:pt x="3811" y="3343"/>
                  <a:pt x="3837" y="3343"/>
                </a:cubicBezTo>
                <a:cubicBezTo>
                  <a:pt x="3863" y="3343"/>
                  <a:pt x="3885" y="3322"/>
                  <a:pt x="3885" y="3295"/>
                </a:cubicBezTo>
                <a:cubicBezTo>
                  <a:pt x="3885" y="3269"/>
                  <a:pt x="3863" y="3248"/>
                  <a:pt x="3837" y="3248"/>
                </a:cubicBezTo>
                <a:close/>
                <a:moveTo>
                  <a:pt x="3837" y="3383"/>
                </a:moveTo>
                <a:cubicBezTo>
                  <a:pt x="3811" y="3383"/>
                  <a:pt x="3790" y="3405"/>
                  <a:pt x="3790" y="3431"/>
                </a:cubicBezTo>
                <a:cubicBezTo>
                  <a:pt x="3790" y="3457"/>
                  <a:pt x="3811" y="3478"/>
                  <a:pt x="3837" y="3478"/>
                </a:cubicBezTo>
                <a:cubicBezTo>
                  <a:pt x="3863" y="3478"/>
                  <a:pt x="3885" y="3457"/>
                  <a:pt x="3885" y="3431"/>
                </a:cubicBezTo>
                <a:cubicBezTo>
                  <a:pt x="3885" y="3405"/>
                  <a:pt x="3863" y="3383"/>
                  <a:pt x="3837" y="3383"/>
                </a:cubicBezTo>
                <a:close/>
                <a:moveTo>
                  <a:pt x="3837" y="3519"/>
                </a:moveTo>
                <a:cubicBezTo>
                  <a:pt x="3811" y="3519"/>
                  <a:pt x="3790" y="3540"/>
                  <a:pt x="3790" y="3566"/>
                </a:cubicBezTo>
                <a:cubicBezTo>
                  <a:pt x="3790" y="3592"/>
                  <a:pt x="3811" y="3614"/>
                  <a:pt x="3837" y="3614"/>
                </a:cubicBezTo>
                <a:cubicBezTo>
                  <a:pt x="3863" y="3614"/>
                  <a:pt x="3885" y="3592"/>
                  <a:pt x="3885" y="3566"/>
                </a:cubicBezTo>
                <a:cubicBezTo>
                  <a:pt x="3885" y="3540"/>
                  <a:pt x="3863" y="3519"/>
                  <a:pt x="3837" y="3519"/>
                </a:cubicBezTo>
                <a:close/>
                <a:moveTo>
                  <a:pt x="3837" y="3654"/>
                </a:moveTo>
                <a:cubicBezTo>
                  <a:pt x="3811" y="3654"/>
                  <a:pt x="3790" y="3675"/>
                  <a:pt x="3790" y="3702"/>
                </a:cubicBezTo>
                <a:cubicBezTo>
                  <a:pt x="3790" y="3728"/>
                  <a:pt x="3811" y="3749"/>
                  <a:pt x="3837" y="3749"/>
                </a:cubicBezTo>
                <a:cubicBezTo>
                  <a:pt x="3863" y="3749"/>
                  <a:pt x="3885" y="3728"/>
                  <a:pt x="3885" y="3702"/>
                </a:cubicBezTo>
                <a:cubicBezTo>
                  <a:pt x="3885" y="3675"/>
                  <a:pt x="3863" y="3654"/>
                  <a:pt x="3837" y="3654"/>
                </a:cubicBezTo>
                <a:close/>
                <a:moveTo>
                  <a:pt x="3837" y="3789"/>
                </a:moveTo>
                <a:cubicBezTo>
                  <a:pt x="3811" y="3789"/>
                  <a:pt x="3790" y="3811"/>
                  <a:pt x="3790" y="3837"/>
                </a:cubicBezTo>
                <a:cubicBezTo>
                  <a:pt x="3790" y="3863"/>
                  <a:pt x="3811" y="3884"/>
                  <a:pt x="3837" y="3884"/>
                </a:cubicBezTo>
                <a:cubicBezTo>
                  <a:pt x="3863" y="3884"/>
                  <a:pt x="3885" y="3863"/>
                  <a:pt x="3885" y="3837"/>
                </a:cubicBezTo>
                <a:cubicBezTo>
                  <a:pt x="3885" y="3811"/>
                  <a:pt x="3863" y="3789"/>
                  <a:pt x="3837" y="3789"/>
                </a:cubicBezTo>
                <a:close/>
                <a:moveTo>
                  <a:pt x="3837" y="4466"/>
                </a:moveTo>
                <a:cubicBezTo>
                  <a:pt x="3811" y="4466"/>
                  <a:pt x="3790" y="4487"/>
                  <a:pt x="3790" y="4514"/>
                </a:cubicBezTo>
                <a:cubicBezTo>
                  <a:pt x="3790" y="4540"/>
                  <a:pt x="3811" y="4561"/>
                  <a:pt x="3837" y="4561"/>
                </a:cubicBezTo>
                <a:cubicBezTo>
                  <a:pt x="3863" y="4561"/>
                  <a:pt x="3885" y="4540"/>
                  <a:pt x="3885" y="4514"/>
                </a:cubicBezTo>
                <a:cubicBezTo>
                  <a:pt x="3885" y="4487"/>
                  <a:pt x="3863" y="4466"/>
                  <a:pt x="3837" y="4466"/>
                </a:cubicBezTo>
                <a:close/>
                <a:moveTo>
                  <a:pt x="3837" y="4601"/>
                </a:moveTo>
                <a:cubicBezTo>
                  <a:pt x="3811" y="4601"/>
                  <a:pt x="3790" y="4623"/>
                  <a:pt x="3790" y="4649"/>
                </a:cubicBezTo>
                <a:cubicBezTo>
                  <a:pt x="3790" y="4675"/>
                  <a:pt x="3811" y="4696"/>
                  <a:pt x="3837" y="4696"/>
                </a:cubicBezTo>
                <a:cubicBezTo>
                  <a:pt x="3863" y="4696"/>
                  <a:pt x="3885" y="4675"/>
                  <a:pt x="3885" y="4649"/>
                </a:cubicBezTo>
                <a:cubicBezTo>
                  <a:pt x="3885" y="4623"/>
                  <a:pt x="3863" y="4601"/>
                  <a:pt x="3837" y="4601"/>
                </a:cubicBezTo>
                <a:close/>
                <a:moveTo>
                  <a:pt x="3837" y="4737"/>
                </a:moveTo>
                <a:cubicBezTo>
                  <a:pt x="3811" y="4737"/>
                  <a:pt x="3790" y="4758"/>
                  <a:pt x="3790" y="4784"/>
                </a:cubicBezTo>
                <a:cubicBezTo>
                  <a:pt x="3790" y="4811"/>
                  <a:pt x="3811" y="4832"/>
                  <a:pt x="3837" y="4832"/>
                </a:cubicBezTo>
                <a:cubicBezTo>
                  <a:pt x="3863" y="4832"/>
                  <a:pt x="3885" y="4811"/>
                  <a:pt x="3885" y="4784"/>
                </a:cubicBezTo>
                <a:cubicBezTo>
                  <a:pt x="3885" y="4758"/>
                  <a:pt x="3863" y="4737"/>
                  <a:pt x="3837" y="4737"/>
                </a:cubicBezTo>
                <a:close/>
                <a:moveTo>
                  <a:pt x="3702" y="270"/>
                </a:moveTo>
                <a:cubicBezTo>
                  <a:pt x="3676" y="270"/>
                  <a:pt x="3654" y="292"/>
                  <a:pt x="3654" y="318"/>
                </a:cubicBezTo>
                <a:cubicBezTo>
                  <a:pt x="3654" y="344"/>
                  <a:pt x="3676" y="365"/>
                  <a:pt x="3702" y="365"/>
                </a:cubicBezTo>
                <a:cubicBezTo>
                  <a:pt x="3728" y="365"/>
                  <a:pt x="3749" y="344"/>
                  <a:pt x="3749" y="318"/>
                </a:cubicBezTo>
                <a:cubicBezTo>
                  <a:pt x="3749" y="292"/>
                  <a:pt x="3728" y="270"/>
                  <a:pt x="3702" y="270"/>
                </a:cubicBezTo>
                <a:close/>
                <a:moveTo>
                  <a:pt x="3702" y="406"/>
                </a:moveTo>
                <a:cubicBezTo>
                  <a:pt x="3676" y="406"/>
                  <a:pt x="3654" y="427"/>
                  <a:pt x="3654" y="453"/>
                </a:cubicBezTo>
                <a:cubicBezTo>
                  <a:pt x="3654" y="479"/>
                  <a:pt x="3676" y="501"/>
                  <a:pt x="3702" y="501"/>
                </a:cubicBezTo>
                <a:cubicBezTo>
                  <a:pt x="3728" y="501"/>
                  <a:pt x="3749" y="479"/>
                  <a:pt x="3749" y="453"/>
                </a:cubicBezTo>
                <a:cubicBezTo>
                  <a:pt x="3749" y="427"/>
                  <a:pt x="3728" y="406"/>
                  <a:pt x="3702" y="406"/>
                </a:cubicBezTo>
                <a:close/>
                <a:moveTo>
                  <a:pt x="3702" y="541"/>
                </a:moveTo>
                <a:cubicBezTo>
                  <a:pt x="3676" y="541"/>
                  <a:pt x="3654" y="562"/>
                  <a:pt x="3654" y="588"/>
                </a:cubicBezTo>
                <a:cubicBezTo>
                  <a:pt x="3654" y="615"/>
                  <a:pt x="3676" y="636"/>
                  <a:pt x="3702" y="636"/>
                </a:cubicBezTo>
                <a:cubicBezTo>
                  <a:pt x="3728" y="636"/>
                  <a:pt x="3749" y="615"/>
                  <a:pt x="3749" y="588"/>
                </a:cubicBezTo>
                <a:cubicBezTo>
                  <a:pt x="3749" y="562"/>
                  <a:pt x="3728" y="541"/>
                  <a:pt x="3702" y="541"/>
                </a:cubicBezTo>
                <a:close/>
                <a:moveTo>
                  <a:pt x="3702" y="676"/>
                </a:moveTo>
                <a:cubicBezTo>
                  <a:pt x="3676" y="676"/>
                  <a:pt x="3654" y="698"/>
                  <a:pt x="3654" y="724"/>
                </a:cubicBezTo>
                <a:cubicBezTo>
                  <a:pt x="3654" y="750"/>
                  <a:pt x="3676" y="771"/>
                  <a:pt x="3702" y="771"/>
                </a:cubicBezTo>
                <a:cubicBezTo>
                  <a:pt x="3728" y="771"/>
                  <a:pt x="3749" y="750"/>
                  <a:pt x="3749" y="724"/>
                </a:cubicBezTo>
                <a:cubicBezTo>
                  <a:pt x="3749" y="698"/>
                  <a:pt x="3728" y="676"/>
                  <a:pt x="3702" y="676"/>
                </a:cubicBezTo>
                <a:close/>
                <a:moveTo>
                  <a:pt x="3702" y="947"/>
                </a:moveTo>
                <a:cubicBezTo>
                  <a:pt x="3676" y="947"/>
                  <a:pt x="3654" y="968"/>
                  <a:pt x="3654" y="994"/>
                </a:cubicBezTo>
                <a:cubicBezTo>
                  <a:pt x="3654" y="1021"/>
                  <a:pt x="3676" y="1042"/>
                  <a:pt x="3702" y="1042"/>
                </a:cubicBezTo>
                <a:cubicBezTo>
                  <a:pt x="3728" y="1042"/>
                  <a:pt x="3749" y="1021"/>
                  <a:pt x="3749" y="994"/>
                </a:cubicBezTo>
                <a:cubicBezTo>
                  <a:pt x="3749" y="968"/>
                  <a:pt x="3728" y="947"/>
                  <a:pt x="3702" y="947"/>
                </a:cubicBezTo>
                <a:close/>
                <a:moveTo>
                  <a:pt x="3702" y="1082"/>
                </a:moveTo>
                <a:cubicBezTo>
                  <a:pt x="3676" y="1082"/>
                  <a:pt x="3654" y="1104"/>
                  <a:pt x="3654" y="1130"/>
                </a:cubicBezTo>
                <a:cubicBezTo>
                  <a:pt x="3654" y="1156"/>
                  <a:pt x="3676" y="1177"/>
                  <a:pt x="3702" y="1177"/>
                </a:cubicBezTo>
                <a:cubicBezTo>
                  <a:pt x="3728" y="1177"/>
                  <a:pt x="3749" y="1156"/>
                  <a:pt x="3749" y="1130"/>
                </a:cubicBezTo>
                <a:cubicBezTo>
                  <a:pt x="3749" y="1104"/>
                  <a:pt x="3728" y="1082"/>
                  <a:pt x="3702" y="1082"/>
                </a:cubicBezTo>
                <a:close/>
                <a:moveTo>
                  <a:pt x="3702" y="1218"/>
                </a:moveTo>
                <a:cubicBezTo>
                  <a:pt x="3676" y="1218"/>
                  <a:pt x="3654" y="1239"/>
                  <a:pt x="3654" y="1265"/>
                </a:cubicBezTo>
                <a:cubicBezTo>
                  <a:pt x="3654" y="1291"/>
                  <a:pt x="3676" y="1313"/>
                  <a:pt x="3702" y="1313"/>
                </a:cubicBezTo>
                <a:cubicBezTo>
                  <a:pt x="3728" y="1313"/>
                  <a:pt x="3749" y="1291"/>
                  <a:pt x="3749" y="1265"/>
                </a:cubicBezTo>
                <a:cubicBezTo>
                  <a:pt x="3749" y="1239"/>
                  <a:pt x="3728" y="1218"/>
                  <a:pt x="3702" y="1218"/>
                </a:cubicBezTo>
                <a:close/>
                <a:moveTo>
                  <a:pt x="3702" y="1353"/>
                </a:moveTo>
                <a:cubicBezTo>
                  <a:pt x="3676" y="1353"/>
                  <a:pt x="3654" y="1374"/>
                  <a:pt x="3654" y="1401"/>
                </a:cubicBezTo>
                <a:cubicBezTo>
                  <a:pt x="3654" y="1427"/>
                  <a:pt x="3676" y="1448"/>
                  <a:pt x="3702" y="1448"/>
                </a:cubicBezTo>
                <a:cubicBezTo>
                  <a:pt x="3728" y="1448"/>
                  <a:pt x="3749" y="1427"/>
                  <a:pt x="3749" y="1401"/>
                </a:cubicBezTo>
                <a:cubicBezTo>
                  <a:pt x="3749" y="1374"/>
                  <a:pt x="3728" y="1353"/>
                  <a:pt x="3702" y="1353"/>
                </a:cubicBezTo>
                <a:close/>
                <a:moveTo>
                  <a:pt x="3702" y="1488"/>
                </a:moveTo>
                <a:cubicBezTo>
                  <a:pt x="3676" y="1488"/>
                  <a:pt x="3654" y="1510"/>
                  <a:pt x="3654" y="1536"/>
                </a:cubicBezTo>
                <a:cubicBezTo>
                  <a:pt x="3654" y="1562"/>
                  <a:pt x="3676" y="1583"/>
                  <a:pt x="3702" y="1583"/>
                </a:cubicBezTo>
                <a:cubicBezTo>
                  <a:pt x="3728" y="1583"/>
                  <a:pt x="3749" y="1562"/>
                  <a:pt x="3749" y="1536"/>
                </a:cubicBezTo>
                <a:cubicBezTo>
                  <a:pt x="3749" y="1510"/>
                  <a:pt x="3728" y="1488"/>
                  <a:pt x="3702" y="1488"/>
                </a:cubicBezTo>
                <a:close/>
                <a:moveTo>
                  <a:pt x="3702" y="1624"/>
                </a:moveTo>
                <a:cubicBezTo>
                  <a:pt x="3676" y="1624"/>
                  <a:pt x="3654" y="1645"/>
                  <a:pt x="3654" y="1671"/>
                </a:cubicBezTo>
                <a:cubicBezTo>
                  <a:pt x="3654" y="1697"/>
                  <a:pt x="3676" y="1719"/>
                  <a:pt x="3702" y="1719"/>
                </a:cubicBezTo>
                <a:cubicBezTo>
                  <a:pt x="3728" y="1719"/>
                  <a:pt x="3749" y="1697"/>
                  <a:pt x="3749" y="1671"/>
                </a:cubicBezTo>
                <a:cubicBezTo>
                  <a:pt x="3749" y="1645"/>
                  <a:pt x="3728" y="1624"/>
                  <a:pt x="3702" y="1624"/>
                </a:cubicBezTo>
                <a:close/>
                <a:moveTo>
                  <a:pt x="3702" y="1759"/>
                </a:moveTo>
                <a:cubicBezTo>
                  <a:pt x="3676" y="1759"/>
                  <a:pt x="3654" y="1780"/>
                  <a:pt x="3654" y="1807"/>
                </a:cubicBezTo>
                <a:cubicBezTo>
                  <a:pt x="3654" y="1833"/>
                  <a:pt x="3676" y="1854"/>
                  <a:pt x="3702" y="1854"/>
                </a:cubicBezTo>
                <a:cubicBezTo>
                  <a:pt x="3728" y="1854"/>
                  <a:pt x="3749" y="1833"/>
                  <a:pt x="3749" y="1807"/>
                </a:cubicBezTo>
                <a:cubicBezTo>
                  <a:pt x="3749" y="1780"/>
                  <a:pt x="3728" y="1759"/>
                  <a:pt x="3702" y="1759"/>
                </a:cubicBezTo>
                <a:close/>
                <a:moveTo>
                  <a:pt x="3702" y="2436"/>
                </a:moveTo>
                <a:cubicBezTo>
                  <a:pt x="3676" y="2436"/>
                  <a:pt x="3654" y="2457"/>
                  <a:pt x="3654" y="2483"/>
                </a:cubicBezTo>
                <a:cubicBezTo>
                  <a:pt x="3654" y="2510"/>
                  <a:pt x="3676" y="2531"/>
                  <a:pt x="3702" y="2531"/>
                </a:cubicBezTo>
                <a:cubicBezTo>
                  <a:pt x="3728" y="2531"/>
                  <a:pt x="3749" y="2510"/>
                  <a:pt x="3749" y="2483"/>
                </a:cubicBezTo>
                <a:cubicBezTo>
                  <a:pt x="3749" y="2457"/>
                  <a:pt x="3728" y="2436"/>
                  <a:pt x="3702" y="2436"/>
                </a:cubicBezTo>
                <a:close/>
                <a:moveTo>
                  <a:pt x="3702" y="2571"/>
                </a:moveTo>
                <a:cubicBezTo>
                  <a:pt x="3676" y="2571"/>
                  <a:pt x="3654" y="2593"/>
                  <a:pt x="3654" y="2619"/>
                </a:cubicBezTo>
                <a:cubicBezTo>
                  <a:pt x="3654" y="2645"/>
                  <a:pt x="3676" y="2666"/>
                  <a:pt x="3702" y="2666"/>
                </a:cubicBezTo>
                <a:cubicBezTo>
                  <a:pt x="3728" y="2666"/>
                  <a:pt x="3749" y="2645"/>
                  <a:pt x="3749" y="2619"/>
                </a:cubicBezTo>
                <a:cubicBezTo>
                  <a:pt x="3749" y="2593"/>
                  <a:pt x="3728" y="2571"/>
                  <a:pt x="3702" y="2571"/>
                </a:cubicBezTo>
                <a:close/>
                <a:moveTo>
                  <a:pt x="3702" y="2707"/>
                </a:moveTo>
                <a:cubicBezTo>
                  <a:pt x="3676" y="2707"/>
                  <a:pt x="3654" y="2728"/>
                  <a:pt x="3654" y="2754"/>
                </a:cubicBezTo>
                <a:cubicBezTo>
                  <a:pt x="3654" y="2780"/>
                  <a:pt x="3676" y="2802"/>
                  <a:pt x="3702" y="2802"/>
                </a:cubicBezTo>
                <a:cubicBezTo>
                  <a:pt x="3728" y="2802"/>
                  <a:pt x="3749" y="2780"/>
                  <a:pt x="3749" y="2754"/>
                </a:cubicBezTo>
                <a:cubicBezTo>
                  <a:pt x="3749" y="2728"/>
                  <a:pt x="3728" y="2707"/>
                  <a:pt x="3702" y="2707"/>
                </a:cubicBezTo>
                <a:close/>
                <a:moveTo>
                  <a:pt x="3702" y="2842"/>
                </a:moveTo>
                <a:cubicBezTo>
                  <a:pt x="3676" y="2842"/>
                  <a:pt x="3654" y="2863"/>
                  <a:pt x="3654" y="2889"/>
                </a:cubicBezTo>
                <a:cubicBezTo>
                  <a:pt x="3654" y="2916"/>
                  <a:pt x="3676" y="2937"/>
                  <a:pt x="3702" y="2937"/>
                </a:cubicBezTo>
                <a:cubicBezTo>
                  <a:pt x="3728" y="2937"/>
                  <a:pt x="3749" y="2916"/>
                  <a:pt x="3749" y="2889"/>
                </a:cubicBezTo>
                <a:cubicBezTo>
                  <a:pt x="3749" y="2863"/>
                  <a:pt x="3728" y="2842"/>
                  <a:pt x="3702" y="2842"/>
                </a:cubicBezTo>
                <a:close/>
                <a:moveTo>
                  <a:pt x="3702" y="2977"/>
                </a:moveTo>
                <a:cubicBezTo>
                  <a:pt x="3676" y="2977"/>
                  <a:pt x="3654" y="2999"/>
                  <a:pt x="3654" y="3025"/>
                </a:cubicBezTo>
                <a:cubicBezTo>
                  <a:pt x="3654" y="3051"/>
                  <a:pt x="3676" y="3072"/>
                  <a:pt x="3702" y="3072"/>
                </a:cubicBezTo>
                <a:cubicBezTo>
                  <a:pt x="3728" y="3072"/>
                  <a:pt x="3749" y="3051"/>
                  <a:pt x="3749" y="3025"/>
                </a:cubicBezTo>
                <a:cubicBezTo>
                  <a:pt x="3749" y="2999"/>
                  <a:pt x="3728" y="2977"/>
                  <a:pt x="3702" y="2977"/>
                </a:cubicBezTo>
                <a:close/>
                <a:moveTo>
                  <a:pt x="3702" y="3113"/>
                </a:moveTo>
                <a:cubicBezTo>
                  <a:pt x="3676" y="3113"/>
                  <a:pt x="3654" y="3134"/>
                  <a:pt x="3654" y="3160"/>
                </a:cubicBezTo>
                <a:cubicBezTo>
                  <a:pt x="3654" y="3186"/>
                  <a:pt x="3676" y="3208"/>
                  <a:pt x="3702" y="3208"/>
                </a:cubicBezTo>
                <a:cubicBezTo>
                  <a:pt x="3728" y="3208"/>
                  <a:pt x="3749" y="3186"/>
                  <a:pt x="3749" y="3160"/>
                </a:cubicBezTo>
                <a:cubicBezTo>
                  <a:pt x="3749" y="3134"/>
                  <a:pt x="3728" y="3113"/>
                  <a:pt x="3702" y="3113"/>
                </a:cubicBezTo>
                <a:close/>
                <a:moveTo>
                  <a:pt x="3702" y="3248"/>
                </a:moveTo>
                <a:cubicBezTo>
                  <a:pt x="3676" y="3248"/>
                  <a:pt x="3654" y="3269"/>
                  <a:pt x="3654" y="3295"/>
                </a:cubicBezTo>
                <a:cubicBezTo>
                  <a:pt x="3654" y="3322"/>
                  <a:pt x="3676" y="3343"/>
                  <a:pt x="3702" y="3343"/>
                </a:cubicBezTo>
                <a:cubicBezTo>
                  <a:pt x="3728" y="3343"/>
                  <a:pt x="3749" y="3322"/>
                  <a:pt x="3749" y="3295"/>
                </a:cubicBezTo>
                <a:cubicBezTo>
                  <a:pt x="3749" y="3269"/>
                  <a:pt x="3728" y="3248"/>
                  <a:pt x="3702" y="3248"/>
                </a:cubicBezTo>
                <a:close/>
                <a:moveTo>
                  <a:pt x="3702" y="3383"/>
                </a:moveTo>
                <a:cubicBezTo>
                  <a:pt x="3676" y="3383"/>
                  <a:pt x="3654" y="3405"/>
                  <a:pt x="3654" y="3431"/>
                </a:cubicBezTo>
                <a:cubicBezTo>
                  <a:pt x="3654" y="3457"/>
                  <a:pt x="3676" y="3478"/>
                  <a:pt x="3702" y="3478"/>
                </a:cubicBezTo>
                <a:cubicBezTo>
                  <a:pt x="3728" y="3478"/>
                  <a:pt x="3749" y="3457"/>
                  <a:pt x="3749" y="3431"/>
                </a:cubicBezTo>
                <a:cubicBezTo>
                  <a:pt x="3749" y="3405"/>
                  <a:pt x="3728" y="3383"/>
                  <a:pt x="3702" y="3383"/>
                </a:cubicBezTo>
                <a:close/>
                <a:moveTo>
                  <a:pt x="3702" y="3519"/>
                </a:moveTo>
                <a:cubicBezTo>
                  <a:pt x="3676" y="3519"/>
                  <a:pt x="3654" y="3540"/>
                  <a:pt x="3654" y="3566"/>
                </a:cubicBezTo>
                <a:cubicBezTo>
                  <a:pt x="3654" y="3592"/>
                  <a:pt x="3676" y="3614"/>
                  <a:pt x="3702" y="3614"/>
                </a:cubicBezTo>
                <a:cubicBezTo>
                  <a:pt x="3728" y="3614"/>
                  <a:pt x="3749" y="3592"/>
                  <a:pt x="3749" y="3566"/>
                </a:cubicBezTo>
                <a:cubicBezTo>
                  <a:pt x="3749" y="3540"/>
                  <a:pt x="3728" y="3519"/>
                  <a:pt x="3702" y="3519"/>
                </a:cubicBezTo>
                <a:close/>
                <a:moveTo>
                  <a:pt x="3702" y="3654"/>
                </a:moveTo>
                <a:cubicBezTo>
                  <a:pt x="3676" y="3654"/>
                  <a:pt x="3654" y="3675"/>
                  <a:pt x="3654" y="3702"/>
                </a:cubicBezTo>
                <a:cubicBezTo>
                  <a:pt x="3654" y="3728"/>
                  <a:pt x="3676" y="3749"/>
                  <a:pt x="3702" y="3749"/>
                </a:cubicBezTo>
                <a:cubicBezTo>
                  <a:pt x="3728" y="3749"/>
                  <a:pt x="3749" y="3728"/>
                  <a:pt x="3749" y="3702"/>
                </a:cubicBezTo>
                <a:cubicBezTo>
                  <a:pt x="3749" y="3675"/>
                  <a:pt x="3728" y="3654"/>
                  <a:pt x="3702" y="3654"/>
                </a:cubicBezTo>
                <a:close/>
                <a:moveTo>
                  <a:pt x="3702" y="3789"/>
                </a:moveTo>
                <a:cubicBezTo>
                  <a:pt x="3676" y="3789"/>
                  <a:pt x="3654" y="3811"/>
                  <a:pt x="3654" y="3837"/>
                </a:cubicBezTo>
                <a:cubicBezTo>
                  <a:pt x="3654" y="3863"/>
                  <a:pt x="3676" y="3884"/>
                  <a:pt x="3702" y="3884"/>
                </a:cubicBezTo>
                <a:cubicBezTo>
                  <a:pt x="3728" y="3884"/>
                  <a:pt x="3749" y="3863"/>
                  <a:pt x="3749" y="3837"/>
                </a:cubicBezTo>
                <a:cubicBezTo>
                  <a:pt x="3749" y="3811"/>
                  <a:pt x="3728" y="3789"/>
                  <a:pt x="3702" y="3789"/>
                </a:cubicBezTo>
                <a:close/>
                <a:moveTo>
                  <a:pt x="3702" y="4195"/>
                </a:moveTo>
                <a:cubicBezTo>
                  <a:pt x="3676" y="4195"/>
                  <a:pt x="3654" y="4217"/>
                  <a:pt x="3654" y="4243"/>
                </a:cubicBezTo>
                <a:cubicBezTo>
                  <a:pt x="3654" y="4269"/>
                  <a:pt x="3676" y="4290"/>
                  <a:pt x="3702" y="4290"/>
                </a:cubicBezTo>
                <a:cubicBezTo>
                  <a:pt x="3728" y="4290"/>
                  <a:pt x="3749" y="4269"/>
                  <a:pt x="3749" y="4243"/>
                </a:cubicBezTo>
                <a:cubicBezTo>
                  <a:pt x="3749" y="4217"/>
                  <a:pt x="3728" y="4195"/>
                  <a:pt x="3702" y="4195"/>
                </a:cubicBezTo>
                <a:close/>
                <a:moveTo>
                  <a:pt x="3702" y="4466"/>
                </a:moveTo>
                <a:cubicBezTo>
                  <a:pt x="3676" y="4466"/>
                  <a:pt x="3654" y="4487"/>
                  <a:pt x="3654" y="4514"/>
                </a:cubicBezTo>
                <a:cubicBezTo>
                  <a:pt x="3654" y="4540"/>
                  <a:pt x="3676" y="4561"/>
                  <a:pt x="3702" y="4561"/>
                </a:cubicBezTo>
                <a:cubicBezTo>
                  <a:pt x="3728" y="4561"/>
                  <a:pt x="3749" y="4540"/>
                  <a:pt x="3749" y="4514"/>
                </a:cubicBezTo>
                <a:cubicBezTo>
                  <a:pt x="3749" y="4487"/>
                  <a:pt x="3728" y="4466"/>
                  <a:pt x="3702" y="4466"/>
                </a:cubicBezTo>
                <a:close/>
                <a:moveTo>
                  <a:pt x="3702" y="4601"/>
                </a:moveTo>
                <a:cubicBezTo>
                  <a:pt x="3676" y="4601"/>
                  <a:pt x="3654" y="4623"/>
                  <a:pt x="3654" y="4649"/>
                </a:cubicBezTo>
                <a:cubicBezTo>
                  <a:pt x="3654" y="4675"/>
                  <a:pt x="3676" y="4696"/>
                  <a:pt x="3702" y="4696"/>
                </a:cubicBezTo>
                <a:cubicBezTo>
                  <a:pt x="3728" y="4696"/>
                  <a:pt x="3749" y="4675"/>
                  <a:pt x="3749" y="4649"/>
                </a:cubicBezTo>
                <a:cubicBezTo>
                  <a:pt x="3749" y="4623"/>
                  <a:pt x="3728" y="4601"/>
                  <a:pt x="3702" y="4601"/>
                </a:cubicBezTo>
                <a:close/>
                <a:moveTo>
                  <a:pt x="3702" y="4737"/>
                </a:moveTo>
                <a:cubicBezTo>
                  <a:pt x="3676" y="4737"/>
                  <a:pt x="3654" y="4758"/>
                  <a:pt x="3654" y="4784"/>
                </a:cubicBezTo>
                <a:cubicBezTo>
                  <a:pt x="3654" y="4811"/>
                  <a:pt x="3676" y="4832"/>
                  <a:pt x="3702" y="4832"/>
                </a:cubicBezTo>
                <a:cubicBezTo>
                  <a:pt x="3728" y="4832"/>
                  <a:pt x="3749" y="4811"/>
                  <a:pt x="3749" y="4784"/>
                </a:cubicBezTo>
                <a:cubicBezTo>
                  <a:pt x="3749" y="4758"/>
                  <a:pt x="3728" y="4737"/>
                  <a:pt x="3702" y="4737"/>
                </a:cubicBezTo>
                <a:close/>
                <a:moveTo>
                  <a:pt x="3567" y="270"/>
                </a:moveTo>
                <a:cubicBezTo>
                  <a:pt x="3540" y="270"/>
                  <a:pt x="3519" y="292"/>
                  <a:pt x="3519" y="318"/>
                </a:cubicBezTo>
                <a:cubicBezTo>
                  <a:pt x="3519" y="344"/>
                  <a:pt x="3540" y="365"/>
                  <a:pt x="3567" y="365"/>
                </a:cubicBezTo>
                <a:cubicBezTo>
                  <a:pt x="3593" y="365"/>
                  <a:pt x="3614" y="344"/>
                  <a:pt x="3614" y="318"/>
                </a:cubicBezTo>
                <a:cubicBezTo>
                  <a:pt x="3614" y="292"/>
                  <a:pt x="3593" y="270"/>
                  <a:pt x="3567" y="270"/>
                </a:cubicBezTo>
                <a:close/>
                <a:moveTo>
                  <a:pt x="3567" y="406"/>
                </a:moveTo>
                <a:cubicBezTo>
                  <a:pt x="3540" y="406"/>
                  <a:pt x="3519" y="427"/>
                  <a:pt x="3519" y="453"/>
                </a:cubicBezTo>
                <a:cubicBezTo>
                  <a:pt x="3519" y="479"/>
                  <a:pt x="3540" y="501"/>
                  <a:pt x="3567" y="501"/>
                </a:cubicBezTo>
                <a:cubicBezTo>
                  <a:pt x="3593" y="501"/>
                  <a:pt x="3614" y="479"/>
                  <a:pt x="3614" y="453"/>
                </a:cubicBezTo>
                <a:cubicBezTo>
                  <a:pt x="3614" y="427"/>
                  <a:pt x="3593" y="406"/>
                  <a:pt x="3567" y="406"/>
                </a:cubicBezTo>
                <a:close/>
                <a:moveTo>
                  <a:pt x="3567" y="541"/>
                </a:moveTo>
                <a:cubicBezTo>
                  <a:pt x="3540" y="541"/>
                  <a:pt x="3519" y="562"/>
                  <a:pt x="3519" y="588"/>
                </a:cubicBezTo>
                <a:cubicBezTo>
                  <a:pt x="3519" y="615"/>
                  <a:pt x="3540" y="636"/>
                  <a:pt x="3567" y="636"/>
                </a:cubicBezTo>
                <a:cubicBezTo>
                  <a:pt x="3593" y="636"/>
                  <a:pt x="3614" y="615"/>
                  <a:pt x="3614" y="588"/>
                </a:cubicBezTo>
                <a:cubicBezTo>
                  <a:pt x="3614" y="562"/>
                  <a:pt x="3593" y="541"/>
                  <a:pt x="3567" y="541"/>
                </a:cubicBezTo>
                <a:close/>
                <a:moveTo>
                  <a:pt x="3567" y="812"/>
                </a:moveTo>
                <a:cubicBezTo>
                  <a:pt x="3540" y="812"/>
                  <a:pt x="3519" y="833"/>
                  <a:pt x="3519" y="859"/>
                </a:cubicBezTo>
                <a:cubicBezTo>
                  <a:pt x="3519" y="885"/>
                  <a:pt x="3540" y="907"/>
                  <a:pt x="3567" y="907"/>
                </a:cubicBezTo>
                <a:cubicBezTo>
                  <a:pt x="3593" y="907"/>
                  <a:pt x="3614" y="885"/>
                  <a:pt x="3614" y="859"/>
                </a:cubicBezTo>
                <a:cubicBezTo>
                  <a:pt x="3614" y="833"/>
                  <a:pt x="3593" y="812"/>
                  <a:pt x="3567" y="812"/>
                </a:cubicBezTo>
                <a:close/>
                <a:moveTo>
                  <a:pt x="3567" y="947"/>
                </a:moveTo>
                <a:cubicBezTo>
                  <a:pt x="3540" y="947"/>
                  <a:pt x="3519" y="968"/>
                  <a:pt x="3519" y="994"/>
                </a:cubicBezTo>
                <a:cubicBezTo>
                  <a:pt x="3519" y="1021"/>
                  <a:pt x="3540" y="1042"/>
                  <a:pt x="3567" y="1042"/>
                </a:cubicBezTo>
                <a:cubicBezTo>
                  <a:pt x="3593" y="1042"/>
                  <a:pt x="3614" y="1021"/>
                  <a:pt x="3614" y="994"/>
                </a:cubicBezTo>
                <a:cubicBezTo>
                  <a:pt x="3614" y="968"/>
                  <a:pt x="3593" y="947"/>
                  <a:pt x="3567" y="947"/>
                </a:cubicBezTo>
                <a:close/>
                <a:moveTo>
                  <a:pt x="3567" y="1082"/>
                </a:moveTo>
                <a:cubicBezTo>
                  <a:pt x="3540" y="1082"/>
                  <a:pt x="3519" y="1104"/>
                  <a:pt x="3519" y="1130"/>
                </a:cubicBezTo>
                <a:cubicBezTo>
                  <a:pt x="3519" y="1156"/>
                  <a:pt x="3540" y="1177"/>
                  <a:pt x="3567" y="1177"/>
                </a:cubicBezTo>
                <a:cubicBezTo>
                  <a:pt x="3593" y="1177"/>
                  <a:pt x="3614" y="1156"/>
                  <a:pt x="3614" y="1130"/>
                </a:cubicBezTo>
                <a:cubicBezTo>
                  <a:pt x="3614" y="1104"/>
                  <a:pt x="3593" y="1082"/>
                  <a:pt x="3567" y="1082"/>
                </a:cubicBezTo>
                <a:close/>
                <a:moveTo>
                  <a:pt x="3567" y="1218"/>
                </a:moveTo>
                <a:cubicBezTo>
                  <a:pt x="3540" y="1218"/>
                  <a:pt x="3519" y="1239"/>
                  <a:pt x="3519" y="1265"/>
                </a:cubicBezTo>
                <a:cubicBezTo>
                  <a:pt x="3519" y="1291"/>
                  <a:pt x="3540" y="1313"/>
                  <a:pt x="3567" y="1313"/>
                </a:cubicBezTo>
                <a:cubicBezTo>
                  <a:pt x="3593" y="1313"/>
                  <a:pt x="3614" y="1291"/>
                  <a:pt x="3614" y="1265"/>
                </a:cubicBezTo>
                <a:cubicBezTo>
                  <a:pt x="3614" y="1239"/>
                  <a:pt x="3593" y="1218"/>
                  <a:pt x="3567" y="1218"/>
                </a:cubicBezTo>
                <a:close/>
                <a:moveTo>
                  <a:pt x="3567" y="1488"/>
                </a:moveTo>
                <a:cubicBezTo>
                  <a:pt x="3540" y="1488"/>
                  <a:pt x="3519" y="1510"/>
                  <a:pt x="3519" y="1536"/>
                </a:cubicBezTo>
                <a:cubicBezTo>
                  <a:pt x="3519" y="1562"/>
                  <a:pt x="3540" y="1583"/>
                  <a:pt x="3567" y="1583"/>
                </a:cubicBezTo>
                <a:cubicBezTo>
                  <a:pt x="3593" y="1583"/>
                  <a:pt x="3614" y="1562"/>
                  <a:pt x="3614" y="1536"/>
                </a:cubicBezTo>
                <a:cubicBezTo>
                  <a:pt x="3614" y="1510"/>
                  <a:pt x="3593" y="1488"/>
                  <a:pt x="3567" y="1488"/>
                </a:cubicBezTo>
                <a:close/>
                <a:moveTo>
                  <a:pt x="3567" y="1624"/>
                </a:moveTo>
                <a:cubicBezTo>
                  <a:pt x="3540" y="1624"/>
                  <a:pt x="3519" y="1645"/>
                  <a:pt x="3519" y="1671"/>
                </a:cubicBezTo>
                <a:cubicBezTo>
                  <a:pt x="3519" y="1697"/>
                  <a:pt x="3540" y="1719"/>
                  <a:pt x="3567" y="1719"/>
                </a:cubicBezTo>
                <a:cubicBezTo>
                  <a:pt x="3593" y="1719"/>
                  <a:pt x="3614" y="1697"/>
                  <a:pt x="3614" y="1671"/>
                </a:cubicBezTo>
                <a:cubicBezTo>
                  <a:pt x="3614" y="1645"/>
                  <a:pt x="3593" y="1624"/>
                  <a:pt x="3567" y="1624"/>
                </a:cubicBezTo>
                <a:close/>
                <a:moveTo>
                  <a:pt x="3567" y="1759"/>
                </a:moveTo>
                <a:cubicBezTo>
                  <a:pt x="3540" y="1759"/>
                  <a:pt x="3519" y="1780"/>
                  <a:pt x="3519" y="1807"/>
                </a:cubicBezTo>
                <a:cubicBezTo>
                  <a:pt x="3519" y="1833"/>
                  <a:pt x="3540" y="1854"/>
                  <a:pt x="3567" y="1854"/>
                </a:cubicBezTo>
                <a:cubicBezTo>
                  <a:pt x="3593" y="1854"/>
                  <a:pt x="3614" y="1833"/>
                  <a:pt x="3614" y="1807"/>
                </a:cubicBezTo>
                <a:cubicBezTo>
                  <a:pt x="3614" y="1780"/>
                  <a:pt x="3593" y="1759"/>
                  <a:pt x="3567" y="1759"/>
                </a:cubicBezTo>
                <a:close/>
                <a:moveTo>
                  <a:pt x="3567" y="2300"/>
                </a:moveTo>
                <a:cubicBezTo>
                  <a:pt x="3540" y="2300"/>
                  <a:pt x="3519" y="2322"/>
                  <a:pt x="3519" y="2348"/>
                </a:cubicBezTo>
                <a:cubicBezTo>
                  <a:pt x="3519" y="2374"/>
                  <a:pt x="3540" y="2396"/>
                  <a:pt x="3567" y="2396"/>
                </a:cubicBezTo>
                <a:cubicBezTo>
                  <a:pt x="3593" y="2396"/>
                  <a:pt x="3614" y="2374"/>
                  <a:pt x="3614" y="2348"/>
                </a:cubicBezTo>
                <a:cubicBezTo>
                  <a:pt x="3614" y="2322"/>
                  <a:pt x="3593" y="2300"/>
                  <a:pt x="3567" y="2300"/>
                </a:cubicBezTo>
                <a:close/>
                <a:moveTo>
                  <a:pt x="3567" y="2436"/>
                </a:moveTo>
                <a:cubicBezTo>
                  <a:pt x="3540" y="2436"/>
                  <a:pt x="3519" y="2457"/>
                  <a:pt x="3519" y="2483"/>
                </a:cubicBezTo>
                <a:cubicBezTo>
                  <a:pt x="3519" y="2510"/>
                  <a:pt x="3540" y="2531"/>
                  <a:pt x="3567" y="2531"/>
                </a:cubicBezTo>
                <a:cubicBezTo>
                  <a:pt x="3593" y="2531"/>
                  <a:pt x="3614" y="2510"/>
                  <a:pt x="3614" y="2483"/>
                </a:cubicBezTo>
                <a:cubicBezTo>
                  <a:pt x="3614" y="2457"/>
                  <a:pt x="3593" y="2436"/>
                  <a:pt x="3567" y="2436"/>
                </a:cubicBezTo>
                <a:close/>
                <a:moveTo>
                  <a:pt x="3567" y="2571"/>
                </a:moveTo>
                <a:cubicBezTo>
                  <a:pt x="3540" y="2571"/>
                  <a:pt x="3519" y="2593"/>
                  <a:pt x="3519" y="2619"/>
                </a:cubicBezTo>
                <a:cubicBezTo>
                  <a:pt x="3519" y="2645"/>
                  <a:pt x="3540" y="2666"/>
                  <a:pt x="3567" y="2666"/>
                </a:cubicBezTo>
                <a:cubicBezTo>
                  <a:pt x="3593" y="2666"/>
                  <a:pt x="3614" y="2645"/>
                  <a:pt x="3614" y="2619"/>
                </a:cubicBezTo>
                <a:cubicBezTo>
                  <a:pt x="3614" y="2593"/>
                  <a:pt x="3593" y="2571"/>
                  <a:pt x="3567" y="2571"/>
                </a:cubicBezTo>
                <a:close/>
                <a:moveTo>
                  <a:pt x="3567" y="2707"/>
                </a:moveTo>
                <a:cubicBezTo>
                  <a:pt x="3540" y="2707"/>
                  <a:pt x="3519" y="2728"/>
                  <a:pt x="3519" y="2754"/>
                </a:cubicBezTo>
                <a:cubicBezTo>
                  <a:pt x="3519" y="2780"/>
                  <a:pt x="3540" y="2802"/>
                  <a:pt x="3567" y="2802"/>
                </a:cubicBezTo>
                <a:cubicBezTo>
                  <a:pt x="3593" y="2802"/>
                  <a:pt x="3614" y="2780"/>
                  <a:pt x="3614" y="2754"/>
                </a:cubicBezTo>
                <a:cubicBezTo>
                  <a:pt x="3614" y="2728"/>
                  <a:pt x="3593" y="2707"/>
                  <a:pt x="3567" y="2707"/>
                </a:cubicBezTo>
                <a:close/>
                <a:moveTo>
                  <a:pt x="3567" y="2842"/>
                </a:moveTo>
                <a:cubicBezTo>
                  <a:pt x="3540" y="2842"/>
                  <a:pt x="3519" y="2863"/>
                  <a:pt x="3519" y="2889"/>
                </a:cubicBezTo>
                <a:cubicBezTo>
                  <a:pt x="3519" y="2916"/>
                  <a:pt x="3540" y="2937"/>
                  <a:pt x="3567" y="2937"/>
                </a:cubicBezTo>
                <a:cubicBezTo>
                  <a:pt x="3593" y="2937"/>
                  <a:pt x="3614" y="2916"/>
                  <a:pt x="3614" y="2889"/>
                </a:cubicBezTo>
                <a:cubicBezTo>
                  <a:pt x="3614" y="2863"/>
                  <a:pt x="3593" y="2842"/>
                  <a:pt x="3567" y="2842"/>
                </a:cubicBezTo>
                <a:close/>
                <a:moveTo>
                  <a:pt x="3567" y="2977"/>
                </a:moveTo>
                <a:cubicBezTo>
                  <a:pt x="3540" y="2977"/>
                  <a:pt x="3519" y="2999"/>
                  <a:pt x="3519" y="3025"/>
                </a:cubicBezTo>
                <a:cubicBezTo>
                  <a:pt x="3519" y="3051"/>
                  <a:pt x="3540" y="3072"/>
                  <a:pt x="3567" y="3072"/>
                </a:cubicBezTo>
                <a:cubicBezTo>
                  <a:pt x="3593" y="3072"/>
                  <a:pt x="3614" y="3051"/>
                  <a:pt x="3614" y="3025"/>
                </a:cubicBezTo>
                <a:cubicBezTo>
                  <a:pt x="3614" y="2999"/>
                  <a:pt x="3593" y="2977"/>
                  <a:pt x="3567" y="2977"/>
                </a:cubicBezTo>
                <a:close/>
                <a:moveTo>
                  <a:pt x="3567" y="3113"/>
                </a:moveTo>
                <a:cubicBezTo>
                  <a:pt x="3540" y="3113"/>
                  <a:pt x="3519" y="3134"/>
                  <a:pt x="3519" y="3160"/>
                </a:cubicBezTo>
                <a:cubicBezTo>
                  <a:pt x="3519" y="3186"/>
                  <a:pt x="3540" y="3208"/>
                  <a:pt x="3567" y="3208"/>
                </a:cubicBezTo>
                <a:cubicBezTo>
                  <a:pt x="3593" y="3208"/>
                  <a:pt x="3614" y="3186"/>
                  <a:pt x="3614" y="3160"/>
                </a:cubicBezTo>
                <a:cubicBezTo>
                  <a:pt x="3614" y="3134"/>
                  <a:pt x="3593" y="3113"/>
                  <a:pt x="3567" y="3113"/>
                </a:cubicBezTo>
                <a:close/>
                <a:moveTo>
                  <a:pt x="3567" y="3248"/>
                </a:moveTo>
                <a:cubicBezTo>
                  <a:pt x="3540" y="3248"/>
                  <a:pt x="3519" y="3269"/>
                  <a:pt x="3519" y="3295"/>
                </a:cubicBezTo>
                <a:cubicBezTo>
                  <a:pt x="3519" y="3322"/>
                  <a:pt x="3540" y="3343"/>
                  <a:pt x="3567" y="3343"/>
                </a:cubicBezTo>
                <a:cubicBezTo>
                  <a:pt x="3593" y="3343"/>
                  <a:pt x="3614" y="3322"/>
                  <a:pt x="3614" y="3295"/>
                </a:cubicBezTo>
                <a:cubicBezTo>
                  <a:pt x="3614" y="3269"/>
                  <a:pt x="3593" y="3248"/>
                  <a:pt x="3567" y="3248"/>
                </a:cubicBezTo>
                <a:close/>
                <a:moveTo>
                  <a:pt x="3567" y="3383"/>
                </a:moveTo>
                <a:cubicBezTo>
                  <a:pt x="3540" y="3383"/>
                  <a:pt x="3519" y="3405"/>
                  <a:pt x="3519" y="3431"/>
                </a:cubicBezTo>
                <a:cubicBezTo>
                  <a:pt x="3519" y="3457"/>
                  <a:pt x="3540" y="3478"/>
                  <a:pt x="3567" y="3478"/>
                </a:cubicBezTo>
                <a:cubicBezTo>
                  <a:pt x="3593" y="3478"/>
                  <a:pt x="3614" y="3457"/>
                  <a:pt x="3614" y="3431"/>
                </a:cubicBezTo>
                <a:cubicBezTo>
                  <a:pt x="3614" y="3405"/>
                  <a:pt x="3593" y="3383"/>
                  <a:pt x="3567" y="3383"/>
                </a:cubicBezTo>
                <a:close/>
                <a:moveTo>
                  <a:pt x="3567" y="3519"/>
                </a:moveTo>
                <a:cubicBezTo>
                  <a:pt x="3540" y="3519"/>
                  <a:pt x="3519" y="3540"/>
                  <a:pt x="3519" y="3566"/>
                </a:cubicBezTo>
                <a:cubicBezTo>
                  <a:pt x="3519" y="3592"/>
                  <a:pt x="3540" y="3614"/>
                  <a:pt x="3567" y="3614"/>
                </a:cubicBezTo>
                <a:cubicBezTo>
                  <a:pt x="3593" y="3614"/>
                  <a:pt x="3614" y="3592"/>
                  <a:pt x="3614" y="3566"/>
                </a:cubicBezTo>
                <a:cubicBezTo>
                  <a:pt x="3614" y="3540"/>
                  <a:pt x="3593" y="3519"/>
                  <a:pt x="3567" y="3519"/>
                </a:cubicBezTo>
                <a:close/>
                <a:moveTo>
                  <a:pt x="3567" y="3654"/>
                </a:moveTo>
                <a:cubicBezTo>
                  <a:pt x="3540" y="3654"/>
                  <a:pt x="3519" y="3675"/>
                  <a:pt x="3519" y="3702"/>
                </a:cubicBezTo>
                <a:cubicBezTo>
                  <a:pt x="3519" y="3728"/>
                  <a:pt x="3540" y="3749"/>
                  <a:pt x="3567" y="3749"/>
                </a:cubicBezTo>
                <a:cubicBezTo>
                  <a:pt x="3593" y="3749"/>
                  <a:pt x="3614" y="3728"/>
                  <a:pt x="3614" y="3702"/>
                </a:cubicBezTo>
                <a:cubicBezTo>
                  <a:pt x="3614" y="3675"/>
                  <a:pt x="3593" y="3654"/>
                  <a:pt x="3567" y="3654"/>
                </a:cubicBezTo>
                <a:close/>
                <a:moveTo>
                  <a:pt x="3567" y="3789"/>
                </a:moveTo>
                <a:cubicBezTo>
                  <a:pt x="3540" y="3789"/>
                  <a:pt x="3519" y="3811"/>
                  <a:pt x="3519" y="3837"/>
                </a:cubicBezTo>
                <a:cubicBezTo>
                  <a:pt x="3519" y="3863"/>
                  <a:pt x="3540" y="3884"/>
                  <a:pt x="3567" y="3884"/>
                </a:cubicBezTo>
                <a:cubicBezTo>
                  <a:pt x="3593" y="3884"/>
                  <a:pt x="3614" y="3863"/>
                  <a:pt x="3614" y="3837"/>
                </a:cubicBezTo>
                <a:cubicBezTo>
                  <a:pt x="3614" y="3811"/>
                  <a:pt x="3593" y="3789"/>
                  <a:pt x="3567" y="3789"/>
                </a:cubicBezTo>
                <a:close/>
                <a:moveTo>
                  <a:pt x="3567" y="4195"/>
                </a:moveTo>
                <a:cubicBezTo>
                  <a:pt x="3540" y="4195"/>
                  <a:pt x="3519" y="4217"/>
                  <a:pt x="3519" y="4243"/>
                </a:cubicBezTo>
                <a:cubicBezTo>
                  <a:pt x="3519" y="4269"/>
                  <a:pt x="3540" y="4290"/>
                  <a:pt x="3567" y="4290"/>
                </a:cubicBezTo>
                <a:cubicBezTo>
                  <a:pt x="3593" y="4290"/>
                  <a:pt x="3614" y="4269"/>
                  <a:pt x="3614" y="4243"/>
                </a:cubicBezTo>
                <a:cubicBezTo>
                  <a:pt x="3614" y="4217"/>
                  <a:pt x="3593" y="4195"/>
                  <a:pt x="3567" y="4195"/>
                </a:cubicBezTo>
                <a:close/>
                <a:moveTo>
                  <a:pt x="3567" y="4331"/>
                </a:moveTo>
                <a:cubicBezTo>
                  <a:pt x="3540" y="4331"/>
                  <a:pt x="3519" y="4352"/>
                  <a:pt x="3519" y="4378"/>
                </a:cubicBezTo>
                <a:cubicBezTo>
                  <a:pt x="3519" y="4404"/>
                  <a:pt x="3540" y="4426"/>
                  <a:pt x="3567" y="4426"/>
                </a:cubicBezTo>
                <a:cubicBezTo>
                  <a:pt x="3593" y="4426"/>
                  <a:pt x="3614" y="4404"/>
                  <a:pt x="3614" y="4378"/>
                </a:cubicBezTo>
                <a:cubicBezTo>
                  <a:pt x="3614" y="4352"/>
                  <a:pt x="3593" y="4331"/>
                  <a:pt x="3567" y="4331"/>
                </a:cubicBezTo>
                <a:close/>
                <a:moveTo>
                  <a:pt x="3567" y="4466"/>
                </a:moveTo>
                <a:cubicBezTo>
                  <a:pt x="3540" y="4466"/>
                  <a:pt x="3519" y="4487"/>
                  <a:pt x="3519" y="4514"/>
                </a:cubicBezTo>
                <a:cubicBezTo>
                  <a:pt x="3519" y="4540"/>
                  <a:pt x="3540" y="4561"/>
                  <a:pt x="3567" y="4561"/>
                </a:cubicBezTo>
                <a:cubicBezTo>
                  <a:pt x="3593" y="4561"/>
                  <a:pt x="3614" y="4540"/>
                  <a:pt x="3614" y="4514"/>
                </a:cubicBezTo>
                <a:cubicBezTo>
                  <a:pt x="3614" y="4487"/>
                  <a:pt x="3593" y="4466"/>
                  <a:pt x="3567" y="4466"/>
                </a:cubicBezTo>
                <a:close/>
                <a:moveTo>
                  <a:pt x="3567" y="4601"/>
                </a:moveTo>
                <a:cubicBezTo>
                  <a:pt x="3540" y="4601"/>
                  <a:pt x="3519" y="4623"/>
                  <a:pt x="3519" y="4649"/>
                </a:cubicBezTo>
                <a:cubicBezTo>
                  <a:pt x="3519" y="4675"/>
                  <a:pt x="3540" y="4696"/>
                  <a:pt x="3567" y="4696"/>
                </a:cubicBezTo>
                <a:cubicBezTo>
                  <a:pt x="3593" y="4696"/>
                  <a:pt x="3614" y="4675"/>
                  <a:pt x="3614" y="4649"/>
                </a:cubicBezTo>
                <a:cubicBezTo>
                  <a:pt x="3614" y="4623"/>
                  <a:pt x="3593" y="4601"/>
                  <a:pt x="3567" y="4601"/>
                </a:cubicBezTo>
                <a:close/>
                <a:moveTo>
                  <a:pt x="3431" y="270"/>
                </a:moveTo>
                <a:cubicBezTo>
                  <a:pt x="3405" y="270"/>
                  <a:pt x="3384" y="292"/>
                  <a:pt x="3384" y="318"/>
                </a:cubicBezTo>
                <a:cubicBezTo>
                  <a:pt x="3384" y="344"/>
                  <a:pt x="3405" y="365"/>
                  <a:pt x="3431" y="365"/>
                </a:cubicBezTo>
                <a:cubicBezTo>
                  <a:pt x="3457" y="365"/>
                  <a:pt x="3479" y="344"/>
                  <a:pt x="3479" y="318"/>
                </a:cubicBezTo>
                <a:cubicBezTo>
                  <a:pt x="3479" y="292"/>
                  <a:pt x="3457" y="270"/>
                  <a:pt x="3431" y="270"/>
                </a:cubicBezTo>
                <a:close/>
                <a:moveTo>
                  <a:pt x="3431" y="406"/>
                </a:moveTo>
                <a:cubicBezTo>
                  <a:pt x="3405" y="406"/>
                  <a:pt x="3384" y="427"/>
                  <a:pt x="3384" y="453"/>
                </a:cubicBezTo>
                <a:cubicBezTo>
                  <a:pt x="3384" y="479"/>
                  <a:pt x="3405" y="501"/>
                  <a:pt x="3431" y="501"/>
                </a:cubicBezTo>
                <a:cubicBezTo>
                  <a:pt x="3457" y="501"/>
                  <a:pt x="3479" y="479"/>
                  <a:pt x="3479" y="453"/>
                </a:cubicBezTo>
                <a:cubicBezTo>
                  <a:pt x="3479" y="427"/>
                  <a:pt x="3457" y="406"/>
                  <a:pt x="3431" y="406"/>
                </a:cubicBezTo>
                <a:close/>
                <a:moveTo>
                  <a:pt x="3431" y="541"/>
                </a:moveTo>
                <a:cubicBezTo>
                  <a:pt x="3405" y="541"/>
                  <a:pt x="3384" y="562"/>
                  <a:pt x="3384" y="588"/>
                </a:cubicBezTo>
                <a:cubicBezTo>
                  <a:pt x="3384" y="615"/>
                  <a:pt x="3405" y="636"/>
                  <a:pt x="3431" y="636"/>
                </a:cubicBezTo>
                <a:cubicBezTo>
                  <a:pt x="3457" y="636"/>
                  <a:pt x="3479" y="615"/>
                  <a:pt x="3479" y="588"/>
                </a:cubicBezTo>
                <a:cubicBezTo>
                  <a:pt x="3479" y="562"/>
                  <a:pt x="3457" y="541"/>
                  <a:pt x="3431" y="541"/>
                </a:cubicBezTo>
                <a:close/>
                <a:moveTo>
                  <a:pt x="3431" y="812"/>
                </a:moveTo>
                <a:cubicBezTo>
                  <a:pt x="3405" y="812"/>
                  <a:pt x="3384" y="833"/>
                  <a:pt x="3384" y="859"/>
                </a:cubicBezTo>
                <a:cubicBezTo>
                  <a:pt x="3384" y="885"/>
                  <a:pt x="3405" y="907"/>
                  <a:pt x="3431" y="907"/>
                </a:cubicBezTo>
                <a:cubicBezTo>
                  <a:pt x="3457" y="907"/>
                  <a:pt x="3479" y="885"/>
                  <a:pt x="3479" y="859"/>
                </a:cubicBezTo>
                <a:cubicBezTo>
                  <a:pt x="3479" y="833"/>
                  <a:pt x="3457" y="812"/>
                  <a:pt x="3431" y="812"/>
                </a:cubicBezTo>
                <a:close/>
                <a:moveTo>
                  <a:pt x="3431" y="1082"/>
                </a:moveTo>
                <a:cubicBezTo>
                  <a:pt x="3405" y="1082"/>
                  <a:pt x="3384" y="1104"/>
                  <a:pt x="3384" y="1130"/>
                </a:cubicBezTo>
                <a:cubicBezTo>
                  <a:pt x="3384" y="1156"/>
                  <a:pt x="3405" y="1177"/>
                  <a:pt x="3431" y="1177"/>
                </a:cubicBezTo>
                <a:cubicBezTo>
                  <a:pt x="3457" y="1177"/>
                  <a:pt x="3479" y="1156"/>
                  <a:pt x="3479" y="1130"/>
                </a:cubicBezTo>
                <a:cubicBezTo>
                  <a:pt x="3479" y="1104"/>
                  <a:pt x="3457" y="1082"/>
                  <a:pt x="3431" y="1082"/>
                </a:cubicBezTo>
                <a:close/>
                <a:moveTo>
                  <a:pt x="3431" y="1353"/>
                </a:moveTo>
                <a:cubicBezTo>
                  <a:pt x="3405" y="1353"/>
                  <a:pt x="3384" y="1374"/>
                  <a:pt x="3384" y="1401"/>
                </a:cubicBezTo>
                <a:cubicBezTo>
                  <a:pt x="3384" y="1427"/>
                  <a:pt x="3405" y="1448"/>
                  <a:pt x="3431" y="1448"/>
                </a:cubicBezTo>
                <a:cubicBezTo>
                  <a:pt x="3457" y="1448"/>
                  <a:pt x="3479" y="1427"/>
                  <a:pt x="3479" y="1401"/>
                </a:cubicBezTo>
                <a:cubicBezTo>
                  <a:pt x="3479" y="1374"/>
                  <a:pt x="3457" y="1353"/>
                  <a:pt x="3431" y="1353"/>
                </a:cubicBezTo>
                <a:close/>
                <a:moveTo>
                  <a:pt x="3431" y="1488"/>
                </a:moveTo>
                <a:cubicBezTo>
                  <a:pt x="3405" y="1488"/>
                  <a:pt x="3384" y="1510"/>
                  <a:pt x="3384" y="1536"/>
                </a:cubicBezTo>
                <a:cubicBezTo>
                  <a:pt x="3384" y="1562"/>
                  <a:pt x="3405" y="1583"/>
                  <a:pt x="3431" y="1583"/>
                </a:cubicBezTo>
                <a:cubicBezTo>
                  <a:pt x="3457" y="1583"/>
                  <a:pt x="3479" y="1562"/>
                  <a:pt x="3479" y="1536"/>
                </a:cubicBezTo>
                <a:cubicBezTo>
                  <a:pt x="3479" y="1510"/>
                  <a:pt x="3457" y="1488"/>
                  <a:pt x="3431" y="1488"/>
                </a:cubicBezTo>
                <a:close/>
                <a:moveTo>
                  <a:pt x="3431" y="1624"/>
                </a:moveTo>
                <a:cubicBezTo>
                  <a:pt x="3405" y="1624"/>
                  <a:pt x="3384" y="1645"/>
                  <a:pt x="3384" y="1671"/>
                </a:cubicBezTo>
                <a:cubicBezTo>
                  <a:pt x="3384" y="1697"/>
                  <a:pt x="3405" y="1719"/>
                  <a:pt x="3431" y="1719"/>
                </a:cubicBezTo>
                <a:cubicBezTo>
                  <a:pt x="3457" y="1719"/>
                  <a:pt x="3479" y="1697"/>
                  <a:pt x="3479" y="1671"/>
                </a:cubicBezTo>
                <a:cubicBezTo>
                  <a:pt x="3479" y="1645"/>
                  <a:pt x="3457" y="1624"/>
                  <a:pt x="3431" y="1624"/>
                </a:cubicBezTo>
                <a:close/>
                <a:moveTo>
                  <a:pt x="3431" y="1759"/>
                </a:moveTo>
                <a:cubicBezTo>
                  <a:pt x="3405" y="1759"/>
                  <a:pt x="3384" y="1780"/>
                  <a:pt x="3384" y="1807"/>
                </a:cubicBezTo>
                <a:cubicBezTo>
                  <a:pt x="3384" y="1833"/>
                  <a:pt x="3405" y="1854"/>
                  <a:pt x="3431" y="1854"/>
                </a:cubicBezTo>
                <a:cubicBezTo>
                  <a:pt x="3457" y="1854"/>
                  <a:pt x="3479" y="1833"/>
                  <a:pt x="3479" y="1807"/>
                </a:cubicBezTo>
                <a:cubicBezTo>
                  <a:pt x="3479" y="1780"/>
                  <a:pt x="3457" y="1759"/>
                  <a:pt x="3431" y="1759"/>
                </a:cubicBezTo>
                <a:close/>
                <a:moveTo>
                  <a:pt x="3431" y="1894"/>
                </a:moveTo>
                <a:cubicBezTo>
                  <a:pt x="3405" y="1894"/>
                  <a:pt x="3384" y="1916"/>
                  <a:pt x="3384" y="1942"/>
                </a:cubicBezTo>
                <a:cubicBezTo>
                  <a:pt x="3384" y="1968"/>
                  <a:pt x="3405" y="1989"/>
                  <a:pt x="3431" y="1989"/>
                </a:cubicBezTo>
                <a:cubicBezTo>
                  <a:pt x="3457" y="1989"/>
                  <a:pt x="3479" y="1968"/>
                  <a:pt x="3479" y="1942"/>
                </a:cubicBezTo>
                <a:cubicBezTo>
                  <a:pt x="3479" y="1916"/>
                  <a:pt x="3457" y="1894"/>
                  <a:pt x="3431" y="1894"/>
                </a:cubicBezTo>
                <a:close/>
                <a:moveTo>
                  <a:pt x="3431" y="2165"/>
                </a:moveTo>
                <a:cubicBezTo>
                  <a:pt x="3405" y="2165"/>
                  <a:pt x="3384" y="2186"/>
                  <a:pt x="3384" y="2213"/>
                </a:cubicBezTo>
                <a:cubicBezTo>
                  <a:pt x="3384" y="2239"/>
                  <a:pt x="3405" y="2260"/>
                  <a:pt x="3431" y="2260"/>
                </a:cubicBezTo>
                <a:cubicBezTo>
                  <a:pt x="3457" y="2260"/>
                  <a:pt x="3479" y="2239"/>
                  <a:pt x="3479" y="2213"/>
                </a:cubicBezTo>
                <a:cubicBezTo>
                  <a:pt x="3479" y="2186"/>
                  <a:pt x="3457" y="2165"/>
                  <a:pt x="3431" y="2165"/>
                </a:cubicBezTo>
                <a:close/>
                <a:moveTo>
                  <a:pt x="3431" y="2300"/>
                </a:moveTo>
                <a:cubicBezTo>
                  <a:pt x="3405" y="2300"/>
                  <a:pt x="3384" y="2322"/>
                  <a:pt x="3384" y="2348"/>
                </a:cubicBezTo>
                <a:cubicBezTo>
                  <a:pt x="3384" y="2374"/>
                  <a:pt x="3405" y="2396"/>
                  <a:pt x="3431" y="2396"/>
                </a:cubicBezTo>
                <a:cubicBezTo>
                  <a:pt x="3457" y="2396"/>
                  <a:pt x="3479" y="2374"/>
                  <a:pt x="3479" y="2348"/>
                </a:cubicBezTo>
                <a:cubicBezTo>
                  <a:pt x="3479" y="2322"/>
                  <a:pt x="3457" y="2300"/>
                  <a:pt x="3431" y="2300"/>
                </a:cubicBezTo>
                <a:close/>
                <a:moveTo>
                  <a:pt x="3431" y="2436"/>
                </a:moveTo>
                <a:cubicBezTo>
                  <a:pt x="3405" y="2436"/>
                  <a:pt x="3384" y="2457"/>
                  <a:pt x="3384" y="2483"/>
                </a:cubicBezTo>
                <a:cubicBezTo>
                  <a:pt x="3384" y="2510"/>
                  <a:pt x="3405" y="2531"/>
                  <a:pt x="3431" y="2531"/>
                </a:cubicBezTo>
                <a:cubicBezTo>
                  <a:pt x="3457" y="2531"/>
                  <a:pt x="3479" y="2510"/>
                  <a:pt x="3479" y="2483"/>
                </a:cubicBezTo>
                <a:cubicBezTo>
                  <a:pt x="3479" y="2457"/>
                  <a:pt x="3457" y="2436"/>
                  <a:pt x="3431" y="2436"/>
                </a:cubicBezTo>
                <a:close/>
                <a:moveTo>
                  <a:pt x="3431" y="2571"/>
                </a:moveTo>
                <a:cubicBezTo>
                  <a:pt x="3405" y="2571"/>
                  <a:pt x="3384" y="2593"/>
                  <a:pt x="3384" y="2619"/>
                </a:cubicBezTo>
                <a:cubicBezTo>
                  <a:pt x="3384" y="2645"/>
                  <a:pt x="3405" y="2666"/>
                  <a:pt x="3431" y="2666"/>
                </a:cubicBezTo>
                <a:cubicBezTo>
                  <a:pt x="3457" y="2666"/>
                  <a:pt x="3479" y="2645"/>
                  <a:pt x="3479" y="2619"/>
                </a:cubicBezTo>
                <a:cubicBezTo>
                  <a:pt x="3479" y="2593"/>
                  <a:pt x="3457" y="2571"/>
                  <a:pt x="3431" y="2571"/>
                </a:cubicBezTo>
                <a:close/>
                <a:moveTo>
                  <a:pt x="3431" y="2707"/>
                </a:moveTo>
                <a:cubicBezTo>
                  <a:pt x="3405" y="2707"/>
                  <a:pt x="3384" y="2728"/>
                  <a:pt x="3384" y="2754"/>
                </a:cubicBezTo>
                <a:cubicBezTo>
                  <a:pt x="3384" y="2780"/>
                  <a:pt x="3405" y="2802"/>
                  <a:pt x="3431" y="2802"/>
                </a:cubicBezTo>
                <a:cubicBezTo>
                  <a:pt x="3457" y="2802"/>
                  <a:pt x="3479" y="2780"/>
                  <a:pt x="3479" y="2754"/>
                </a:cubicBezTo>
                <a:cubicBezTo>
                  <a:pt x="3479" y="2728"/>
                  <a:pt x="3457" y="2707"/>
                  <a:pt x="3431" y="2707"/>
                </a:cubicBezTo>
                <a:close/>
                <a:moveTo>
                  <a:pt x="3431" y="2842"/>
                </a:moveTo>
                <a:cubicBezTo>
                  <a:pt x="3405" y="2842"/>
                  <a:pt x="3384" y="2863"/>
                  <a:pt x="3384" y="2889"/>
                </a:cubicBezTo>
                <a:cubicBezTo>
                  <a:pt x="3384" y="2916"/>
                  <a:pt x="3405" y="2937"/>
                  <a:pt x="3431" y="2937"/>
                </a:cubicBezTo>
                <a:cubicBezTo>
                  <a:pt x="3457" y="2937"/>
                  <a:pt x="3479" y="2916"/>
                  <a:pt x="3479" y="2889"/>
                </a:cubicBezTo>
                <a:cubicBezTo>
                  <a:pt x="3479" y="2863"/>
                  <a:pt x="3457" y="2842"/>
                  <a:pt x="3431" y="2842"/>
                </a:cubicBezTo>
                <a:close/>
                <a:moveTo>
                  <a:pt x="3431" y="2977"/>
                </a:moveTo>
                <a:cubicBezTo>
                  <a:pt x="3405" y="2977"/>
                  <a:pt x="3384" y="2999"/>
                  <a:pt x="3384" y="3025"/>
                </a:cubicBezTo>
                <a:cubicBezTo>
                  <a:pt x="3384" y="3051"/>
                  <a:pt x="3405" y="3072"/>
                  <a:pt x="3431" y="3072"/>
                </a:cubicBezTo>
                <a:cubicBezTo>
                  <a:pt x="3457" y="3072"/>
                  <a:pt x="3479" y="3051"/>
                  <a:pt x="3479" y="3025"/>
                </a:cubicBezTo>
                <a:cubicBezTo>
                  <a:pt x="3479" y="2999"/>
                  <a:pt x="3457" y="2977"/>
                  <a:pt x="3431" y="2977"/>
                </a:cubicBezTo>
                <a:close/>
                <a:moveTo>
                  <a:pt x="3431" y="3113"/>
                </a:moveTo>
                <a:cubicBezTo>
                  <a:pt x="3405" y="3113"/>
                  <a:pt x="3384" y="3134"/>
                  <a:pt x="3384" y="3160"/>
                </a:cubicBezTo>
                <a:cubicBezTo>
                  <a:pt x="3384" y="3186"/>
                  <a:pt x="3405" y="3208"/>
                  <a:pt x="3431" y="3208"/>
                </a:cubicBezTo>
                <a:cubicBezTo>
                  <a:pt x="3457" y="3208"/>
                  <a:pt x="3479" y="3186"/>
                  <a:pt x="3479" y="3160"/>
                </a:cubicBezTo>
                <a:cubicBezTo>
                  <a:pt x="3479" y="3134"/>
                  <a:pt x="3457" y="3113"/>
                  <a:pt x="3431" y="3113"/>
                </a:cubicBezTo>
                <a:close/>
                <a:moveTo>
                  <a:pt x="3431" y="3248"/>
                </a:moveTo>
                <a:cubicBezTo>
                  <a:pt x="3405" y="3248"/>
                  <a:pt x="3384" y="3269"/>
                  <a:pt x="3384" y="3295"/>
                </a:cubicBezTo>
                <a:cubicBezTo>
                  <a:pt x="3384" y="3322"/>
                  <a:pt x="3405" y="3343"/>
                  <a:pt x="3431" y="3343"/>
                </a:cubicBezTo>
                <a:cubicBezTo>
                  <a:pt x="3457" y="3343"/>
                  <a:pt x="3479" y="3322"/>
                  <a:pt x="3479" y="3295"/>
                </a:cubicBezTo>
                <a:cubicBezTo>
                  <a:pt x="3479" y="3269"/>
                  <a:pt x="3457" y="3248"/>
                  <a:pt x="3431" y="3248"/>
                </a:cubicBezTo>
                <a:close/>
                <a:moveTo>
                  <a:pt x="3431" y="3383"/>
                </a:moveTo>
                <a:cubicBezTo>
                  <a:pt x="3405" y="3383"/>
                  <a:pt x="3384" y="3405"/>
                  <a:pt x="3384" y="3431"/>
                </a:cubicBezTo>
                <a:cubicBezTo>
                  <a:pt x="3384" y="3457"/>
                  <a:pt x="3405" y="3478"/>
                  <a:pt x="3431" y="3478"/>
                </a:cubicBezTo>
                <a:cubicBezTo>
                  <a:pt x="3457" y="3478"/>
                  <a:pt x="3479" y="3457"/>
                  <a:pt x="3479" y="3431"/>
                </a:cubicBezTo>
                <a:cubicBezTo>
                  <a:pt x="3479" y="3405"/>
                  <a:pt x="3457" y="3383"/>
                  <a:pt x="3431" y="3383"/>
                </a:cubicBezTo>
                <a:close/>
                <a:moveTo>
                  <a:pt x="3431" y="3519"/>
                </a:moveTo>
                <a:cubicBezTo>
                  <a:pt x="3405" y="3519"/>
                  <a:pt x="3384" y="3540"/>
                  <a:pt x="3384" y="3566"/>
                </a:cubicBezTo>
                <a:cubicBezTo>
                  <a:pt x="3384" y="3592"/>
                  <a:pt x="3405" y="3614"/>
                  <a:pt x="3431" y="3614"/>
                </a:cubicBezTo>
                <a:cubicBezTo>
                  <a:pt x="3457" y="3614"/>
                  <a:pt x="3479" y="3592"/>
                  <a:pt x="3479" y="3566"/>
                </a:cubicBezTo>
                <a:cubicBezTo>
                  <a:pt x="3479" y="3540"/>
                  <a:pt x="3457" y="3519"/>
                  <a:pt x="3431" y="3519"/>
                </a:cubicBezTo>
                <a:close/>
                <a:moveTo>
                  <a:pt x="3431" y="3654"/>
                </a:moveTo>
                <a:cubicBezTo>
                  <a:pt x="3405" y="3654"/>
                  <a:pt x="3384" y="3675"/>
                  <a:pt x="3384" y="3702"/>
                </a:cubicBezTo>
                <a:cubicBezTo>
                  <a:pt x="3384" y="3728"/>
                  <a:pt x="3405" y="3749"/>
                  <a:pt x="3431" y="3749"/>
                </a:cubicBezTo>
                <a:cubicBezTo>
                  <a:pt x="3457" y="3749"/>
                  <a:pt x="3479" y="3728"/>
                  <a:pt x="3479" y="3702"/>
                </a:cubicBezTo>
                <a:cubicBezTo>
                  <a:pt x="3479" y="3675"/>
                  <a:pt x="3457" y="3654"/>
                  <a:pt x="3431" y="3654"/>
                </a:cubicBezTo>
                <a:close/>
                <a:moveTo>
                  <a:pt x="3431" y="3789"/>
                </a:moveTo>
                <a:cubicBezTo>
                  <a:pt x="3405" y="3789"/>
                  <a:pt x="3384" y="3811"/>
                  <a:pt x="3384" y="3837"/>
                </a:cubicBezTo>
                <a:cubicBezTo>
                  <a:pt x="3384" y="3863"/>
                  <a:pt x="3405" y="3884"/>
                  <a:pt x="3431" y="3884"/>
                </a:cubicBezTo>
                <a:cubicBezTo>
                  <a:pt x="3457" y="3884"/>
                  <a:pt x="3479" y="3863"/>
                  <a:pt x="3479" y="3837"/>
                </a:cubicBezTo>
                <a:cubicBezTo>
                  <a:pt x="3479" y="3811"/>
                  <a:pt x="3457" y="3789"/>
                  <a:pt x="3431" y="3789"/>
                </a:cubicBezTo>
                <a:close/>
                <a:moveTo>
                  <a:pt x="3431" y="4331"/>
                </a:moveTo>
                <a:cubicBezTo>
                  <a:pt x="3405" y="4331"/>
                  <a:pt x="3384" y="4352"/>
                  <a:pt x="3384" y="4378"/>
                </a:cubicBezTo>
                <a:cubicBezTo>
                  <a:pt x="3384" y="4404"/>
                  <a:pt x="3405" y="4426"/>
                  <a:pt x="3431" y="4426"/>
                </a:cubicBezTo>
                <a:cubicBezTo>
                  <a:pt x="3457" y="4426"/>
                  <a:pt x="3479" y="4404"/>
                  <a:pt x="3479" y="4378"/>
                </a:cubicBezTo>
                <a:cubicBezTo>
                  <a:pt x="3479" y="4352"/>
                  <a:pt x="3457" y="4331"/>
                  <a:pt x="3431" y="4331"/>
                </a:cubicBezTo>
                <a:close/>
                <a:moveTo>
                  <a:pt x="3431" y="4466"/>
                </a:moveTo>
                <a:cubicBezTo>
                  <a:pt x="3405" y="4466"/>
                  <a:pt x="3384" y="4487"/>
                  <a:pt x="3384" y="4514"/>
                </a:cubicBezTo>
                <a:cubicBezTo>
                  <a:pt x="3384" y="4540"/>
                  <a:pt x="3405" y="4561"/>
                  <a:pt x="3431" y="4561"/>
                </a:cubicBezTo>
                <a:cubicBezTo>
                  <a:pt x="3457" y="4561"/>
                  <a:pt x="3479" y="4540"/>
                  <a:pt x="3479" y="4514"/>
                </a:cubicBezTo>
                <a:cubicBezTo>
                  <a:pt x="3479" y="4487"/>
                  <a:pt x="3457" y="4466"/>
                  <a:pt x="3431" y="4466"/>
                </a:cubicBezTo>
                <a:close/>
                <a:moveTo>
                  <a:pt x="3296" y="406"/>
                </a:moveTo>
                <a:cubicBezTo>
                  <a:pt x="3270" y="406"/>
                  <a:pt x="3248" y="427"/>
                  <a:pt x="3248" y="453"/>
                </a:cubicBezTo>
                <a:cubicBezTo>
                  <a:pt x="3248" y="479"/>
                  <a:pt x="3270" y="501"/>
                  <a:pt x="3296" y="501"/>
                </a:cubicBezTo>
                <a:cubicBezTo>
                  <a:pt x="3322" y="501"/>
                  <a:pt x="3343" y="479"/>
                  <a:pt x="3343" y="453"/>
                </a:cubicBezTo>
                <a:cubicBezTo>
                  <a:pt x="3343" y="427"/>
                  <a:pt x="3322" y="406"/>
                  <a:pt x="3296" y="406"/>
                </a:cubicBezTo>
                <a:close/>
                <a:moveTo>
                  <a:pt x="3296" y="676"/>
                </a:moveTo>
                <a:cubicBezTo>
                  <a:pt x="3270" y="676"/>
                  <a:pt x="3248" y="698"/>
                  <a:pt x="3248" y="724"/>
                </a:cubicBezTo>
                <a:cubicBezTo>
                  <a:pt x="3248" y="750"/>
                  <a:pt x="3270" y="771"/>
                  <a:pt x="3296" y="771"/>
                </a:cubicBezTo>
                <a:cubicBezTo>
                  <a:pt x="3322" y="771"/>
                  <a:pt x="3343" y="750"/>
                  <a:pt x="3343" y="724"/>
                </a:cubicBezTo>
                <a:cubicBezTo>
                  <a:pt x="3343" y="698"/>
                  <a:pt x="3322" y="676"/>
                  <a:pt x="3296" y="676"/>
                </a:cubicBezTo>
                <a:close/>
                <a:moveTo>
                  <a:pt x="3296" y="1082"/>
                </a:moveTo>
                <a:cubicBezTo>
                  <a:pt x="3270" y="1082"/>
                  <a:pt x="3248" y="1104"/>
                  <a:pt x="3248" y="1130"/>
                </a:cubicBezTo>
                <a:cubicBezTo>
                  <a:pt x="3248" y="1156"/>
                  <a:pt x="3270" y="1177"/>
                  <a:pt x="3296" y="1177"/>
                </a:cubicBezTo>
                <a:cubicBezTo>
                  <a:pt x="3322" y="1177"/>
                  <a:pt x="3343" y="1156"/>
                  <a:pt x="3343" y="1130"/>
                </a:cubicBezTo>
                <a:cubicBezTo>
                  <a:pt x="3343" y="1104"/>
                  <a:pt x="3322" y="1082"/>
                  <a:pt x="3296" y="1082"/>
                </a:cubicBezTo>
                <a:close/>
                <a:moveTo>
                  <a:pt x="3296" y="1218"/>
                </a:moveTo>
                <a:cubicBezTo>
                  <a:pt x="3270" y="1218"/>
                  <a:pt x="3248" y="1239"/>
                  <a:pt x="3248" y="1265"/>
                </a:cubicBezTo>
                <a:cubicBezTo>
                  <a:pt x="3248" y="1291"/>
                  <a:pt x="3270" y="1313"/>
                  <a:pt x="3296" y="1313"/>
                </a:cubicBezTo>
                <a:cubicBezTo>
                  <a:pt x="3322" y="1313"/>
                  <a:pt x="3343" y="1291"/>
                  <a:pt x="3343" y="1265"/>
                </a:cubicBezTo>
                <a:cubicBezTo>
                  <a:pt x="3343" y="1239"/>
                  <a:pt x="3322" y="1218"/>
                  <a:pt x="3296" y="1218"/>
                </a:cubicBezTo>
                <a:close/>
                <a:moveTo>
                  <a:pt x="3296" y="1353"/>
                </a:moveTo>
                <a:cubicBezTo>
                  <a:pt x="3270" y="1353"/>
                  <a:pt x="3248" y="1374"/>
                  <a:pt x="3248" y="1401"/>
                </a:cubicBezTo>
                <a:cubicBezTo>
                  <a:pt x="3248" y="1427"/>
                  <a:pt x="3270" y="1448"/>
                  <a:pt x="3296" y="1448"/>
                </a:cubicBezTo>
                <a:cubicBezTo>
                  <a:pt x="3322" y="1448"/>
                  <a:pt x="3343" y="1427"/>
                  <a:pt x="3343" y="1401"/>
                </a:cubicBezTo>
                <a:cubicBezTo>
                  <a:pt x="3343" y="1374"/>
                  <a:pt x="3322" y="1353"/>
                  <a:pt x="3296" y="1353"/>
                </a:cubicBezTo>
                <a:close/>
                <a:moveTo>
                  <a:pt x="3296" y="1488"/>
                </a:moveTo>
                <a:cubicBezTo>
                  <a:pt x="3270" y="1488"/>
                  <a:pt x="3248" y="1510"/>
                  <a:pt x="3248" y="1536"/>
                </a:cubicBezTo>
                <a:cubicBezTo>
                  <a:pt x="3248" y="1562"/>
                  <a:pt x="3270" y="1583"/>
                  <a:pt x="3296" y="1583"/>
                </a:cubicBezTo>
                <a:cubicBezTo>
                  <a:pt x="3322" y="1583"/>
                  <a:pt x="3343" y="1562"/>
                  <a:pt x="3343" y="1536"/>
                </a:cubicBezTo>
                <a:cubicBezTo>
                  <a:pt x="3343" y="1510"/>
                  <a:pt x="3322" y="1488"/>
                  <a:pt x="3296" y="1488"/>
                </a:cubicBezTo>
                <a:close/>
                <a:moveTo>
                  <a:pt x="3296" y="1624"/>
                </a:moveTo>
                <a:cubicBezTo>
                  <a:pt x="3270" y="1624"/>
                  <a:pt x="3248" y="1645"/>
                  <a:pt x="3248" y="1671"/>
                </a:cubicBezTo>
                <a:cubicBezTo>
                  <a:pt x="3248" y="1697"/>
                  <a:pt x="3270" y="1719"/>
                  <a:pt x="3296" y="1719"/>
                </a:cubicBezTo>
                <a:cubicBezTo>
                  <a:pt x="3322" y="1719"/>
                  <a:pt x="3343" y="1697"/>
                  <a:pt x="3343" y="1671"/>
                </a:cubicBezTo>
                <a:cubicBezTo>
                  <a:pt x="3343" y="1645"/>
                  <a:pt x="3322" y="1624"/>
                  <a:pt x="3296" y="1624"/>
                </a:cubicBezTo>
                <a:close/>
                <a:moveTo>
                  <a:pt x="3296" y="1759"/>
                </a:moveTo>
                <a:cubicBezTo>
                  <a:pt x="3270" y="1759"/>
                  <a:pt x="3248" y="1780"/>
                  <a:pt x="3248" y="1807"/>
                </a:cubicBezTo>
                <a:cubicBezTo>
                  <a:pt x="3248" y="1833"/>
                  <a:pt x="3270" y="1854"/>
                  <a:pt x="3296" y="1854"/>
                </a:cubicBezTo>
                <a:cubicBezTo>
                  <a:pt x="3322" y="1854"/>
                  <a:pt x="3343" y="1833"/>
                  <a:pt x="3343" y="1807"/>
                </a:cubicBezTo>
                <a:cubicBezTo>
                  <a:pt x="3343" y="1780"/>
                  <a:pt x="3322" y="1759"/>
                  <a:pt x="3296" y="1759"/>
                </a:cubicBezTo>
                <a:close/>
                <a:moveTo>
                  <a:pt x="3296" y="1894"/>
                </a:moveTo>
                <a:cubicBezTo>
                  <a:pt x="3270" y="1894"/>
                  <a:pt x="3248" y="1916"/>
                  <a:pt x="3248" y="1942"/>
                </a:cubicBezTo>
                <a:cubicBezTo>
                  <a:pt x="3248" y="1968"/>
                  <a:pt x="3270" y="1989"/>
                  <a:pt x="3296" y="1989"/>
                </a:cubicBezTo>
                <a:cubicBezTo>
                  <a:pt x="3322" y="1989"/>
                  <a:pt x="3343" y="1968"/>
                  <a:pt x="3343" y="1942"/>
                </a:cubicBezTo>
                <a:cubicBezTo>
                  <a:pt x="3343" y="1916"/>
                  <a:pt x="3322" y="1894"/>
                  <a:pt x="3296" y="1894"/>
                </a:cubicBezTo>
                <a:close/>
                <a:moveTo>
                  <a:pt x="3296" y="2030"/>
                </a:moveTo>
                <a:cubicBezTo>
                  <a:pt x="3270" y="2030"/>
                  <a:pt x="3248" y="2051"/>
                  <a:pt x="3248" y="2077"/>
                </a:cubicBezTo>
                <a:cubicBezTo>
                  <a:pt x="3248" y="2103"/>
                  <a:pt x="3270" y="2125"/>
                  <a:pt x="3296" y="2125"/>
                </a:cubicBezTo>
                <a:cubicBezTo>
                  <a:pt x="3322" y="2125"/>
                  <a:pt x="3343" y="2103"/>
                  <a:pt x="3343" y="2077"/>
                </a:cubicBezTo>
                <a:cubicBezTo>
                  <a:pt x="3343" y="2051"/>
                  <a:pt x="3322" y="2030"/>
                  <a:pt x="3296" y="2030"/>
                </a:cubicBezTo>
                <a:close/>
                <a:moveTo>
                  <a:pt x="3296" y="2165"/>
                </a:moveTo>
                <a:cubicBezTo>
                  <a:pt x="3270" y="2165"/>
                  <a:pt x="3248" y="2186"/>
                  <a:pt x="3248" y="2213"/>
                </a:cubicBezTo>
                <a:cubicBezTo>
                  <a:pt x="3248" y="2239"/>
                  <a:pt x="3270" y="2260"/>
                  <a:pt x="3296" y="2260"/>
                </a:cubicBezTo>
                <a:cubicBezTo>
                  <a:pt x="3322" y="2260"/>
                  <a:pt x="3343" y="2239"/>
                  <a:pt x="3343" y="2213"/>
                </a:cubicBezTo>
                <a:cubicBezTo>
                  <a:pt x="3343" y="2186"/>
                  <a:pt x="3322" y="2165"/>
                  <a:pt x="3296" y="2165"/>
                </a:cubicBezTo>
                <a:close/>
                <a:moveTo>
                  <a:pt x="3296" y="2300"/>
                </a:moveTo>
                <a:cubicBezTo>
                  <a:pt x="3270" y="2300"/>
                  <a:pt x="3248" y="2322"/>
                  <a:pt x="3248" y="2348"/>
                </a:cubicBezTo>
                <a:cubicBezTo>
                  <a:pt x="3248" y="2374"/>
                  <a:pt x="3270" y="2396"/>
                  <a:pt x="3296" y="2396"/>
                </a:cubicBezTo>
                <a:cubicBezTo>
                  <a:pt x="3322" y="2396"/>
                  <a:pt x="3343" y="2374"/>
                  <a:pt x="3343" y="2348"/>
                </a:cubicBezTo>
                <a:cubicBezTo>
                  <a:pt x="3343" y="2322"/>
                  <a:pt x="3322" y="2300"/>
                  <a:pt x="3296" y="2300"/>
                </a:cubicBezTo>
                <a:close/>
                <a:moveTo>
                  <a:pt x="3296" y="2436"/>
                </a:moveTo>
                <a:cubicBezTo>
                  <a:pt x="3270" y="2436"/>
                  <a:pt x="3248" y="2457"/>
                  <a:pt x="3248" y="2483"/>
                </a:cubicBezTo>
                <a:cubicBezTo>
                  <a:pt x="3248" y="2510"/>
                  <a:pt x="3270" y="2531"/>
                  <a:pt x="3296" y="2531"/>
                </a:cubicBezTo>
                <a:cubicBezTo>
                  <a:pt x="3322" y="2531"/>
                  <a:pt x="3343" y="2510"/>
                  <a:pt x="3343" y="2483"/>
                </a:cubicBezTo>
                <a:cubicBezTo>
                  <a:pt x="3343" y="2457"/>
                  <a:pt x="3322" y="2436"/>
                  <a:pt x="3296" y="2436"/>
                </a:cubicBezTo>
                <a:close/>
                <a:moveTo>
                  <a:pt x="3296" y="2571"/>
                </a:moveTo>
                <a:cubicBezTo>
                  <a:pt x="3270" y="2571"/>
                  <a:pt x="3248" y="2593"/>
                  <a:pt x="3248" y="2619"/>
                </a:cubicBezTo>
                <a:cubicBezTo>
                  <a:pt x="3248" y="2645"/>
                  <a:pt x="3270" y="2666"/>
                  <a:pt x="3296" y="2666"/>
                </a:cubicBezTo>
                <a:cubicBezTo>
                  <a:pt x="3322" y="2666"/>
                  <a:pt x="3343" y="2645"/>
                  <a:pt x="3343" y="2619"/>
                </a:cubicBezTo>
                <a:cubicBezTo>
                  <a:pt x="3343" y="2593"/>
                  <a:pt x="3322" y="2571"/>
                  <a:pt x="3296" y="2571"/>
                </a:cubicBezTo>
                <a:close/>
                <a:moveTo>
                  <a:pt x="3296" y="2707"/>
                </a:moveTo>
                <a:cubicBezTo>
                  <a:pt x="3270" y="2707"/>
                  <a:pt x="3248" y="2728"/>
                  <a:pt x="3248" y="2754"/>
                </a:cubicBezTo>
                <a:cubicBezTo>
                  <a:pt x="3248" y="2780"/>
                  <a:pt x="3270" y="2802"/>
                  <a:pt x="3296" y="2802"/>
                </a:cubicBezTo>
                <a:cubicBezTo>
                  <a:pt x="3322" y="2802"/>
                  <a:pt x="3343" y="2780"/>
                  <a:pt x="3343" y="2754"/>
                </a:cubicBezTo>
                <a:cubicBezTo>
                  <a:pt x="3343" y="2728"/>
                  <a:pt x="3322" y="2707"/>
                  <a:pt x="3296" y="2707"/>
                </a:cubicBezTo>
                <a:close/>
                <a:moveTo>
                  <a:pt x="3296" y="2842"/>
                </a:moveTo>
                <a:cubicBezTo>
                  <a:pt x="3270" y="2842"/>
                  <a:pt x="3248" y="2863"/>
                  <a:pt x="3248" y="2889"/>
                </a:cubicBezTo>
                <a:cubicBezTo>
                  <a:pt x="3248" y="2916"/>
                  <a:pt x="3270" y="2937"/>
                  <a:pt x="3296" y="2937"/>
                </a:cubicBezTo>
                <a:cubicBezTo>
                  <a:pt x="3322" y="2937"/>
                  <a:pt x="3343" y="2916"/>
                  <a:pt x="3343" y="2889"/>
                </a:cubicBezTo>
                <a:cubicBezTo>
                  <a:pt x="3343" y="2863"/>
                  <a:pt x="3322" y="2842"/>
                  <a:pt x="3296" y="2842"/>
                </a:cubicBezTo>
                <a:close/>
                <a:moveTo>
                  <a:pt x="3296" y="2977"/>
                </a:moveTo>
                <a:cubicBezTo>
                  <a:pt x="3270" y="2977"/>
                  <a:pt x="3248" y="2999"/>
                  <a:pt x="3248" y="3025"/>
                </a:cubicBezTo>
                <a:cubicBezTo>
                  <a:pt x="3248" y="3051"/>
                  <a:pt x="3270" y="3072"/>
                  <a:pt x="3296" y="3072"/>
                </a:cubicBezTo>
                <a:cubicBezTo>
                  <a:pt x="3322" y="3072"/>
                  <a:pt x="3343" y="3051"/>
                  <a:pt x="3343" y="3025"/>
                </a:cubicBezTo>
                <a:cubicBezTo>
                  <a:pt x="3343" y="2999"/>
                  <a:pt x="3322" y="2977"/>
                  <a:pt x="3296" y="2977"/>
                </a:cubicBezTo>
                <a:close/>
                <a:moveTo>
                  <a:pt x="3296" y="3113"/>
                </a:moveTo>
                <a:cubicBezTo>
                  <a:pt x="3270" y="3113"/>
                  <a:pt x="3248" y="3134"/>
                  <a:pt x="3248" y="3160"/>
                </a:cubicBezTo>
                <a:cubicBezTo>
                  <a:pt x="3248" y="3186"/>
                  <a:pt x="3270" y="3208"/>
                  <a:pt x="3296" y="3208"/>
                </a:cubicBezTo>
                <a:cubicBezTo>
                  <a:pt x="3322" y="3208"/>
                  <a:pt x="3343" y="3186"/>
                  <a:pt x="3343" y="3160"/>
                </a:cubicBezTo>
                <a:cubicBezTo>
                  <a:pt x="3343" y="3134"/>
                  <a:pt x="3322" y="3113"/>
                  <a:pt x="3296" y="3113"/>
                </a:cubicBezTo>
                <a:close/>
                <a:moveTo>
                  <a:pt x="3296" y="3248"/>
                </a:moveTo>
                <a:cubicBezTo>
                  <a:pt x="3270" y="3248"/>
                  <a:pt x="3248" y="3269"/>
                  <a:pt x="3248" y="3295"/>
                </a:cubicBezTo>
                <a:cubicBezTo>
                  <a:pt x="3248" y="3322"/>
                  <a:pt x="3270" y="3343"/>
                  <a:pt x="3296" y="3343"/>
                </a:cubicBezTo>
                <a:cubicBezTo>
                  <a:pt x="3322" y="3343"/>
                  <a:pt x="3343" y="3322"/>
                  <a:pt x="3343" y="3295"/>
                </a:cubicBezTo>
                <a:cubicBezTo>
                  <a:pt x="3343" y="3269"/>
                  <a:pt x="3322" y="3248"/>
                  <a:pt x="3296" y="3248"/>
                </a:cubicBezTo>
                <a:close/>
                <a:moveTo>
                  <a:pt x="3296" y="3383"/>
                </a:moveTo>
                <a:cubicBezTo>
                  <a:pt x="3270" y="3383"/>
                  <a:pt x="3248" y="3405"/>
                  <a:pt x="3248" y="3431"/>
                </a:cubicBezTo>
                <a:cubicBezTo>
                  <a:pt x="3248" y="3457"/>
                  <a:pt x="3270" y="3478"/>
                  <a:pt x="3296" y="3478"/>
                </a:cubicBezTo>
                <a:cubicBezTo>
                  <a:pt x="3322" y="3478"/>
                  <a:pt x="3343" y="3457"/>
                  <a:pt x="3343" y="3431"/>
                </a:cubicBezTo>
                <a:cubicBezTo>
                  <a:pt x="3343" y="3405"/>
                  <a:pt x="3322" y="3383"/>
                  <a:pt x="3296" y="3383"/>
                </a:cubicBezTo>
                <a:close/>
                <a:moveTo>
                  <a:pt x="3296" y="3519"/>
                </a:moveTo>
                <a:cubicBezTo>
                  <a:pt x="3270" y="3519"/>
                  <a:pt x="3248" y="3540"/>
                  <a:pt x="3248" y="3566"/>
                </a:cubicBezTo>
                <a:cubicBezTo>
                  <a:pt x="3248" y="3592"/>
                  <a:pt x="3270" y="3614"/>
                  <a:pt x="3296" y="3614"/>
                </a:cubicBezTo>
                <a:cubicBezTo>
                  <a:pt x="3322" y="3614"/>
                  <a:pt x="3343" y="3592"/>
                  <a:pt x="3343" y="3566"/>
                </a:cubicBezTo>
                <a:cubicBezTo>
                  <a:pt x="3343" y="3540"/>
                  <a:pt x="3322" y="3519"/>
                  <a:pt x="3296" y="3519"/>
                </a:cubicBezTo>
                <a:close/>
                <a:moveTo>
                  <a:pt x="3296" y="3654"/>
                </a:moveTo>
                <a:cubicBezTo>
                  <a:pt x="3270" y="3654"/>
                  <a:pt x="3248" y="3675"/>
                  <a:pt x="3248" y="3702"/>
                </a:cubicBezTo>
                <a:cubicBezTo>
                  <a:pt x="3248" y="3728"/>
                  <a:pt x="3270" y="3749"/>
                  <a:pt x="3296" y="3749"/>
                </a:cubicBezTo>
                <a:cubicBezTo>
                  <a:pt x="3322" y="3749"/>
                  <a:pt x="3343" y="3728"/>
                  <a:pt x="3343" y="3702"/>
                </a:cubicBezTo>
                <a:cubicBezTo>
                  <a:pt x="3343" y="3675"/>
                  <a:pt x="3322" y="3654"/>
                  <a:pt x="3296" y="3654"/>
                </a:cubicBezTo>
                <a:close/>
                <a:moveTo>
                  <a:pt x="3296" y="3789"/>
                </a:moveTo>
                <a:cubicBezTo>
                  <a:pt x="3270" y="3789"/>
                  <a:pt x="3248" y="3811"/>
                  <a:pt x="3248" y="3837"/>
                </a:cubicBezTo>
                <a:cubicBezTo>
                  <a:pt x="3248" y="3863"/>
                  <a:pt x="3270" y="3884"/>
                  <a:pt x="3296" y="3884"/>
                </a:cubicBezTo>
                <a:cubicBezTo>
                  <a:pt x="3322" y="3884"/>
                  <a:pt x="3343" y="3863"/>
                  <a:pt x="3343" y="3837"/>
                </a:cubicBezTo>
                <a:cubicBezTo>
                  <a:pt x="3343" y="3811"/>
                  <a:pt x="3322" y="3789"/>
                  <a:pt x="3296" y="3789"/>
                </a:cubicBezTo>
                <a:close/>
                <a:moveTo>
                  <a:pt x="3296" y="4331"/>
                </a:moveTo>
                <a:cubicBezTo>
                  <a:pt x="3270" y="4331"/>
                  <a:pt x="3248" y="4352"/>
                  <a:pt x="3248" y="4378"/>
                </a:cubicBezTo>
                <a:cubicBezTo>
                  <a:pt x="3248" y="4404"/>
                  <a:pt x="3270" y="4426"/>
                  <a:pt x="3296" y="4426"/>
                </a:cubicBezTo>
                <a:cubicBezTo>
                  <a:pt x="3322" y="4426"/>
                  <a:pt x="3343" y="4404"/>
                  <a:pt x="3343" y="4378"/>
                </a:cubicBezTo>
                <a:cubicBezTo>
                  <a:pt x="3343" y="4352"/>
                  <a:pt x="3322" y="4331"/>
                  <a:pt x="3296" y="4331"/>
                </a:cubicBezTo>
                <a:close/>
                <a:moveTo>
                  <a:pt x="3296" y="4466"/>
                </a:moveTo>
                <a:cubicBezTo>
                  <a:pt x="3270" y="4466"/>
                  <a:pt x="3248" y="4487"/>
                  <a:pt x="3248" y="4514"/>
                </a:cubicBezTo>
                <a:cubicBezTo>
                  <a:pt x="3248" y="4540"/>
                  <a:pt x="3270" y="4561"/>
                  <a:pt x="3296" y="4561"/>
                </a:cubicBezTo>
                <a:cubicBezTo>
                  <a:pt x="3322" y="4561"/>
                  <a:pt x="3343" y="4540"/>
                  <a:pt x="3343" y="4514"/>
                </a:cubicBezTo>
                <a:cubicBezTo>
                  <a:pt x="3343" y="4487"/>
                  <a:pt x="3322" y="4466"/>
                  <a:pt x="3296" y="4466"/>
                </a:cubicBezTo>
                <a:close/>
                <a:moveTo>
                  <a:pt x="3160" y="541"/>
                </a:moveTo>
                <a:cubicBezTo>
                  <a:pt x="3134" y="541"/>
                  <a:pt x="3113" y="562"/>
                  <a:pt x="3113" y="588"/>
                </a:cubicBezTo>
                <a:cubicBezTo>
                  <a:pt x="3113" y="615"/>
                  <a:pt x="3134" y="636"/>
                  <a:pt x="3160" y="636"/>
                </a:cubicBezTo>
                <a:cubicBezTo>
                  <a:pt x="3187" y="636"/>
                  <a:pt x="3208" y="615"/>
                  <a:pt x="3208" y="588"/>
                </a:cubicBezTo>
                <a:cubicBezTo>
                  <a:pt x="3208" y="562"/>
                  <a:pt x="3187" y="541"/>
                  <a:pt x="3160" y="541"/>
                </a:cubicBezTo>
                <a:close/>
                <a:moveTo>
                  <a:pt x="3160" y="812"/>
                </a:moveTo>
                <a:cubicBezTo>
                  <a:pt x="3134" y="812"/>
                  <a:pt x="3113" y="833"/>
                  <a:pt x="3113" y="859"/>
                </a:cubicBezTo>
                <a:cubicBezTo>
                  <a:pt x="3113" y="885"/>
                  <a:pt x="3134" y="907"/>
                  <a:pt x="3160" y="907"/>
                </a:cubicBezTo>
                <a:cubicBezTo>
                  <a:pt x="3187" y="907"/>
                  <a:pt x="3208" y="885"/>
                  <a:pt x="3208" y="859"/>
                </a:cubicBezTo>
                <a:cubicBezTo>
                  <a:pt x="3208" y="833"/>
                  <a:pt x="3187" y="812"/>
                  <a:pt x="3160" y="812"/>
                </a:cubicBezTo>
                <a:close/>
                <a:moveTo>
                  <a:pt x="3160" y="1082"/>
                </a:moveTo>
                <a:cubicBezTo>
                  <a:pt x="3134" y="1082"/>
                  <a:pt x="3113" y="1104"/>
                  <a:pt x="3113" y="1130"/>
                </a:cubicBezTo>
                <a:cubicBezTo>
                  <a:pt x="3113" y="1156"/>
                  <a:pt x="3134" y="1177"/>
                  <a:pt x="3160" y="1177"/>
                </a:cubicBezTo>
                <a:cubicBezTo>
                  <a:pt x="3187" y="1177"/>
                  <a:pt x="3208" y="1156"/>
                  <a:pt x="3208" y="1130"/>
                </a:cubicBezTo>
                <a:cubicBezTo>
                  <a:pt x="3208" y="1104"/>
                  <a:pt x="3187" y="1082"/>
                  <a:pt x="3160" y="1082"/>
                </a:cubicBezTo>
                <a:close/>
                <a:moveTo>
                  <a:pt x="3160" y="1218"/>
                </a:moveTo>
                <a:cubicBezTo>
                  <a:pt x="3134" y="1218"/>
                  <a:pt x="3113" y="1239"/>
                  <a:pt x="3113" y="1265"/>
                </a:cubicBezTo>
                <a:cubicBezTo>
                  <a:pt x="3113" y="1291"/>
                  <a:pt x="3134" y="1313"/>
                  <a:pt x="3160" y="1313"/>
                </a:cubicBezTo>
                <a:cubicBezTo>
                  <a:pt x="3187" y="1313"/>
                  <a:pt x="3208" y="1291"/>
                  <a:pt x="3208" y="1265"/>
                </a:cubicBezTo>
                <a:cubicBezTo>
                  <a:pt x="3208" y="1239"/>
                  <a:pt x="3187" y="1218"/>
                  <a:pt x="3160" y="1218"/>
                </a:cubicBezTo>
                <a:close/>
                <a:moveTo>
                  <a:pt x="3160" y="1353"/>
                </a:moveTo>
                <a:cubicBezTo>
                  <a:pt x="3134" y="1353"/>
                  <a:pt x="3113" y="1374"/>
                  <a:pt x="3113" y="1401"/>
                </a:cubicBezTo>
                <a:cubicBezTo>
                  <a:pt x="3113" y="1427"/>
                  <a:pt x="3134" y="1448"/>
                  <a:pt x="3160" y="1448"/>
                </a:cubicBezTo>
                <a:cubicBezTo>
                  <a:pt x="3187" y="1448"/>
                  <a:pt x="3208" y="1427"/>
                  <a:pt x="3208" y="1401"/>
                </a:cubicBezTo>
                <a:cubicBezTo>
                  <a:pt x="3208" y="1374"/>
                  <a:pt x="3187" y="1353"/>
                  <a:pt x="3160" y="1353"/>
                </a:cubicBezTo>
                <a:close/>
                <a:moveTo>
                  <a:pt x="3160" y="1488"/>
                </a:moveTo>
                <a:cubicBezTo>
                  <a:pt x="3134" y="1488"/>
                  <a:pt x="3113" y="1510"/>
                  <a:pt x="3113" y="1536"/>
                </a:cubicBezTo>
                <a:cubicBezTo>
                  <a:pt x="3113" y="1562"/>
                  <a:pt x="3134" y="1583"/>
                  <a:pt x="3160" y="1583"/>
                </a:cubicBezTo>
                <a:cubicBezTo>
                  <a:pt x="3187" y="1583"/>
                  <a:pt x="3208" y="1562"/>
                  <a:pt x="3208" y="1536"/>
                </a:cubicBezTo>
                <a:cubicBezTo>
                  <a:pt x="3208" y="1510"/>
                  <a:pt x="3187" y="1488"/>
                  <a:pt x="3160" y="1488"/>
                </a:cubicBezTo>
                <a:close/>
                <a:moveTo>
                  <a:pt x="3160" y="1624"/>
                </a:moveTo>
                <a:cubicBezTo>
                  <a:pt x="3134" y="1624"/>
                  <a:pt x="3113" y="1645"/>
                  <a:pt x="3113" y="1671"/>
                </a:cubicBezTo>
                <a:cubicBezTo>
                  <a:pt x="3113" y="1697"/>
                  <a:pt x="3134" y="1719"/>
                  <a:pt x="3160" y="1719"/>
                </a:cubicBezTo>
                <a:cubicBezTo>
                  <a:pt x="3187" y="1719"/>
                  <a:pt x="3208" y="1697"/>
                  <a:pt x="3208" y="1671"/>
                </a:cubicBezTo>
                <a:cubicBezTo>
                  <a:pt x="3208" y="1645"/>
                  <a:pt x="3187" y="1624"/>
                  <a:pt x="3160" y="1624"/>
                </a:cubicBezTo>
                <a:close/>
                <a:moveTo>
                  <a:pt x="3160" y="1759"/>
                </a:moveTo>
                <a:cubicBezTo>
                  <a:pt x="3134" y="1759"/>
                  <a:pt x="3113" y="1780"/>
                  <a:pt x="3113" y="1807"/>
                </a:cubicBezTo>
                <a:cubicBezTo>
                  <a:pt x="3113" y="1833"/>
                  <a:pt x="3134" y="1854"/>
                  <a:pt x="3160" y="1854"/>
                </a:cubicBezTo>
                <a:cubicBezTo>
                  <a:pt x="3187" y="1854"/>
                  <a:pt x="3208" y="1833"/>
                  <a:pt x="3208" y="1807"/>
                </a:cubicBezTo>
                <a:cubicBezTo>
                  <a:pt x="3208" y="1780"/>
                  <a:pt x="3187" y="1759"/>
                  <a:pt x="3160" y="1759"/>
                </a:cubicBezTo>
                <a:close/>
                <a:moveTo>
                  <a:pt x="3160" y="1894"/>
                </a:moveTo>
                <a:cubicBezTo>
                  <a:pt x="3134" y="1894"/>
                  <a:pt x="3113" y="1916"/>
                  <a:pt x="3113" y="1942"/>
                </a:cubicBezTo>
                <a:cubicBezTo>
                  <a:pt x="3113" y="1968"/>
                  <a:pt x="3134" y="1989"/>
                  <a:pt x="3160" y="1989"/>
                </a:cubicBezTo>
                <a:cubicBezTo>
                  <a:pt x="3187" y="1989"/>
                  <a:pt x="3208" y="1968"/>
                  <a:pt x="3208" y="1942"/>
                </a:cubicBezTo>
                <a:cubicBezTo>
                  <a:pt x="3208" y="1916"/>
                  <a:pt x="3187" y="1894"/>
                  <a:pt x="3160" y="1894"/>
                </a:cubicBezTo>
                <a:close/>
                <a:moveTo>
                  <a:pt x="3160" y="2030"/>
                </a:moveTo>
                <a:cubicBezTo>
                  <a:pt x="3134" y="2030"/>
                  <a:pt x="3113" y="2051"/>
                  <a:pt x="3113" y="2077"/>
                </a:cubicBezTo>
                <a:cubicBezTo>
                  <a:pt x="3113" y="2103"/>
                  <a:pt x="3134" y="2125"/>
                  <a:pt x="3160" y="2125"/>
                </a:cubicBezTo>
                <a:cubicBezTo>
                  <a:pt x="3187" y="2125"/>
                  <a:pt x="3208" y="2103"/>
                  <a:pt x="3208" y="2077"/>
                </a:cubicBezTo>
                <a:cubicBezTo>
                  <a:pt x="3208" y="2051"/>
                  <a:pt x="3187" y="2030"/>
                  <a:pt x="3160" y="2030"/>
                </a:cubicBezTo>
                <a:close/>
                <a:moveTo>
                  <a:pt x="3160" y="2165"/>
                </a:moveTo>
                <a:cubicBezTo>
                  <a:pt x="3134" y="2165"/>
                  <a:pt x="3113" y="2186"/>
                  <a:pt x="3113" y="2213"/>
                </a:cubicBezTo>
                <a:cubicBezTo>
                  <a:pt x="3113" y="2239"/>
                  <a:pt x="3134" y="2260"/>
                  <a:pt x="3160" y="2260"/>
                </a:cubicBezTo>
                <a:cubicBezTo>
                  <a:pt x="3187" y="2260"/>
                  <a:pt x="3208" y="2239"/>
                  <a:pt x="3208" y="2213"/>
                </a:cubicBezTo>
                <a:cubicBezTo>
                  <a:pt x="3208" y="2186"/>
                  <a:pt x="3187" y="2165"/>
                  <a:pt x="3160" y="2165"/>
                </a:cubicBezTo>
                <a:close/>
                <a:moveTo>
                  <a:pt x="3160" y="2300"/>
                </a:moveTo>
                <a:cubicBezTo>
                  <a:pt x="3134" y="2300"/>
                  <a:pt x="3113" y="2322"/>
                  <a:pt x="3113" y="2348"/>
                </a:cubicBezTo>
                <a:cubicBezTo>
                  <a:pt x="3113" y="2374"/>
                  <a:pt x="3134" y="2396"/>
                  <a:pt x="3160" y="2396"/>
                </a:cubicBezTo>
                <a:cubicBezTo>
                  <a:pt x="3187" y="2396"/>
                  <a:pt x="3208" y="2374"/>
                  <a:pt x="3208" y="2348"/>
                </a:cubicBezTo>
                <a:cubicBezTo>
                  <a:pt x="3208" y="2322"/>
                  <a:pt x="3187" y="2300"/>
                  <a:pt x="3160" y="2300"/>
                </a:cubicBezTo>
                <a:close/>
                <a:moveTo>
                  <a:pt x="3160" y="2436"/>
                </a:moveTo>
                <a:cubicBezTo>
                  <a:pt x="3134" y="2436"/>
                  <a:pt x="3113" y="2457"/>
                  <a:pt x="3113" y="2483"/>
                </a:cubicBezTo>
                <a:cubicBezTo>
                  <a:pt x="3113" y="2510"/>
                  <a:pt x="3134" y="2531"/>
                  <a:pt x="3160" y="2531"/>
                </a:cubicBezTo>
                <a:cubicBezTo>
                  <a:pt x="3187" y="2531"/>
                  <a:pt x="3208" y="2510"/>
                  <a:pt x="3208" y="2483"/>
                </a:cubicBezTo>
                <a:cubicBezTo>
                  <a:pt x="3208" y="2457"/>
                  <a:pt x="3187" y="2436"/>
                  <a:pt x="3160" y="2436"/>
                </a:cubicBezTo>
                <a:close/>
                <a:moveTo>
                  <a:pt x="3160" y="2571"/>
                </a:moveTo>
                <a:cubicBezTo>
                  <a:pt x="3134" y="2571"/>
                  <a:pt x="3113" y="2593"/>
                  <a:pt x="3113" y="2619"/>
                </a:cubicBezTo>
                <a:cubicBezTo>
                  <a:pt x="3113" y="2645"/>
                  <a:pt x="3134" y="2666"/>
                  <a:pt x="3160" y="2666"/>
                </a:cubicBezTo>
                <a:cubicBezTo>
                  <a:pt x="3187" y="2666"/>
                  <a:pt x="3208" y="2645"/>
                  <a:pt x="3208" y="2619"/>
                </a:cubicBezTo>
                <a:cubicBezTo>
                  <a:pt x="3208" y="2593"/>
                  <a:pt x="3187" y="2571"/>
                  <a:pt x="3160" y="2571"/>
                </a:cubicBezTo>
                <a:close/>
                <a:moveTo>
                  <a:pt x="3160" y="2707"/>
                </a:moveTo>
                <a:cubicBezTo>
                  <a:pt x="3134" y="2707"/>
                  <a:pt x="3113" y="2728"/>
                  <a:pt x="3113" y="2754"/>
                </a:cubicBezTo>
                <a:cubicBezTo>
                  <a:pt x="3113" y="2780"/>
                  <a:pt x="3134" y="2802"/>
                  <a:pt x="3160" y="2802"/>
                </a:cubicBezTo>
                <a:cubicBezTo>
                  <a:pt x="3187" y="2802"/>
                  <a:pt x="3208" y="2780"/>
                  <a:pt x="3208" y="2754"/>
                </a:cubicBezTo>
                <a:cubicBezTo>
                  <a:pt x="3208" y="2728"/>
                  <a:pt x="3187" y="2707"/>
                  <a:pt x="3160" y="2707"/>
                </a:cubicBezTo>
                <a:close/>
                <a:moveTo>
                  <a:pt x="3160" y="2842"/>
                </a:moveTo>
                <a:cubicBezTo>
                  <a:pt x="3134" y="2842"/>
                  <a:pt x="3113" y="2863"/>
                  <a:pt x="3113" y="2889"/>
                </a:cubicBezTo>
                <a:cubicBezTo>
                  <a:pt x="3113" y="2916"/>
                  <a:pt x="3134" y="2937"/>
                  <a:pt x="3160" y="2937"/>
                </a:cubicBezTo>
                <a:cubicBezTo>
                  <a:pt x="3187" y="2937"/>
                  <a:pt x="3208" y="2916"/>
                  <a:pt x="3208" y="2889"/>
                </a:cubicBezTo>
                <a:cubicBezTo>
                  <a:pt x="3208" y="2863"/>
                  <a:pt x="3187" y="2842"/>
                  <a:pt x="3160" y="2842"/>
                </a:cubicBezTo>
                <a:close/>
                <a:moveTo>
                  <a:pt x="3160" y="2977"/>
                </a:moveTo>
                <a:cubicBezTo>
                  <a:pt x="3134" y="2977"/>
                  <a:pt x="3113" y="2999"/>
                  <a:pt x="3113" y="3025"/>
                </a:cubicBezTo>
                <a:cubicBezTo>
                  <a:pt x="3113" y="3051"/>
                  <a:pt x="3134" y="3072"/>
                  <a:pt x="3160" y="3072"/>
                </a:cubicBezTo>
                <a:cubicBezTo>
                  <a:pt x="3187" y="3072"/>
                  <a:pt x="3208" y="3051"/>
                  <a:pt x="3208" y="3025"/>
                </a:cubicBezTo>
                <a:cubicBezTo>
                  <a:pt x="3208" y="2999"/>
                  <a:pt x="3187" y="2977"/>
                  <a:pt x="3160" y="2977"/>
                </a:cubicBezTo>
                <a:close/>
                <a:moveTo>
                  <a:pt x="3160" y="3113"/>
                </a:moveTo>
                <a:cubicBezTo>
                  <a:pt x="3134" y="3113"/>
                  <a:pt x="3113" y="3134"/>
                  <a:pt x="3113" y="3160"/>
                </a:cubicBezTo>
                <a:cubicBezTo>
                  <a:pt x="3113" y="3186"/>
                  <a:pt x="3134" y="3208"/>
                  <a:pt x="3160" y="3208"/>
                </a:cubicBezTo>
                <a:cubicBezTo>
                  <a:pt x="3187" y="3208"/>
                  <a:pt x="3208" y="3186"/>
                  <a:pt x="3208" y="3160"/>
                </a:cubicBezTo>
                <a:cubicBezTo>
                  <a:pt x="3208" y="3134"/>
                  <a:pt x="3187" y="3113"/>
                  <a:pt x="3160" y="3113"/>
                </a:cubicBezTo>
                <a:close/>
                <a:moveTo>
                  <a:pt x="3160" y="3248"/>
                </a:moveTo>
                <a:cubicBezTo>
                  <a:pt x="3134" y="3248"/>
                  <a:pt x="3113" y="3269"/>
                  <a:pt x="3113" y="3295"/>
                </a:cubicBezTo>
                <a:cubicBezTo>
                  <a:pt x="3113" y="3322"/>
                  <a:pt x="3134" y="3343"/>
                  <a:pt x="3160" y="3343"/>
                </a:cubicBezTo>
                <a:cubicBezTo>
                  <a:pt x="3187" y="3343"/>
                  <a:pt x="3208" y="3322"/>
                  <a:pt x="3208" y="3295"/>
                </a:cubicBezTo>
                <a:cubicBezTo>
                  <a:pt x="3208" y="3269"/>
                  <a:pt x="3187" y="3248"/>
                  <a:pt x="3160" y="3248"/>
                </a:cubicBezTo>
                <a:close/>
                <a:moveTo>
                  <a:pt x="3160" y="3383"/>
                </a:moveTo>
                <a:cubicBezTo>
                  <a:pt x="3134" y="3383"/>
                  <a:pt x="3113" y="3405"/>
                  <a:pt x="3113" y="3431"/>
                </a:cubicBezTo>
                <a:cubicBezTo>
                  <a:pt x="3113" y="3457"/>
                  <a:pt x="3134" y="3478"/>
                  <a:pt x="3160" y="3478"/>
                </a:cubicBezTo>
                <a:cubicBezTo>
                  <a:pt x="3187" y="3478"/>
                  <a:pt x="3208" y="3457"/>
                  <a:pt x="3208" y="3431"/>
                </a:cubicBezTo>
                <a:cubicBezTo>
                  <a:pt x="3208" y="3405"/>
                  <a:pt x="3187" y="3383"/>
                  <a:pt x="3160" y="3383"/>
                </a:cubicBezTo>
                <a:close/>
                <a:moveTo>
                  <a:pt x="3160" y="3519"/>
                </a:moveTo>
                <a:cubicBezTo>
                  <a:pt x="3134" y="3519"/>
                  <a:pt x="3113" y="3540"/>
                  <a:pt x="3113" y="3566"/>
                </a:cubicBezTo>
                <a:cubicBezTo>
                  <a:pt x="3113" y="3592"/>
                  <a:pt x="3134" y="3614"/>
                  <a:pt x="3160" y="3614"/>
                </a:cubicBezTo>
                <a:cubicBezTo>
                  <a:pt x="3187" y="3614"/>
                  <a:pt x="3208" y="3592"/>
                  <a:pt x="3208" y="3566"/>
                </a:cubicBezTo>
                <a:cubicBezTo>
                  <a:pt x="3208" y="3540"/>
                  <a:pt x="3187" y="3519"/>
                  <a:pt x="3160" y="3519"/>
                </a:cubicBezTo>
                <a:close/>
                <a:moveTo>
                  <a:pt x="3160" y="3654"/>
                </a:moveTo>
                <a:cubicBezTo>
                  <a:pt x="3134" y="3654"/>
                  <a:pt x="3113" y="3675"/>
                  <a:pt x="3113" y="3702"/>
                </a:cubicBezTo>
                <a:cubicBezTo>
                  <a:pt x="3113" y="3728"/>
                  <a:pt x="3134" y="3749"/>
                  <a:pt x="3160" y="3749"/>
                </a:cubicBezTo>
                <a:cubicBezTo>
                  <a:pt x="3187" y="3749"/>
                  <a:pt x="3208" y="3728"/>
                  <a:pt x="3208" y="3702"/>
                </a:cubicBezTo>
                <a:cubicBezTo>
                  <a:pt x="3208" y="3675"/>
                  <a:pt x="3187" y="3654"/>
                  <a:pt x="3160" y="3654"/>
                </a:cubicBezTo>
                <a:close/>
                <a:moveTo>
                  <a:pt x="3160" y="3789"/>
                </a:moveTo>
                <a:cubicBezTo>
                  <a:pt x="3134" y="3789"/>
                  <a:pt x="3113" y="3811"/>
                  <a:pt x="3113" y="3837"/>
                </a:cubicBezTo>
                <a:cubicBezTo>
                  <a:pt x="3113" y="3863"/>
                  <a:pt x="3134" y="3884"/>
                  <a:pt x="3160" y="3884"/>
                </a:cubicBezTo>
                <a:cubicBezTo>
                  <a:pt x="3187" y="3884"/>
                  <a:pt x="3208" y="3863"/>
                  <a:pt x="3208" y="3837"/>
                </a:cubicBezTo>
                <a:cubicBezTo>
                  <a:pt x="3208" y="3811"/>
                  <a:pt x="3187" y="3789"/>
                  <a:pt x="3160" y="3789"/>
                </a:cubicBezTo>
                <a:close/>
                <a:moveTo>
                  <a:pt x="3160" y="3925"/>
                </a:moveTo>
                <a:cubicBezTo>
                  <a:pt x="3134" y="3925"/>
                  <a:pt x="3113" y="3946"/>
                  <a:pt x="3113" y="3972"/>
                </a:cubicBezTo>
                <a:cubicBezTo>
                  <a:pt x="3113" y="3998"/>
                  <a:pt x="3134" y="4020"/>
                  <a:pt x="3160" y="4020"/>
                </a:cubicBezTo>
                <a:cubicBezTo>
                  <a:pt x="3187" y="4020"/>
                  <a:pt x="3208" y="3998"/>
                  <a:pt x="3208" y="3972"/>
                </a:cubicBezTo>
                <a:cubicBezTo>
                  <a:pt x="3208" y="3946"/>
                  <a:pt x="3187" y="3925"/>
                  <a:pt x="3160" y="3925"/>
                </a:cubicBezTo>
                <a:close/>
                <a:moveTo>
                  <a:pt x="3160" y="4060"/>
                </a:moveTo>
                <a:cubicBezTo>
                  <a:pt x="3134" y="4060"/>
                  <a:pt x="3113" y="4081"/>
                  <a:pt x="3113" y="4108"/>
                </a:cubicBezTo>
                <a:cubicBezTo>
                  <a:pt x="3113" y="4134"/>
                  <a:pt x="3134" y="4155"/>
                  <a:pt x="3160" y="4155"/>
                </a:cubicBezTo>
                <a:cubicBezTo>
                  <a:pt x="3187" y="4155"/>
                  <a:pt x="3208" y="4134"/>
                  <a:pt x="3208" y="4108"/>
                </a:cubicBezTo>
                <a:cubicBezTo>
                  <a:pt x="3208" y="4081"/>
                  <a:pt x="3187" y="4060"/>
                  <a:pt x="3160" y="4060"/>
                </a:cubicBezTo>
                <a:close/>
                <a:moveTo>
                  <a:pt x="3160" y="4195"/>
                </a:moveTo>
                <a:cubicBezTo>
                  <a:pt x="3134" y="4195"/>
                  <a:pt x="3113" y="4217"/>
                  <a:pt x="3113" y="4243"/>
                </a:cubicBezTo>
                <a:cubicBezTo>
                  <a:pt x="3113" y="4269"/>
                  <a:pt x="3134" y="4290"/>
                  <a:pt x="3160" y="4290"/>
                </a:cubicBezTo>
                <a:cubicBezTo>
                  <a:pt x="3187" y="4290"/>
                  <a:pt x="3208" y="4269"/>
                  <a:pt x="3208" y="4243"/>
                </a:cubicBezTo>
                <a:cubicBezTo>
                  <a:pt x="3208" y="4217"/>
                  <a:pt x="3187" y="4195"/>
                  <a:pt x="3160" y="4195"/>
                </a:cubicBezTo>
                <a:close/>
                <a:moveTo>
                  <a:pt x="3160" y="4331"/>
                </a:moveTo>
                <a:cubicBezTo>
                  <a:pt x="3134" y="4331"/>
                  <a:pt x="3113" y="4352"/>
                  <a:pt x="3113" y="4378"/>
                </a:cubicBezTo>
                <a:cubicBezTo>
                  <a:pt x="3113" y="4404"/>
                  <a:pt x="3134" y="4426"/>
                  <a:pt x="3160" y="4426"/>
                </a:cubicBezTo>
                <a:cubicBezTo>
                  <a:pt x="3187" y="4426"/>
                  <a:pt x="3208" y="4404"/>
                  <a:pt x="3208" y="4378"/>
                </a:cubicBezTo>
                <a:cubicBezTo>
                  <a:pt x="3208" y="4352"/>
                  <a:pt x="3187" y="4331"/>
                  <a:pt x="3160" y="4331"/>
                </a:cubicBezTo>
                <a:close/>
                <a:moveTo>
                  <a:pt x="3160" y="4466"/>
                </a:moveTo>
                <a:cubicBezTo>
                  <a:pt x="3134" y="4466"/>
                  <a:pt x="3113" y="4487"/>
                  <a:pt x="3113" y="4514"/>
                </a:cubicBezTo>
                <a:cubicBezTo>
                  <a:pt x="3113" y="4540"/>
                  <a:pt x="3134" y="4561"/>
                  <a:pt x="3160" y="4561"/>
                </a:cubicBezTo>
                <a:cubicBezTo>
                  <a:pt x="3187" y="4561"/>
                  <a:pt x="3208" y="4540"/>
                  <a:pt x="3208" y="4514"/>
                </a:cubicBezTo>
                <a:cubicBezTo>
                  <a:pt x="3208" y="4487"/>
                  <a:pt x="3187" y="4466"/>
                  <a:pt x="3160" y="4466"/>
                </a:cubicBezTo>
                <a:close/>
                <a:moveTo>
                  <a:pt x="3025" y="406"/>
                </a:moveTo>
                <a:cubicBezTo>
                  <a:pt x="2999" y="406"/>
                  <a:pt x="2978" y="427"/>
                  <a:pt x="2978" y="453"/>
                </a:cubicBezTo>
                <a:cubicBezTo>
                  <a:pt x="2978" y="479"/>
                  <a:pt x="2999" y="501"/>
                  <a:pt x="3025" y="501"/>
                </a:cubicBezTo>
                <a:cubicBezTo>
                  <a:pt x="3051" y="501"/>
                  <a:pt x="3073" y="479"/>
                  <a:pt x="3073" y="453"/>
                </a:cubicBezTo>
                <a:cubicBezTo>
                  <a:pt x="3073" y="427"/>
                  <a:pt x="3051" y="406"/>
                  <a:pt x="3025" y="406"/>
                </a:cubicBezTo>
                <a:close/>
                <a:moveTo>
                  <a:pt x="3025" y="541"/>
                </a:moveTo>
                <a:cubicBezTo>
                  <a:pt x="2999" y="541"/>
                  <a:pt x="2978" y="562"/>
                  <a:pt x="2978" y="588"/>
                </a:cubicBezTo>
                <a:cubicBezTo>
                  <a:pt x="2978" y="615"/>
                  <a:pt x="2999" y="636"/>
                  <a:pt x="3025" y="636"/>
                </a:cubicBezTo>
                <a:cubicBezTo>
                  <a:pt x="3051" y="636"/>
                  <a:pt x="3073" y="615"/>
                  <a:pt x="3073" y="588"/>
                </a:cubicBezTo>
                <a:cubicBezTo>
                  <a:pt x="3073" y="562"/>
                  <a:pt x="3051" y="541"/>
                  <a:pt x="3025" y="541"/>
                </a:cubicBezTo>
                <a:close/>
                <a:moveTo>
                  <a:pt x="3025" y="812"/>
                </a:moveTo>
                <a:cubicBezTo>
                  <a:pt x="2999" y="812"/>
                  <a:pt x="2978" y="833"/>
                  <a:pt x="2978" y="859"/>
                </a:cubicBezTo>
                <a:cubicBezTo>
                  <a:pt x="2978" y="885"/>
                  <a:pt x="2999" y="907"/>
                  <a:pt x="3025" y="907"/>
                </a:cubicBezTo>
                <a:cubicBezTo>
                  <a:pt x="3051" y="907"/>
                  <a:pt x="3073" y="885"/>
                  <a:pt x="3073" y="859"/>
                </a:cubicBezTo>
                <a:cubicBezTo>
                  <a:pt x="3073" y="833"/>
                  <a:pt x="3051" y="812"/>
                  <a:pt x="3025" y="812"/>
                </a:cubicBezTo>
                <a:close/>
                <a:moveTo>
                  <a:pt x="3025" y="1082"/>
                </a:moveTo>
                <a:cubicBezTo>
                  <a:pt x="2999" y="1082"/>
                  <a:pt x="2978" y="1104"/>
                  <a:pt x="2978" y="1130"/>
                </a:cubicBezTo>
                <a:cubicBezTo>
                  <a:pt x="2978" y="1156"/>
                  <a:pt x="2999" y="1177"/>
                  <a:pt x="3025" y="1177"/>
                </a:cubicBezTo>
                <a:cubicBezTo>
                  <a:pt x="3051" y="1177"/>
                  <a:pt x="3073" y="1156"/>
                  <a:pt x="3073" y="1130"/>
                </a:cubicBezTo>
                <a:cubicBezTo>
                  <a:pt x="3073" y="1104"/>
                  <a:pt x="3051" y="1082"/>
                  <a:pt x="3025" y="1082"/>
                </a:cubicBezTo>
                <a:close/>
                <a:moveTo>
                  <a:pt x="3025" y="1353"/>
                </a:moveTo>
                <a:cubicBezTo>
                  <a:pt x="2999" y="1353"/>
                  <a:pt x="2978" y="1374"/>
                  <a:pt x="2978" y="1401"/>
                </a:cubicBezTo>
                <a:cubicBezTo>
                  <a:pt x="2978" y="1427"/>
                  <a:pt x="2999" y="1448"/>
                  <a:pt x="3025" y="1448"/>
                </a:cubicBezTo>
                <a:cubicBezTo>
                  <a:pt x="3051" y="1448"/>
                  <a:pt x="3073" y="1427"/>
                  <a:pt x="3073" y="1401"/>
                </a:cubicBezTo>
                <a:cubicBezTo>
                  <a:pt x="3073" y="1374"/>
                  <a:pt x="3051" y="1353"/>
                  <a:pt x="3025" y="1353"/>
                </a:cubicBezTo>
                <a:close/>
                <a:moveTo>
                  <a:pt x="3025" y="1488"/>
                </a:moveTo>
                <a:cubicBezTo>
                  <a:pt x="2999" y="1488"/>
                  <a:pt x="2978" y="1510"/>
                  <a:pt x="2978" y="1536"/>
                </a:cubicBezTo>
                <a:cubicBezTo>
                  <a:pt x="2978" y="1562"/>
                  <a:pt x="2999" y="1583"/>
                  <a:pt x="3025" y="1583"/>
                </a:cubicBezTo>
                <a:cubicBezTo>
                  <a:pt x="3051" y="1583"/>
                  <a:pt x="3073" y="1562"/>
                  <a:pt x="3073" y="1536"/>
                </a:cubicBezTo>
                <a:cubicBezTo>
                  <a:pt x="3073" y="1510"/>
                  <a:pt x="3051" y="1488"/>
                  <a:pt x="3025" y="1488"/>
                </a:cubicBezTo>
                <a:close/>
                <a:moveTo>
                  <a:pt x="3025" y="1624"/>
                </a:moveTo>
                <a:cubicBezTo>
                  <a:pt x="2999" y="1624"/>
                  <a:pt x="2978" y="1645"/>
                  <a:pt x="2978" y="1671"/>
                </a:cubicBezTo>
                <a:cubicBezTo>
                  <a:pt x="2978" y="1697"/>
                  <a:pt x="2999" y="1719"/>
                  <a:pt x="3025" y="1719"/>
                </a:cubicBezTo>
                <a:cubicBezTo>
                  <a:pt x="3051" y="1719"/>
                  <a:pt x="3073" y="1697"/>
                  <a:pt x="3073" y="1671"/>
                </a:cubicBezTo>
                <a:cubicBezTo>
                  <a:pt x="3073" y="1645"/>
                  <a:pt x="3051" y="1624"/>
                  <a:pt x="3025" y="1624"/>
                </a:cubicBezTo>
                <a:close/>
                <a:moveTo>
                  <a:pt x="3025" y="1759"/>
                </a:moveTo>
                <a:cubicBezTo>
                  <a:pt x="2999" y="1759"/>
                  <a:pt x="2978" y="1780"/>
                  <a:pt x="2978" y="1807"/>
                </a:cubicBezTo>
                <a:cubicBezTo>
                  <a:pt x="2978" y="1833"/>
                  <a:pt x="2999" y="1854"/>
                  <a:pt x="3025" y="1854"/>
                </a:cubicBezTo>
                <a:cubicBezTo>
                  <a:pt x="3051" y="1854"/>
                  <a:pt x="3073" y="1833"/>
                  <a:pt x="3073" y="1807"/>
                </a:cubicBezTo>
                <a:cubicBezTo>
                  <a:pt x="3073" y="1780"/>
                  <a:pt x="3051" y="1759"/>
                  <a:pt x="3025" y="1759"/>
                </a:cubicBezTo>
                <a:close/>
                <a:moveTo>
                  <a:pt x="3025" y="1894"/>
                </a:moveTo>
                <a:cubicBezTo>
                  <a:pt x="2999" y="1894"/>
                  <a:pt x="2978" y="1916"/>
                  <a:pt x="2978" y="1942"/>
                </a:cubicBezTo>
                <a:cubicBezTo>
                  <a:pt x="2978" y="1968"/>
                  <a:pt x="2999" y="1989"/>
                  <a:pt x="3025" y="1989"/>
                </a:cubicBezTo>
                <a:cubicBezTo>
                  <a:pt x="3051" y="1989"/>
                  <a:pt x="3073" y="1968"/>
                  <a:pt x="3073" y="1942"/>
                </a:cubicBezTo>
                <a:cubicBezTo>
                  <a:pt x="3073" y="1916"/>
                  <a:pt x="3051" y="1894"/>
                  <a:pt x="3025" y="1894"/>
                </a:cubicBezTo>
                <a:close/>
                <a:moveTo>
                  <a:pt x="3025" y="2030"/>
                </a:moveTo>
                <a:cubicBezTo>
                  <a:pt x="2999" y="2030"/>
                  <a:pt x="2978" y="2051"/>
                  <a:pt x="2978" y="2077"/>
                </a:cubicBezTo>
                <a:cubicBezTo>
                  <a:pt x="2978" y="2103"/>
                  <a:pt x="2999" y="2125"/>
                  <a:pt x="3025" y="2125"/>
                </a:cubicBezTo>
                <a:cubicBezTo>
                  <a:pt x="3051" y="2125"/>
                  <a:pt x="3073" y="2103"/>
                  <a:pt x="3073" y="2077"/>
                </a:cubicBezTo>
                <a:cubicBezTo>
                  <a:pt x="3073" y="2051"/>
                  <a:pt x="3051" y="2030"/>
                  <a:pt x="3025" y="2030"/>
                </a:cubicBezTo>
                <a:close/>
                <a:moveTo>
                  <a:pt x="3025" y="2165"/>
                </a:moveTo>
                <a:cubicBezTo>
                  <a:pt x="2999" y="2165"/>
                  <a:pt x="2978" y="2186"/>
                  <a:pt x="2978" y="2213"/>
                </a:cubicBezTo>
                <a:cubicBezTo>
                  <a:pt x="2978" y="2239"/>
                  <a:pt x="2999" y="2260"/>
                  <a:pt x="3025" y="2260"/>
                </a:cubicBezTo>
                <a:cubicBezTo>
                  <a:pt x="3051" y="2260"/>
                  <a:pt x="3073" y="2239"/>
                  <a:pt x="3073" y="2213"/>
                </a:cubicBezTo>
                <a:cubicBezTo>
                  <a:pt x="3073" y="2186"/>
                  <a:pt x="3051" y="2165"/>
                  <a:pt x="3025" y="2165"/>
                </a:cubicBezTo>
                <a:close/>
                <a:moveTo>
                  <a:pt x="3025" y="2300"/>
                </a:moveTo>
                <a:cubicBezTo>
                  <a:pt x="2999" y="2300"/>
                  <a:pt x="2978" y="2322"/>
                  <a:pt x="2978" y="2348"/>
                </a:cubicBezTo>
                <a:cubicBezTo>
                  <a:pt x="2978" y="2374"/>
                  <a:pt x="2999" y="2396"/>
                  <a:pt x="3025" y="2396"/>
                </a:cubicBezTo>
                <a:cubicBezTo>
                  <a:pt x="3051" y="2396"/>
                  <a:pt x="3073" y="2374"/>
                  <a:pt x="3073" y="2348"/>
                </a:cubicBezTo>
                <a:cubicBezTo>
                  <a:pt x="3073" y="2322"/>
                  <a:pt x="3051" y="2300"/>
                  <a:pt x="3025" y="2300"/>
                </a:cubicBezTo>
                <a:close/>
                <a:moveTo>
                  <a:pt x="3025" y="2436"/>
                </a:moveTo>
                <a:cubicBezTo>
                  <a:pt x="2999" y="2436"/>
                  <a:pt x="2978" y="2457"/>
                  <a:pt x="2978" y="2483"/>
                </a:cubicBezTo>
                <a:cubicBezTo>
                  <a:pt x="2978" y="2510"/>
                  <a:pt x="2999" y="2531"/>
                  <a:pt x="3025" y="2531"/>
                </a:cubicBezTo>
                <a:cubicBezTo>
                  <a:pt x="3051" y="2531"/>
                  <a:pt x="3073" y="2510"/>
                  <a:pt x="3073" y="2483"/>
                </a:cubicBezTo>
                <a:cubicBezTo>
                  <a:pt x="3073" y="2457"/>
                  <a:pt x="3051" y="2436"/>
                  <a:pt x="3025" y="2436"/>
                </a:cubicBezTo>
                <a:close/>
                <a:moveTo>
                  <a:pt x="3025" y="2571"/>
                </a:moveTo>
                <a:cubicBezTo>
                  <a:pt x="2999" y="2571"/>
                  <a:pt x="2978" y="2593"/>
                  <a:pt x="2978" y="2619"/>
                </a:cubicBezTo>
                <a:cubicBezTo>
                  <a:pt x="2978" y="2645"/>
                  <a:pt x="2999" y="2666"/>
                  <a:pt x="3025" y="2666"/>
                </a:cubicBezTo>
                <a:cubicBezTo>
                  <a:pt x="3051" y="2666"/>
                  <a:pt x="3073" y="2645"/>
                  <a:pt x="3073" y="2619"/>
                </a:cubicBezTo>
                <a:cubicBezTo>
                  <a:pt x="3073" y="2593"/>
                  <a:pt x="3051" y="2571"/>
                  <a:pt x="3025" y="2571"/>
                </a:cubicBezTo>
                <a:close/>
                <a:moveTo>
                  <a:pt x="3025" y="2707"/>
                </a:moveTo>
                <a:cubicBezTo>
                  <a:pt x="2999" y="2707"/>
                  <a:pt x="2978" y="2728"/>
                  <a:pt x="2978" y="2754"/>
                </a:cubicBezTo>
                <a:cubicBezTo>
                  <a:pt x="2978" y="2780"/>
                  <a:pt x="2999" y="2802"/>
                  <a:pt x="3025" y="2802"/>
                </a:cubicBezTo>
                <a:cubicBezTo>
                  <a:pt x="3051" y="2802"/>
                  <a:pt x="3073" y="2780"/>
                  <a:pt x="3073" y="2754"/>
                </a:cubicBezTo>
                <a:cubicBezTo>
                  <a:pt x="3073" y="2728"/>
                  <a:pt x="3051" y="2707"/>
                  <a:pt x="3025" y="2707"/>
                </a:cubicBezTo>
                <a:close/>
                <a:moveTo>
                  <a:pt x="3025" y="2842"/>
                </a:moveTo>
                <a:cubicBezTo>
                  <a:pt x="2999" y="2842"/>
                  <a:pt x="2978" y="2863"/>
                  <a:pt x="2978" y="2889"/>
                </a:cubicBezTo>
                <a:cubicBezTo>
                  <a:pt x="2978" y="2916"/>
                  <a:pt x="2999" y="2937"/>
                  <a:pt x="3025" y="2937"/>
                </a:cubicBezTo>
                <a:cubicBezTo>
                  <a:pt x="3051" y="2937"/>
                  <a:pt x="3073" y="2916"/>
                  <a:pt x="3073" y="2889"/>
                </a:cubicBezTo>
                <a:cubicBezTo>
                  <a:pt x="3073" y="2863"/>
                  <a:pt x="3051" y="2842"/>
                  <a:pt x="3025" y="2842"/>
                </a:cubicBezTo>
                <a:close/>
                <a:moveTo>
                  <a:pt x="3025" y="2977"/>
                </a:moveTo>
                <a:cubicBezTo>
                  <a:pt x="2999" y="2977"/>
                  <a:pt x="2978" y="2999"/>
                  <a:pt x="2978" y="3025"/>
                </a:cubicBezTo>
                <a:cubicBezTo>
                  <a:pt x="2978" y="3051"/>
                  <a:pt x="2999" y="3072"/>
                  <a:pt x="3025" y="3072"/>
                </a:cubicBezTo>
                <a:cubicBezTo>
                  <a:pt x="3051" y="3072"/>
                  <a:pt x="3073" y="3051"/>
                  <a:pt x="3073" y="3025"/>
                </a:cubicBezTo>
                <a:cubicBezTo>
                  <a:pt x="3073" y="2999"/>
                  <a:pt x="3051" y="2977"/>
                  <a:pt x="3025" y="2977"/>
                </a:cubicBezTo>
                <a:close/>
                <a:moveTo>
                  <a:pt x="3025" y="3113"/>
                </a:moveTo>
                <a:cubicBezTo>
                  <a:pt x="2999" y="3113"/>
                  <a:pt x="2978" y="3134"/>
                  <a:pt x="2978" y="3160"/>
                </a:cubicBezTo>
                <a:cubicBezTo>
                  <a:pt x="2978" y="3186"/>
                  <a:pt x="2999" y="3208"/>
                  <a:pt x="3025" y="3208"/>
                </a:cubicBezTo>
                <a:cubicBezTo>
                  <a:pt x="3051" y="3208"/>
                  <a:pt x="3073" y="3186"/>
                  <a:pt x="3073" y="3160"/>
                </a:cubicBezTo>
                <a:cubicBezTo>
                  <a:pt x="3073" y="3134"/>
                  <a:pt x="3051" y="3113"/>
                  <a:pt x="3025" y="3113"/>
                </a:cubicBezTo>
                <a:close/>
                <a:moveTo>
                  <a:pt x="3025" y="3248"/>
                </a:moveTo>
                <a:cubicBezTo>
                  <a:pt x="2999" y="3248"/>
                  <a:pt x="2978" y="3269"/>
                  <a:pt x="2978" y="3295"/>
                </a:cubicBezTo>
                <a:cubicBezTo>
                  <a:pt x="2978" y="3322"/>
                  <a:pt x="2999" y="3343"/>
                  <a:pt x="3025" y="3343"/>
                </a:cubicBezTo>
                <a:cubicBezTo>
                  <a:pt x="3051" y="3343"/>
                  <a:pt x="3073" y="3322"/>
                  <a:pt x="3073" y="3295"/>
                </a:cubicBezTo>
                <a:cubicBezTo>
                  <a:pt x="3073" y="3269"/>
                  <a:pt x="3051" y="3248"/>
                  <a:pt x="3025" y="3248"/>
                </a:cubicBezTo>
                <a:close/>
                <a:moveTo>
                  <a:pt x="3025" y="3383"/>
                </a:moveTo>
                <a:cubicBezTo>
                  <a:pt x="2999" y="3383"/>
                  <a:pt x="2978" y="3405"/>
                  <a:pt x="2978" y="3431"/>
                </a:cubicBezTo>
                <a:cubicBezTo>
                  <a:pt x="2978" y="3457"/>
                  <a:pt x="2999" y="3478"/>
                  <a:pt x="3025" y="3478"/>
                </a:cubicBezTo>
                <a:cubicBezTo>
                  <a:pt x="3051" y="3478"/>
                  <a:pt x="3073" y="3457"/>
                  <a:pt x="3073" y="3431"/>
                </a:cubicBezTo>
                <a:cubicBezTo>
                  <a:pt x="3073" y="3405"/>
                  <a:pt x="3051" y="3383"/>
                  <a:pt x="3025" y="3383"/>
                </a:cubicBezTo>
                <a:close/>
                <a:moveTo>
                  <a:pt x="3025" y="3519"/>
                </a:moveTo>
                <a:cubicBezTo>
                  <a:pt x="2999" y="3519"/>
                  <a:pt x="2978" y="3540"/>
                  <a:pt x="2978" y="3566"/>
                </a:cubicBezTo>
                <a:cubicBezTo>
                  <a:pt x="2978" y="3592"/>
                  <a:pt x="2999" y="3614"/>
                  <a:pt x="3025" y="3614"/>
                </a:cubicBezTo>
                <a:cubicBezTo>
                  <a:pt x="3051" y="3614"/>
                  <a:pt x="3073" y="3592"/>
                  <a:pt x="3073" y="3566"/>
                </a:cubicBezTo>
                <a:cubicBezTo>
                  <a:pt x="3073" y="3540"/>
                  <a:pt x="3051" y="3519"/>
                  <a:pt x="3025" y="3519"/>
                </a:cubicBezTo>
                <a:close/>
                <a:moveTo>
                  <a:pt x="3025" y="3654"/>
                </a:moveTo>
                <a:cubicBezTo>
                  <a:pt x="2999" y="3654"/>
                  <a:pt x="2978" y="3675"/>
                  <a:pt x="2978" y="3702"/>
                </a:cubicBezTo>
                <a:cubicBezTo>
                  <a:pt x="2978" y="3728"/>
                  <a:pt x="2999" y="3749"/>
                  <a:pt x="3025" y="3749"/>
                </a:cubicBezTo>
                <a:cubicBezTo>
                  <a:pt x="3051" y="3749"/>
                  <a:pt x="3073" y="3728"/>
                  <a:pt x="3073" y="3702"/>
                </a:cubicBezTo>
                <a:cubicBezTo>
                  <a:pt x="3073" y="3675"/>
                  <a:pt x="3051" y="3654"/>
                  <a:pt x="3025" y="3654"/>
                </a:cubicBezTo>
                <a:close/>
                <a:moveTo>
                  <a:pt x="3025" y="3789"/>
                </a:moveTo>
                <a:cubicBezTo>
                  <a:pt x="2999" y="3789"/>
                  <a:pt x="2978" y="3811"/>
                  <a:pt x="2978" y="3837"/>
                </a:cubicBezTo>
                <a:cubicBezTo>
                  <a:pt x="2978" y="3863"/>
                  <a:pt x="2999" y="3884"/>
                  <a:pt x="3025" y="3884"/>
                </a:cubicBezTo>
                <a:cubicBezTo>
                  <a:pt x="3051" y="3884"/>
                  <a:pt x="3073" y="3863"/>
                  <a:pt x="3073" y="3837"/>
                </a:cubicBezTo>
                <a:cubicBezTo>
                  <a:pt x="3073" y="3811"/>
                  <a:pt x="3051" y="3789"/>
                  <a:pt x="3025" y="3789"/>
                </a:cubicBezTo>
                <a:close/>
                <a:moveTo>
                  <a:pt x="3025" y="3925"/>
                </a:moveTo>
                <a:cubicBezTo>
                  <a:pt x="2999" y="3925"/>
                  <a:pt x="2978" y="3946"/>
                  <a:pt x="2978" y="3972"/>
                </a:cubicBezTo>
                <a:cubicBezTo>
                  <a:pt x="2978" y="3998"/>
                  <a:pt x="2999" y="4020"/>
                  <a:pt x="3025" y="4020"/>
                </a:cubicBezTo>
                <a:cubicBezTo>
                  <a:pt x="3051" y="4020"/>
                  <a:pt x="3073" y="3998"/>
                  <a:pt x="3073" y="3972"/>
                </a:cubicBezTo>
                <a:cubicBezTo>
                  <a:pt x="3073" y="3946"/>
                  <a:pt x="3051" y="3925"/>
                  <a:pt x="3025" y="3925"/>
                </a:cubicBezTo>
                <a:close/>
                <a:moveTo>
                  <a:pt x="3025" y="4060"/>
                </a:moveTo>
                <a:cubicBezTo>
                  <a:pt x="2999" y="4060"/>
                  <a:pt x="2978" y="4081"/>
                  <a:pt x="2978" y="4108"/>
                </a:cubicBezTo>
                <a:cubicBezTo>
                  <a:pt x="2978" y="4134"/>
                  <a:pt x="2999" y="4155"/>
                  <a:pt x="3025" y="4155"/>
                </a:cubicBezTo>
                <a:cubicBezTo>
                  <a:pt x="3051" y="4155"/>
                  <a:pt x="3073" y="4134"/>
                  <a:pt x="3073" y="4108"/>
                </a:cubicBezTo>
                <a:cubicBezTo>
                  <a:pt x="3073" y="4081"/>
                  <a:pt x="3051" y="4060"/>
                  <a:pt x="3025" y="4060"/>
                </a:cubicBezTo>
                <a:close/>
                <a:moveTo>
                  <a:pt x="3025" y="4195"/>
                </a:moveTo>
                <a:cubicBezTo>
                  <a:pt x="2999" y="4195"/>
                  <a:pt x="2978" y="4217"/>
                  <a:pt x="2978" y="4243"/>
                </a:cubicBezTo>
                <a:cubicBezTo>
                  <a:pt x="2978" y="4269"/>
                  <a:pt x="2999" y="4290"/>
                  <a:pt x="3025" y="4290"/>
                </a:cubicBezTo>
                <a:cubicBezTo>
                  <a:pt x="3051" y="4290"/>
                  <a:pt x="3073" y="4269"/>
                  <a:pt x="3073" y="4243"/>
                </a:cubicBezTo>
                <a:cubicBezTo>
                  <a:pt x="3073" y="4217"/>
                  <a:pt x="3051" y="4195"/>
                  <a:pt x="3025" y="4195"/>
                </a:cubicBezTo>
                <a:close/>
                <a:moveTo>
                  <a:pt x="3025" y="4331"/>
                </a:moveTo>
                <a:cubicBezTo>
                  <a:pt x="2999" y="4331"/>
                  <a:pt x="2978" y="4352"/>
                  <a:pt x="2978" y="4378"/>
                </a:cubicBezTo>
                <a:cubicBezTo>
                  <a:pt x="2978" y="4404"/>
                  <a:pt x="2999" y="4426"/>
                  <a:pt x="3025" y="4426"/>
                </a:cubicBezTo>
                <a:cubicBezTo>
                  <a:pt x="3051" y="4426"/>
                  <a:pt x="3073" y="4404"/>
                  <a:pt x="3073" y="4378"/>
                </a:cubicBezTo>
                <a:cubicBezTo>
                  <a:pt x="3073" y="4352"/>
                  <a:pt x="3051" y="4331"/>
                  <a:pt x="3025" y="4331"/>
                </a:cubicBezTo>
                <a:close/>
                <a:moveTo>
                  <a:pt x="2890" y="541"/>
                </a:moveTo>
                <a:cubicBezTo>
                  <a:pt x="2864" y="541"/>
                  <a:pt x="2842" y="562"/>
                  <a:pt x="2842" y="588"/>
                </a:cubicBezTo>
                <a:cubicBezTo>
                  <a:pt x="2842" y="615"/>
                  <a:pt x="2864" y="636"/>
                  <a:pt x="2890" y="636"/>
                </a:cubicBezTo>
                <a:cubicBezTo>
                  <a:pt x="2916" y="636"/>
                  <a:pt x="2937" y="615"/>
                  <a:pt x="2937" y="588"/>
                </a:cubicBezTo>
                <a:cubicBezTo>
                  <a:pt x="2937" y="562"/>
                  <a:pt x="2916" y="541"/>
                  <a:pt x="2890" y="541"/>
                </a:cubicBezTo>
                <a:close/>
                <a:moveTo>
                  <a:pt x="2890" y="676"/>
                </a:moveTo>
                <a:cubicBezTo>
                  <a:pt x="2864" y="676"/>
                  <a:pt x="2842" y="698"/>
                  <a:pt x="2842" y="724"/>
                </a:cubicBezTo>
                <a:cubicBezTo>
                  <a:pt x="2842" y="750"/>
                  <a:pt x="2864" y="771"/>
                  <a:pt x="2890" y="771"/>
                </a:cubicBezTo>
                <a:cubicBezTo>
                  <a:pt x="2916" y="771"/>
                  <a:pt x="2937" y="750"/>
                  <a:pt x="2937" y="724"/>
                </a:cubicBezTo>
                <a:cubicBezTo>
                  <a:pt x="2937" y="698"/>
                  <a:pt x="2916" y="676"/>
                  <a:pt x="2890" y="676"/>
                </a:cubicBezTo>
                <a:close/>
                <a:moveTo>
                  <a:pt x="2890" y="812"/>
                </a:moveTo>
                <a:cubicBezTo>
                  <a:pt x="2864" y="812"/>
                  <a:pt x="2842" y="833"/>
                  <a:pt x="2842" y="859"/>
                </a:cubicBezTo>
                <a:cubicBezTo>
                  <a:pt x="2842" y="885"/>
                  <a:pt x="2864" y="907"/>
                  <a:pt x="2890" y="907"/>
                </a:cubicBezTo>
                <a:cubicBezTo>
                  <a:pt x="2916" y="907"/>
                  <a:pt x="2937" y="885"/>
                  <a:pt x="2937" y="859"/>
                </a:cubicBezTo>
                <a:cubicBezTo>
                  <a:pt x="2937" y="833"/>
                  <a:pt x="2916" y="812"/>
                  <a:pt x="2890" y="812"/>
                </a:cubicBezTo>
                <a:close/>
                <a:moveTo>
                  <a:pt x="2890" y="1082"/>
                </a:moveTo>
                <a:cubicBezTo>
                  <a:pt x="2864" y="1082"/>
                  <a:pt x="2842" y="1104"/>
                  <a:pt x="2842" y="1130"/>
                </a:cubicBezTo>
                <a:cubicBezTo>
                  <a:pt x="2842" y="1156"/>
                  <a:pt x="2864" y="1177"/>
                  <a:pt x="2890" y="1177"/>
                </a:cubicBezTo>
                <a:cubicBezTo>
                  <a:pt x="2916" y="1177"/>
                  <a:pt x="2937" y="1156"/>
                  <a:pt x="2937" y="1130"/>
                </a:cubicBezTo>
                <a:cubicBezTo>
                  <a:pt x="2937" y="1104"/>
                  <a:pt x="2916" y="1082"/>
                  <a:pt x="2890" y="1082"/>
                </a:cubicBezTo>
                <a:close/>
                <a:moveTo>
                  <a:pt x="2890" y="1218"/>
                </a:moveTo>
                <a:cubicBezTo>
                  <a:pt x="2864" y="1218"/>
                  <a:pt x="2842" y="1239"/>
                  <a:pt x="2842" y="1265"/>
                </a:cubicBezTo>
                <a:cubicBezTo>
                  <a:pt x="2842" y="1291"/>
                  <a:pt x="2864" y="1313"/>
                  <a:pt x="2890" y="1313"/>
                </a:cubicBezTo>
                <a:cubicBezTo>
                  <a:pt x="2916" y="1313"/>
                  <a:pt x="2937" y="1291"/>
                  <a:pt x="2937" y="1265"/>
                </a:cubicBezTo>
                <a:cubicBezTo>
                  <a:pt x="2937" y="1239"/>
                  <a:pt x="2916" y="1218"/>
                  <a:pt x="2890" y="1218"/>
                </a:cubicBezTo>
                <a:close/>
                <a:moveTo>
                  <a:pt x="2890" y="1353"/>
                </a:moveTo>
                <a:cubicBezTo>
                  <a:pt x="2864" y="1353"/>
                  <a:pt x="2842" y="1374"/>
                  <a:pt x="2842" y="1401"/>
                </a:cubicBezTo>
                <a:cubicBezTo>
                  <a:pt x="2842" y="1427"/>
                  <a:pt x="2864" y="1448"/>
                  <a:pt x="2890" y="1448"/>
                </a:cubicBezTo>
                <a:cubicBezTo>
                  <a:pt x="2916" y="1448"/>
                  <a:pt x="2937" y="1427"/>
                  <a:pt x="2937" y="1401"/>
                </a:cubicBezTo>
                <a:cubicBezTo>
                  <a:pt x="2937" y="1374"/>
                  <a:pt x="2916" y="1353"/>
                  <a:pt x="2890" y="1353"/>
                </a:cubicBezTo>
                <a:close/>
                <a:moveTo>
                  <a:pt x="2890" y="1488"/>
                </a:moveTo>
                <a:cubicBezTo>
                  <a:pt x="2864" y="1488"/>
                  <a:pt x="2842" y="1510"/>
                  <a:pt x="2842" y="1536"/>
                </a:cubicBezTo>
                <a:cubicBezTo>
                  <a:pt x="2842" y="1562"/>
                  <a:pt x="2864" y="1583"/>
                  <a:pt x="2890" y="1583"/>
                </a:cubicBezTo>
                <a:cubicBezTo>
                  <a:pt x="2916" y="1583"/>
                  <a:pt x="2937" y="1562"/>
                  <a:pt x="2937" y="1536"/>
                </a:cubicBezTo>
                <a:cubicBezTo>
                  <a:pt x="2937" y="1510"/>
                  <a:pt x="2916" y="1488"/>
                  <a:pt x="2890" y="1488"/>
                </a:cubicBezTo>
                <a:close/>
                <a:moveTo>
                  <a:pt x="2890" y="1624"/>
                </a:moveTo>
                <a:cubicBezTo>
                  <a:pt x="2864" y="1624"/>
                  <a:pt x="2842" y="1645"/>
                  <a:pt x="2842" y="1671"/>
                </a:cubicBezTo>
                <a:cubicBezTo>
                  <a:pt x="2842" y="1697"/>
                  <a:pt x="2864" y="1719"/>
                  <a:pt x="2890" y="1719"/>
                </a:cubicBezTo>
                <a:cubicBezTo>
                  <a:pt x="2916" y="1719"/>
                  <a:pt x="2937" y="1697"/>
                  <a:pt x="2937" y="1671"/>
                </a:cubicBezTo>
                <a:cubicBezTo>
                  <a:pt x="2937" y="1645"/>
                  <a:pt x="2916" y="1624"/>
                  <a:pt x="2890" y="1624"/>
                </a:cubicBezTo>
                <a:close/>
                <a:moveTo>
                  <a:pt x="2890" y="1759"/>
                </a:moveTo>
                <a:cubicBezTo>
                  <a:pt x="2864" y="1759"/>
                  <a:pt x="2842" y="1780"/>
                  <a:pt x="2842" y="1807"/>
                </a:cubicBezTo>
                <a:cubicBezTo>
                  <a:pt x="2842" y="1833"/>
                  <a:pt x="2864" y="1854"/>
                  <a:pt x="2890" y="1854"/>
                </a:cubicBezTo>
                <a:cubicBezTo>
                  <a:pt x="2916" y="1854"/>
                  <a:pt x="2937" y="1833"/>
                  <a:pt x="2937" y="1807"/>
                </a:cubicBezTo>
                <a:cubicBezTo>
                  <a:pt x="2937" y="1780"/>
                  <a:pt x="2916" y="1759"/>
                  <a:pt x="2890" y="1759"/>
                </a:cubicBezTo>
                <a:close/>
                <a:moveTo>
                  <a:pt x="2890" y="1894"/>
                </a:moveTo>
                <a:cubicBezTo>
                  <a:pt x="2864" y="1894"/>
                  <a:pt x="2842" y="1916"/>
                  <a:pt x="2842" y="1942"/>
                </a:cubicBezTo>
                <a:cubicBezTo>
                  <a:pt x="2842" y="1968"/>
                  <a:pt x="2864" y="1989"/>
                  <a:pt x="2890" y="1989"/>
                </a:cubicBezTo>
                <a:cubicBezTo>
                  <a:pt x="2916" y="1989"/>
                  <a:pt x="2937" y="1968"/>
                  <a:pt x="2937" y="1942"/>
                </a:cubicBezTo>
                <a:cubicBezTo>
                  <a:pt x="2937" y="1916"/>
                  <a:pt x="2916" y="1894"/>
                  <a:pt x="2890" y="1894"/>
                </a:cubicBezTo>
                <a:close/>
                <a:moveTo>
                  <a:pt x="2890" y="2030"/>
                </a:moveTo>
                <a:cubicBezTo>
                  <a:pt x="2864" y="2030"/>
                  <a:pt x="2842" y="2051"/>
                  <a:pt x="2842" y="2077"/>
                </a:cubicBezTo>
                <a:cubicBezTo>
                  <a:pt x="2842" y="2103"/>
                  <a:pt x="2864" y="2125"/>
                  <a:pt x="2890" y="2125"/>
                </a:cubicBezTo>
                <a:cubicBezTo>
                  <a:pt x="2916" y="2125"/>
                  <a:pt x="2937" y="2103"/>
                  <a:pt x="2937" y="2077"/>
                </a:cubicBezTo>
                <a:cubicBezTo>
                  <a:pt x="2937" y="2051"/>
                  <a:pt x="2916" y="2030"/>
                  <a:pt x="2890" y="2030"/>
                </a:cubicBezTo>
                <a:close/>
                <a:moveTo>
                  <a:pt x="2890" y="2165"/>
                </a:moveTo>
                <a:cubicBezTo>
                  <a:pt x="2864" y="2165"/>
                  <a:pt x="2842" y="2186"/>
                  <a:pt x="2842" y="2213"/>
                </a:cubicBezTo>
                <a:cubicBezTo>
                  <a:pt x="2842" y="2239"/>
                  <a:pt x="2864" y="2260"/>
                  <a:pt x="2890" y="2260"/>
                </a:cubicBezTo>
                <a:cubicBezTo>
                  <a:pt x="2916" y="2260"/>
                  <a:pt x="2937" y="2239"/>
                  <a:pt x="2937" y="2213"/>
                </a:cubicBezTo>
                <a:cubicBezTo>
                  <a:pt x="2937" y="2186"/>
                  <a:pt x="2916" y="2165"/>
                  <a:pt x="2890" y="2165"/>
                </a:cubicBezTo>
                <a:close/>
                <a:moveTo>
                  <a:pt x="2890" y="2300"/>
                </a:moveTo>
                <a:cubicBezTo>
                  <a:pt x="2864" y="2300"/>
                  <a:pt x="2842" y="2322"/>
                  <a:pt x="2842" y="2348"/>
                </a:cubicBezTo>
                <a:cubicBezTo>
                  <a:pt x="2842" y="2374"/>
                  <a:pt x="2864" y="2396"/>
                  <a:pt x="2890" y="2396"/>
                </a:cubicBezTo>
                <a:cubicBezTo>
                  <a:pt x="2916" y="2396"/>
                  <a:pt x="2937" y="2374"/>
                  <a:pt x="2937" y="2348"/>
                </a:cubicBezTo>
                <a:cubicBezTo>
                  <a:pt x="2937" y="2322"/>
                  <a:pt x="2916" y="2300"/>
                  <a:pt x="2890" y="2300"/>
                </a:cubicBezTo>
                <a:close/>
                <a:moveTo>
                  <a:pt x="2890" y="2436"/>
                </a:moveTo>
                <a:cubicBezTo>
                  <a:pt x="2864" y="2436"/>
                  <a:pt x="2842" y="2457"/>
                  <a:pt x="2842" y="2483"/>
                </a:cubicBezTo>
                <a:cubicBezTo>
                  <a:pt x="2842" y="2510"/>
                  <a:pt x="2864" y="2531"/>
                  <a:pt x="2890" y="2531"/>
                </a:cubicBezTo>
                <a:cubicBezTo>
                  <a:pt x="2916" y="2531"/>
                  <a:pt x="2937" y="2510"/>
                  <a:pt x="2937" y="2483"/>
                </a:cubicBezTo>
                <a:cubicBezTo>
                  <a:pt x="2937" y="2457"/>
                  <a:pt x="2916" y="2436"/>
                  <a:pt x="2890" y="2436"/>
                </a:cubicBezTo>
                <a:close/>
                <a:moveTo>
                  <a:pt x="2890" y="2571"/>
                </a:moveTo>
                <a:cubicBezTo>
                  <a:pt x="2864" y="2571"/>
                  <a:pt x="2842" y="2593"/>
                  <a:pt x="2842" y="2619"/>
                </a:cubicBezTo>
                <a:cubicBezTo>
                  <a:pt x="2842" y="2645"/>
                  <a:pt x="2864" y="2666"/>
                  <a:pt x="2890" y="2666"/>
                </a:cubicBezTo>
                <a:cubicBezTo>
                  <a:pt x="2916" y="2666"/>
                  <a:pt x="2937" y="2645"/>
                  <a:pt x="2937" y="2619"/>
                </a:cubicBezTo>
                <a:cubicBezTo>
                  <a:pt x="2937" y="2593"/>
                  <a:pt x="2916" y="2571"/>
                  <a:pt x="2890" y="2571"/>
                </a:cubicBezTo>
                <a:close/>
                <a:moveTo>
                  <a:pt x="2890" y="2707"/>
                </a:moveTo>
                <a:cubicBezTo>
                  <a:pt x="2864" y="2707"/>
                  <a:pt x="2842" y="2728"/>
                  <a:pt x="2842" y="2754"/>
                </a:cubicBezTo>
                <a:cubicBezTo>
                  <a:pt x="2842" y="2780"/>
                  <a:pt x="2864" y="2802"/>
                  <a:pt x="2890" y="2802"/>
                </a:cubicBezTo>
                <a:cubicBezTo>
                  <a:pt x="2916" y="2802"/>
                  <a:pt x="2937" y="2780"/>
                  <a:pt x="2937" y="2754"/>
                </a:cubicBezTo>
                <a:cubicBezTo>
                  <a:pt x="2937" y="2728"/>
                  <a:pt x="2916" y="2707"/>
                  <a:pt x="2890" y="2707"/>
                </a:cubicBezTo>
                <a:close/>
                <a:moveTo>
                  <a:pt x="2890" y="2842"/>
                </a:moveTo>
                <a:cubicBezTo>
                  <a:pt x="2864" y="2842"/>
                  <a:pt x="2842" y="2863"/>
                  <a:pt x="2842" y="2889"/>
                </a:cubicBezTo>
                <a:cubicBezTo>
                  <a:pt x="2842" y="2916"/>
                  <a:pt x="2864" y="2937"/>
                  <a:pt x="2890" y="2937"/>
                </a:cubicBezTo>
                <a:cubicBezTo>
                  <a:pt x="2916" y="2937"/>
                  <a:pt x="2937" y="2916"/>
                  <a:pt x="2937" y="2889"/>
                </a:cubicBezTo>
                <a:cubicBezTo>
                  <a:pt x="2937" y="2863"/>
                  <a:pt x="2916" y="2842"/>
                  <a:pt x="2890" y="2842"/>
                </a:cubicBezTo>
                <a:close/>
                <a:moveTo>
                  <a:pt x="2890" y="2977"/>
                </a:moveTo>
                <a:cubicBezTo>
                  <a:pt x="2864" y="2977"/>
                  <a:pt x="2842" y="2999"/>
                  <a:pt x="2842" y="3025"/>
                </a:cubicBezTo>
                <a:cubicBezTo>
                  <a:pt x="2842" y="3051"/>
                  <a:pt x="2864" y="3072"/>
                  <a:pt x="2890" y="3072"/>
                </a:cubicBezTo>
                <a:cubicBezTo>
                  <a:pt x="2916" y="3072"/>
                  <a:pt x="2937" y="3051"/>
                  <a:pt x="2937" y="3025"/>
                </a:cubicBezTo>
                <a:cubicBezTo>
                  <a:pt x="2937" y="2999"/>
                  <a:pt x="2916" y="2977"/>
                  <a:pt x="2890" y="2977"/>
                </a:cubicBezTo>
                <a:close/>
                <a:moveTo>
                  <a:pt x="2890" y="3113"/>
                </a:moveTo>
                <a:cubicBezTo>
                  <a:pt x="2864" y="3113"/>
                  <a:pt x="2842" y="3134"/>
                  <a:pt x="2842" y="3160"/>
                </a:cubicBezTo>
                <a:cubicBezTo>
                  <a:pt x="2842" y="3186"/>
                  <a:pt x="2864" y="3208"/>
                  <a:pt x="2890" y="3208"/>
                </a:cubicBezTo>
                <a:cubicBezTo>
                  <a:pt x="2916" y="3208"/>
                  <a:pt x="2937" y="3186"/>
                  <a:pt x="2937" y="3160"/>
                </a:cubicBezTo>
                <a:cubicBezTo>
                  <a:pt x="2937" y="3134"/>
                  <a:pt x="2916" y="3113"/>
                  <a:pt x="2890" y="3113"/>
                </a:cubicBezTo>
                <a:close/>
                <a:moveTo>
                  <a:pt x="2890" y="3248"/>
                </a:moveTo>
                <a:cubicBezTo>
                  <a:pt x="2864" y="3248"/>
                  <a:pt x="2842" y="3269"/>
                  <a:pt x="2842" y="3295"/>
                </a:cubicBezTo>
                <a:cubicBezTo>
                  <a:pt x="2842" y="3322"/>
                  <a:pt x="2864" y="3343"/>
                  <a:pt x="2890" y="3343"/>
                </a:cubicBezTo>
                <a:cubicBezTo>
                  <a:pt x="2916" y="3343"/>
                  <a:pt x="2937" y="3322"/>
                  <a:pt x="2937" y="3295"/>
                </a:cubicBezTo>
                <a:cubicBezTo>
                  <a:pt x="2937" y="3269"/>
                  <a:pt x="2916" y="3248"/>
                  <a:pt x="2890" y="3248"/>
                </a:cubicBezTo>
                <a:close/>
                <a:moveTo>
                  <a:pt x="2890" y="3383"/>
                </a:moveTo>
                <a:cubicBezTo>
                  <a:pt x="2864" y="3383"/>
                  <a:pt x="2842" y="3405"/>
                  <a:pt x="2842" y="3431"/>
                </a:cubicBezTo>
                <a:cubicBezTo>
                  <a:pt x="2842" y="3457"/>
                  <a:pt x="2864" y="3478"/>
                  <a:pt x="2890" y="3478"/>
                </a:cubicBezTo>
                <a:cubicBezTo>
                  <a:pt x="2916" y="3478"/>
                  <a:pt x="2937" y="3457"/>
                  <a:pt x="2937" y="3431"/>
                </a:cubicBezTo>
                <a:cubicBezTo>
                  <a:pt x="2937" y="3405"/>
                  <a:pt x="2916" y="3383"/>
                  <a:pt x="2890" y="3383"/>
                </a:cubicBezTo>
                <a:close/>
                <a:moveTo>
                  <a:pt x="2890" y="3519"/>
                </a:moveTo>
                <a:cubicBezTo>
                  <a:pt x="2864" y="3519"/>
                  <a:pt x="2842" y="3540"/>
                  <a:pt x="2842" y="3566"/>
                </a:cubicBezTo>
                <a:cubicBezTo>
                  <a:pt x="2842" y="3592"/>
                  <a:pt x="2864" y="3614"/>
                  <a:pt x="2890" y="3614"/>
                </a:cubicBezTo>
                <a:cubicBezTo>
                  <a:pt x="2916" y="3614"/>
                  <a:pt x="2937" y="3592"/>
                  <a:pt x="2937" y="3566"/>
                </a:cubicBezTo>
                <a:cubicBezTo>
                  <a:pt x="2937" y="3540"/>
                  <a:pt x="2916" y="3519"/>
                  <a:pt x="2890" y="3519"/>
                </a:cubicBezTo>
                <a:close/>
                <a:moveTo>
                  <a:pt x="2890" y="3654"/>
                </a:moveTo>
                <a:cubicBezTo>
                  <a:pt x="2864" y="3654"/>
                  <a:pt x="2842" y="3675"/>
                  <a:pt x="2842" y="3702"/>
                </a:cubicBezTo>
                <a:cubicBezTo>
                  <a:pt x="2842" y="3728"/>
                  <a:pt x="2864" y="3749"/>
                  <a:pt x="2890" y="3749"/>
                </a:cubicBezTo>
                <a:cubicBezTo>
                  <a:pt x="2916" y="3749"/>
                  <a:pt x="2937" y="3728"/>
                  <a:pt x="2937" y="3702"/>
                </a:cubicBezTo>
                <a:cubicBezTo>
                  <a:pt x="2937" y="3675"/>
                  <a:pt x="2916" y="3654"/>
                  <a:pt x="2890" y="3654"/>
                </a:cubicBezTo>
                <a:close/>
                <a:moveTo>
                  <a:pt x="2890" y="3789"/>
                </a:moveTo>
                <a:cubicBezTo>
                  <a:pt x="2864" y="3789"/>
                  <a:pt x="2842" y="3811"/>
                  <a:pt x="2842" y="3837"/>
                </a:cubicBezTo>
                <a:cubicBezTo>
                  <a:pt x="2842" y="3863"/>
                  <a:pt x="2864" y="3884"/>
                  <a:pt x="2890" y="3884"/>
                </a:cubicBezTo>
                <a:cubicBezTo>
                  <a:pt x="2916" y="3884"/>
                  <a:pt x="2937" y="3863"/>
                  <a:pt x="2937" y="3837"/>
                </a:cubicBezTo>
                <a:cubicBezTo>
                  <a:pt x="2937" y="3811"/>
                  <a:pt x="2916" y="3789"/>
                  <a:pt x="2890" y="3789"/>
                </a:cubicBezTo>
                <a:close/>
                <a:moveTo>
                  <a:pt x="2890" y="3925"/>
                </a:moveTo>
                <a:cubicBezTo>
                  <a:pt x="2864" y="3925"/>
                  <a:pt x="2842" y="3946"/>
                  <a:pt x="2842" y="3972"/>
                </a:cubicBezTo>
                <a:cubicBezTo>
                  <a:pt x="2842" y="3998"/>
                  <a:pt x="2864" y="4020"/>
                  <a:pt x="2890" y="4020"/>
                </a:cubicBezTo>
                <a:cubicBezTo>
                  <a:pt x="2916" y="4020"/>
                  <a:pt x="2937" y="3998"/>
                  <a:pt x="2937" y="3972"/>
                </a:cubicBezTo>
                <a:cubicBezTo>
                  <a:pt x="2937" y="3946"/>
                  <a:pt x="2916" y="3925"/>
                  <a:pt x="2890" y="3925"/>
                </a:cubicBezTo>
                <a:close/>
                <a:moveTo>
                  <a:pt x="2890" y="4060"/>
                </a:moveTo>
                <a:cubicBezTo>
                  <a:pt x="2864" y="4060"/>
                  <a:pt x="2842" y="4081"/>
                  <a:pt x="2842" y="4108"/>
                </a:cubicBezTo>
                <a:cubicBezTo>
                  <a:pt x="2842" y="4134"/>
                  <a:pt x="2864" y="4155"/>
                  <a:pt x="2890" y="4155"/>
                </a:cubicBezTo>
                <a:cubicBezTo>
                  <a:pt x="2916" y="4155"/>
                  <a:pt x="2937" y="4134"/>
                  <a:pt x="2937" y="4108"/>
                </a:cubicBezTo>
                <a:cubicBezTo>
                  <a:pt x="2937" y="4081"/>
                  <a:pt x="2916" y="4060"/>
                  <a:pt x="2890" y="4060"/>
                </a:cubicBezTo>
                <a:close/>
                <a:moveTo>
                  <a:pt x="2890" y="4195"/>
                </a:moveTo>
                <a:cubicBezTo>
                  <a:pt x="2864" y="4195"/>
                  <a:pt x="2842" y="4217"/>
                  <a:pt x="2842" y="4243"/>
                </a:cubicBezTo>
                <a:cubicBezTo>
                  <a:pt x="2842" y="4269"/>
                  <a:pt x="2864" y="4290"/>
                  <a:pt x="2890" y="4290"/>
                </a:cubicBezTo>
                <a:cubicBezTo>
                  <a:pt x="2916" y="4290"/>
                  <a:pt x="2937" y="4269"/>
                  <a:pt x="2937" y="4243"/>
                </a:cubicBezTo>
                <a:cubicBezTo>
                  <a:pt x="2937" y="4217"/>
                  <a:pt x="2916" y="4195"/>
                  <a:pt x="2890" y="4195"/>
                </a:cubicBezTo>
                <a:close/>
                <a:moveTo>
                  <a:pt x="2890" y="4331"/>
                </a:moveTo>
                <a:cubicBezTo>
                  <a:pt x="2864" y="4331"/>
                  <a:pt x="2842" y="4352"/>
                  <a:pt x="2842" y="4378"/>
                </a:cubicBezTo>
                <a:cubicBezTo>
                  <a:pt x="2842" y="4404"/>
                  <a:pt x="2864" y="4426"/>
                  <a:pt x="2890" y="4426"/>
                </a:cubicBezTo>
                <a:cubicBezTo>
                  <a:pt x="2916" y="4426"/>
                  <a:pt x="2937" y="4404"/>
                  <a:pt x="2937" y="4378"/>
                </a:cubicBezTo>
                <a:cubicBezTo>
                  <a:pt x="2937" y="4352"/>
                  <a:pt x="2916" y="4331"/>
                  <a:pt x="2890" y="4331"/>
                </a:cubicBezTo>
                <a:close/>
                <a:moveTo>
                  <a:pt x="2754" y="812"/>
                </a:moveTo>
                <a:cubicBezTo>
                  <a:pt x="2728" y="812"/>
                  <a:pt x="2707" y="833"/>
                  <a:pt x="2707" y="859"/>
                </a:cubicBezTo>
                <a:cubicBezTo>
                  <a:pt x="2707" y="885"/>
                  <a:pt x="2728" y="907"/>
                  <a:pt x="2754" y="907"/>
                </a:cubicBezTo>
                <a:cubicBezTo>
                  <a:pt x="2781" y="907"/>
                  <a:pt x="2802" y="885"/>
                  <a:pt x="2802" y="859"/>
                </a:cubicBezTo>
                <a:cubicBezTo>
                  <a:pt x="2802" y="833"/>
                  <a:pt x="2781" y="812"/>
                  <a:pt x="2754" y="812"/>
                </a:cubicBezTo>
                <a:close/>
                <a:moveTo>
                  <a:pt x="2754" y="1082"/>
                </a:moveTo>
                <a:cubicBezTo>
                  <a:pt x="2728" y="1082"/>
                  <a:pt x="2707" y="1104"/>
                  <a:pt x="2707" y="1130"/>
                </a:cubicBezTo>
                <a:cubicBezTo>
                  <a:pt x="2707" y="1156"/>
                  <a:pt x="2728" y="1177"/>
                  <a:pt x="2754" y="1177"/>
                </a:cubicBezTo>
                <a:cubicBezTo>
                  <a:pt x="2781" y="1177"/>
                  <a:pt x="2802" y="1156"/>
                  <a:pt x="2802" y="1130"/>
                </a:cubicBezTo>
                <a:cubicBezTo>
                  <a:pt x="2802" y="1104"/>
                  <a:pt x="2781" y="1082"/>
                  <a:pt x="2754" y="1082"/>
                </a:cubicBezTo>
                <a:close/>
                <a:moveTo>
                  <a:pt x="2754" y="1218"/>
                </a:moveTo>
                <a:cubicBezTo>
                  <a:pt x="2728" y="1218"/>
                  <a:pt x="2707" y="1239"/>
                  <a:pt x="2707" y="1265"/>
                </a:cubicBezTo>
                <a:cubicBezTo>
                  <a:pt x="2707" y="1291"/>
                  <a:pt x="2728" y="1313"/>
                  <a:pt x="2754" y="1313"/>
                </a:cubicBezTo>
                <a:cubicBezTo>
                  <a:pt x="2781" y="1313"/>
                  <a:pt x="2802" y="1291"/>
                  <a:pt x="2802" y="1265"/>
                </a:cubicBezTo>
                <a:cubicBezTo>
                  <a:pt x="2802" y="1239"/>
                  <a:pt x="2781" y="1218"/>
                  <a:pt x="2754" y="1218"/>
                </a:cubicBezTo>
                <a:close/>
                <a:moveTo>
                  <a:pt x="2754" y="1353"/>
                </a:moveTo>
                <a:cubicBezTo>
                  <a:pt x="2728" y="1353"/>
                  <a:pt x="2707" y="1374"/>
                  <a:pt x="2707" y="1401"/>
                </a:cubicBezTo>
                <a:cubicBezTo>
                  <a:pt x="2707" y="1427"/>
                  <a:pt x="2728" y="1448"/>
                  <a:pt x="2754" y="1448"/>
                </a:cubicBezTo>
                <a:cubicBezTo>
                  <a:pt x="2781" y="1448"/>
                  <a:pt x="2802" y="1427"/>
                  <a:pt x="2802" y="1401"/>
                </a:cubicBezTo>
                <a:cubicBezTo>
                  <a:pt x="2802" y="1374"/>
                  <a:pt x="2781" y="1353"/>
                  <a:pt x="2754" y="1353"/>
                </a:cubicBezTo>
                <a:close/>
                <a:moveTo>
                  <a:pt x="2754" y="1488"/>
                </a:moveTo>
                <a:cubicBezTo>
                  <a:pt x="2728" y="1488"/>
                  <a:pt x="2707" y="1510"/>
                  <a:pt x="2707" y="1536"/>
                </a:cubicBezTo>
                <a:cubicBezTo>
                  <a:pt x="2707" y="1562"/>
                  <a:pt x="2728" y="1583"/>
                  <a:pt x="2754" y="1583"/>
                </a:cubicBezTo>
                <a:cubicBezTo>
                  <a:pt x="2781" y="1583"/>
                  <a:pt x="2802" y="1562"/>
                  <a:pt x="2802" y="1536"/>
                </a:cubicBezTo>
                <a:cubicBezTo>
                  <a:pt x="2802" y="1510"/>
                  <a:pt x="2781" y="1488"/>
                  <a:pt x="2754" y="1488"/>
                </a:cubicBezTo>
                <a:close/>
                <a:moveTo>
                  <a:pt x="2754" y="1624"/>
                </a:moveTo>
                <a:cubicBezTo>
                  <a:pt x="2728" y="1624"/>
                  <a:pt x="2707" y="1645"/>
                  <a:pt x="2707" y="1671"/>
                </a:cubicBezTo>
                <a:cubicBezTo>
                  <a:pt x="2707" y="1697"/>
                  <a:pt x="2728" y="1719"/>
                  <a:pt x="2754" y="1719"/>
                </a:cubicBezTo>
                <a:cubicBezTo>
                  <a:pt x="2781" y="1719"/>
                  <a:pt x="2802" y="1697"/>
                  <a:pt x="2802" y="1671"/>
                </a:cubicBezTo>
                <a:cubicBezTo>
                  <a:pt x="2802" y="1645"/>
                  <a:pt x="2781" y="1624"/>
                  <a:pt x="2754" y="1624"/>
                </a:cubicBezTo>
                <a:close/>
                <a:moveTo>
                  <a:pt x="2754" y="1759"/>
                </a:moveTo>
                <a:cubicBezTo>
                  <a:pt x="2728" y="1759"/>
                  <a:pt x="2707" y="1780"/>
                  <a:pt x="2707" y="1807"/>
                </a:cubicBezTo>
                <a:cubicBezTo>
                  <a:pt x="2707" y="1833"/>
                  <a:pt x="2728" y="1854"/>
                  <a:pt x="2754" y="1854"/>
                </a:cubicBezTo>
                <a:cubicBezTo>
                  <a:pt x="2781" y="1854"/>
                  <a:pt x="2802" y="1833"/>
                  <a:pt x="2802" y="1807"/>
                </a:cubicBezTo>
                <a:cubicBezTo>
                  <a:pt x="2802" y="1780"/>
                  <a:pt x="2781" y="1759"/>
                  <a:pt x="2754" y="1759"/>
                </a:cubicBezTo>
                <a:close/>
                <a:moveTo>
                  <a:pt x="2754" y="1894"/>
                </a:moveTo>
                <a:cubicBezTo>
                  <a:pt x="2728" y="1894"/>
                  <a:pt x="2707" y="1916"/>
                  <a:pt x="2707" y="1942"/>
                </a:cubicBezTo>
                <a:cubicBezTo>
                  <a:pt x="2707" y="1968"/>
                  <a:pt x="2728" y="1989"/>
                  <a:pt x="2754" y="1989"/>
                </a:cubicBezTo>
                <a:cubicBezTo>
                  <a:pt x="2781" y="1989"/>
                  <a:pt x="2802" y="1968"/>
                  <a:pt x="2802" y="1942"/>
                </a:cubicBezTo>
                <a:cubicBezTo>
                  <a:pt x="2802" y="1916"/>
                  <a:pt x="2781" y="1894"/>
                  <a:pt x="2754" y="1894"/>
                </a:cubicBezTo>
                <a:close/>
                <a:moveTo>
                  <a:pt x="2754" y="2030"/>
                </a:moveTo>
                <a:cubicBezTo>
                  <a:pt x="2728" y="2030"/>
                  <a:pt x="2707" y="2051"/>
                  <a:pt x="2707" y="2077"/>
                </a:cubicBezTo>
                <a:cubicBezTo>
                  <a:pt x="2707" y="2103"/>
                  <a:pt x="2728" y="2125"/>
                  <a:pt x="2754" y="2125"/>
                </a:cubicBezTo>
                <a:cubicBezTo>
                  <a:pt x="2781" y="2125"/>
                  <a:pt x="2802" y="2103"/>
                  <a:pt x="2802" y="2077"/>
                </a:cubicBezTo>
                <a:cubicBezTo>
                  <a:pt x="2802" y="2051"/>
                  <a:pt x="2781" y="2030"/>
                  <a:pt x="2754" y="2030"/>
                </a:cubicBezTo>
                <a:close/>
                <a:moveTo>
                  <a:pt x="2754" y="2165"/>
                </a:moveTo>
                <a:cubicBezTo>
                  <a:pt x="2728" y="2165"/>
                  <a:pt x="2707" y="2186"/>
                  <a:pt x="2707" y="2213"/>
                </a:cubicBezTo>
                <a:cubicBezTo>
                  <a:pt x="2707" y="2239"/>
                  <a:pt x="2728" y="2260"/>
                  <a:pt x="2754" y="2260"/>
                </a:cubicBezTo>
                <a:cubicBezTo>
                  <a:pt x="2781" y="2260"/>
                  <a:pt x="2802" y="2239"/>
                  <a:pt x="2802" y="2213"/>
                </a:cubicBezTo>
                <a:cubicBezTo>
                  <a:pt x="2802" y="2186"/>
                  <a:pt x="2781" y="2165"/>
                  <a:pt x="2754" y="2165"/>
                </a:cubicBezTo>
                <a:close/>
                <a:moveTo>
                  <a:pt x="2754" y="2300"/>
                </a:moveTo>
                <a:cubicBezTo>
                  <a:pt x="2728" y="2300"/>
                  <a:pt x="2707" y="2322"/>
                  <a:pt x="2707" y="2348"/>
                </a:cubicBezTo>
                <a:cubicBezTo>
                  <a:pt x="2707" y="2374"/>
                  <a:pt x="2728" y="2396"/>
                  <a:pt x="2754" y="2396"/>
                </a:cubicBezTo>
                <a:cubicBezTo>
                  <a:pt x="2781" y="2396"/>
                  <a:pt x="2802" y="2374"/>
                  <a:pt x="2802" y="2348"/>
                </a:cubicBezTo>
                <a:cubicBezTo>
                  <a:pt x="2802" y="2322"/>
                  <a:pt x="2781" y="2300"/>
                  <a:pt x="2754" y="2300"/>
                </a:cubicBezTo>
                <a:close/>
                <a:moveTo>
                  <a:pt x="2754" y="2436"/>
                </a:moveTo>
                <a:cubicBezTo>
                  <a:pt x="2728" y="2436"/>
                  <a:pt x="2707" y="2457"/>
                  <a:pt x="2707" y="2483"/>
                </a:cubicBezTo>
                <a:cubicBezTo>
                  <a:pt x="2707" y="2510"/>
                  <a:pt x="2728" y="2531"/>
                  <a:pt x="2754" y="2531"/>
                </a:cubicBezTo>
                <a:cubicBezTo>
                  <a:pt x="2781" y="2531"/>
                  <a:pt x="2802" y="2510"/>
                  <a:pt x="2802" y="2483"/>
                </a:cubicBezTo>
                <a:cubicBezTo>
                  <a:pt x="2802" y="2457"/>
                  <a:pt x="2781" y="2436"/>
                  <a:pt x="2754" y="2436"/>
                </a:cubicBezTo>
                <a:close/>
                <a:moveTo>
                  <a:pt x="2754" y="2571"/>
                </a:moveTo>
                <a:cubicBezTo>
                  <a:pt x="2728" y="2571"/>
                  <a:pt x="2707" y="2593"/>
                  <a:pt x="2707" y="2619"/>
                </a:cubicBezTo>
                <a:cubicBezTo>
                  <a:pt x="2707" y="2645"/>
                  <a:pt x="2728" y="2666"/>
                  <a:pt x="2754" y="2666"/>
                </a:cubicBezTo>
                <a:cubicBezTo>
                  <a:pt x="2781" y="2666"/>
                  <a:pt x="2802" y="2645"/>
                  <a:pt x="2802" y="2619"/>
                </a:cubicBezTo>
                <a:cubicBezTo>
                  <a:pt x="2802" y="2593"/>
                  <a:pt x="2781" y="2571"/>
                  <a:pt x="2754" y="2571"/>
                </a:cubicBezTo>
                <a:close/>
                <a:moveTo>
                  <a:pt x="2754" y="2707"/>
                </a:moveTo>
                <a:cubicBezTo>
                  <a:pt x="2728" y="2707"/>
                  <a:pt x="2707" y="2728"/>
                  <a:pt x="2707" y="2754"/>
                </a:cubicBezTo>
                <a:cubicBezTo>
                  <a:pt x="2707" y="2780"/>
                  <a:pt x="2728" y="2802"/>
                  <a:pt x="2754" y="2802"/>
                </a:cubicBezTo>
                <a:cubicBezTo>
                  <a:pt x="2781" y="2802"/>
                  <a:pt x="2802" y="2780"/>
                  <a:pt x="2802" y="2754"/>
                </a:cubicBezTo>
                <a:cubicBezTo>
                  <a:pt x="2802" y="2728"/>
                  <a:pt x="2781" y="2707"/>
                  <a:pt x="2754" y="2707"/>
                </a:cubicBezTo>
                <a:close/>
                <a:moveTo>
                  <a:pt x="2754" y="2842"/>
                </a:moveTo>
                <a:cubicBezTo>
                  <a:pt x="2728" y="2842"/>
                  <a:pt x="2707" y="2863"/>
                  <a:pt x="2707" y="2889"/>
                </a:cubicBezTo>
                <a:cubicBezTo>
                  <a:pt x="2707" y="2916"/>
                  <a:pt x="2728" y="2937"/>
                  <a:pt x="2754" y="2937"/>
                </a:cubicBezTo>
                <a:cubicBezTo>
                  <a:pt x="2781" y="2937"/>
                  <a:pt x="2802" y="2916"/>
                  <a:pt x="2802" y="2889"/>
                </a:cubicBezTo>
                <a:cubicBezTo>
                  <a:pt x="2802" y="2863"/>
                  <a:pt x="2781" y="2842"/>
                  <a:pt x="2754" y="2842"/>
                </a:cubicBezTo>
                <a:close/>
                <a:moveTo>
                  <a:pt x="2754" y="2977"/>
                </a:moveTo>
                <a:cubicBezTo>
                  <a:pt x="2728" y="2977"/>
                  <a:pt x="2707" y="2999"/>
                  <a:pt x="2707" y="3025"/>
                </a:cubicBezTo>
                <a:cubicBezTo>
                  <a:pt x="2707" y="3051"/>
                  <a:pt x="2728" y="3072"/>
                  <a:pt x="2754" y="3072"/>
                </a:cubicBezTo>
                <a:cubicBezTo>
                  <a:pt x="2781" y="3072"/>
                  <a:pt x="2802" y="3051"/>
                  <a:pt x="2802" y="3025"/>
                </a:cubicBezTo>
                <a:cubicBezTo>
                  <a:pt x="2802" y="2999"/>
                  <a:pt x="2781" y="2977"/>
                  <a:pt x="2754" y="2977"/>
                </a:cubicBezTo>
                <a:close/>
                <a:moveTo>
                  <a:pt x="2754" y="3113"/>
                </a:moveTo>
                <a:cubicBezTo>
                  <a:pt x="2728" y="3113"/>
                  <a:pt x="2707" y="3134"/>
                  <a:pt x="2707" y="3160"/>
                </a:cubicBezTo>
                <a:cubicBezTo>
                  <a:pt x="2707" y="3186"/>
                  <a:pt x="2728" y="3208"/>
                  <a:pt x="2754" y="3208"/>
                </a:cubicBezTo>
                <a:cubicBezTo>
                  <a:pt x="2781" y="3208"/>
                  <a:pt x="2802" y="3186"/>
                  <a:pt x="2802" y="3160"/>
                </a:cubicBezTo>
                <a:cubicBezTo>
                  <a:pt x="2802" y="3134"/>
                  <a:pt x="2781" y="3113"/>
                  <a:pt x="2754" y="3113"/>
                </a:cubicBezTo>
                <a:close/>
                <a:moveTo>
                  <a:pt x="2754" y="3248"/>
                </a:moveTo>
                <a:cubicBezTo>
                  <a:pt x="2728" y="3248"/>
                  <a:pt x="2707" y="3269"/>
                  <a:pt x="2707" y="3295"/>
                </a:cubicBezTo>
                <a:cubicBezTo>
                  <a:pt x="2707" y="3322"/>
                  <a:pt x="2728" y="3343"/>
                  <a:pt x="2754" y="3343"/>
                </a:cubicBezTo>
                <a:cubicBezTo>
                  <a:pt x="2781" y="3343"/>
                  <a:pt x="2802" y="3322"/>
                  <a:pt x="2802" y="3295"/>
                </a:cubicBezTo>
                <a:cubicBezTo>
                  <a:pt x="2802" y="3269"/>
                  <a:pt x="2781" y="3248"/>
                  <a:pt x="2754" y="3248"/>
                </a:cubicBezTo>
                <a:close/>
                <a:moveTo>
                  <a:pt x="2754" y="3383"/>
                </a:moveTo>
                <a:cubicBezTo>
                  <a:pt x="2728" y="3383"/>
                  <a:pt x="2707" y="3405"/>
                  <a:pt x="2707" y="3431"/>
                </a:cubicBezTo>
                <a:cubicBezTo>
                  <a:pt x="2707" y="3457"/>
                  <a:pt x="2728" y="3478"/>
                  <a:pt x="2754" y="3478"/>
                </a:cubicBezTo>
                <a:cubicBezTo>
                  <a:pt x="2781" y="3478"/>
                  <a:pt x="2802" y="3457"/>
                  <a:pt x="2802" y="3431"/>
                </a:cubicBezTo>
                <a:cubicBezTo>
                  <a:pt x="2802" y="3405"/>
                  <a:pt x="2781" y="3383"/>
                  <a:pt x="2754" y="3383"/>
                </a:cubicBezTo>
                <a:close/>
                <a:moveTo>
                  <a:pt x="2754" y="3519"/>
                </a:moveTo>
                <a:cubicBezTo>
                  <a:pt x="2728" y="3519"/>
                  <a:pt x="2707" y="3540"/>
                  <a:pt x="2707" y="3566"/>
                </a:cubicBezTo>
                <a:cubicBezTo>
                  <a:pt x="2707" y="3592"/>
                  <a:pt x="2728" y="3614"/>
                  <a:pt x="2754" y="3614"/>
                </a:cubicBezTo>
                <a:cubicBezTo>
                  <a:pt x="2781" y="3614"/>
                  <a:pt x="2802" y="3592"/>
                  <a:pt x="2802" y="3566"/>
                </a:cubicBezTo>
                <a:cubicBezTo>
                  <a:pt x="2802" y="3540"/>
                  <a:pt x="2781" y="3519"/>
                  <a:pt x="2754" y="3519"/>
                </a:cubicBezTo>
                <a:close/>
                <a:moveTo>
                  <a:pt x="2754" y="3654"/>
                </a:moveTo>
                <a:cubicBezTo>
                  <a:pt x="2728" y="3654"/>
                  <a:pt x="2707" y="3675"/>
                  <a:pt x="2707" y="3702"/>
                </a:cubicBezTo>
                <a:cubicBezTo>
                  <a:pt x="2707" y="3728"/>
                  <a:pt x="2728" y="3749"/>
                  <a:pt x="2754" y="3749"/>
                </a:cubicBezTo>
                <a:cubicBezTo>
                  <a:pt x="2781" y="3749"/>
                  <a:pt x="2802" y="3728"/>
                  <a:pt x="2802" y="3702"/>
                </a:cubicBezTo>
                <a:cubicBezTo>
                  <a:pt x="2802" y="3675"/>
                  <a:pt x="2781" y="3654"/>
                  <a:pt x="2754" y="3654"/>
                </a:cubicBezTo>
                <a:close/>
                <a:moveTo>
                  <a:pt x="2754" y="3789"/>
                </a:moveTo>
                <a:cubicBezTo>
                  <a:pt x="2728" y="3789"/>
                  <a:pt x="2707" y="3811"/>
                  <a:pt x="2707" y="3837"/>
                </a:cubicBezTo>
                <a:cubicBezTo>
                  <a:pt x="2707" y="3863"/>
                  <a:pt x="2728" y="3884"/>
                  <a:pt x="2754" y="3884"/>
                </a:cubicBezTo>
                <a:cubicBezTo>
                  <a:pt x="2781" y="3884"/>
                  <a:pt x="2802" y="3863"/>
                  <a:pt x="2802" y="3837"/>
                </a:cubicBezTo>
                <a:cubicBezTo>
                  <a:pt x="2802" y="3811"/>
                  <a:pt x="2781" y="3789"/>
                  <a:pt x="2754" y="3789"/>
                </a:cubicBezTo>
                <a:close/>
                <a:moveTo>
                  <a:pt x="2754" y="3925"/>
                </a:moveTo>
                <a:cubicBezTo>
                  <a:pt x="2728" y="3925"/>
                  <a:pt x="2707" y="3946"/>
                  <a:pt x="2707" y="3972"/>
                </a:cubicBezTo>
                <a:cubicBezTo>
                  <a:pt x="2707" y="3998"/>
                  <a:pt x="2728" y="4020"/>
                  <a:pt x="2754" y="4020"/>
                </a:cubicBezTo>
                <a:cubicBezTo>
                  <a:pt x="2781" y="4020"/>
                  <a:pt x="2802" y="3998"/>
                  <a:pt x="2802" y="3972"/>
                </a:cubicBezTo>
                <a:cubicBezTo>
                  <a:pt x="2802" y="3946"/>
                  <a:pt x="2781" y="3925"/>
                  <a:pt x="2754" y="3925"/>
                </a:cubicBezTo>
                <a:close/>
                <a:moveTo>
                  <a:pt x="2754" y="4060"/>
                </a:moveTo>
                <a:cubicBezTo>
                  <a:pt x="2728" y="4060"/>
                  <a:pt x="2707" y="4081"/>
                  <a:pt x="2707" y="4108"/>
                </a:cubicBezTo>
                <a:cubicBezTo>
                  <a:pt x="2707" y="4134"/>
                  <a:pt x="2728" y="4155"/>
                  <a:pt x="2754" y="4155"/>
                </a:cubicBezTo>
                <a:cubicBezTo>
                  <a:pt x="2781" y="4155"/>
                  <a:pt x="2802" y="4134"/>
                  <a:pt x="2802" y="4108"/>
                </a:cubicBezTo>
                <a:cubicBezTo>
                  <a:pt x="2802" y="4081"/>
                  <a:pt x="2781" y="4060"/>
                  <a:pt x="2754" y="4060"/>
                </a:cubicBezTo>
                <a:close/>
                <a:moveTo>
                  <a:pt x="2619" y="541"/>
                </a:moveTo>
                <a:cubicBezTo>
                  <a:pt x="2593" y="541"/>
                  <a:pt x="2572" y="562"/>
                  <a:pt x="2572" y="588"/>
                </a:cubicBezTo>
                <a:cubicBezTo>
                  <a:pt x="2572" y="615"/>
                  <a:pt x="2593" y="636"/>
                  <a:pt x="2619" y="636"/>
                </a:cubicBezTo>
                <a:cubicBezTo>
                  <a:pt x="2645" y="636"/>
                  <a:pt x="2667" y="615"/>
                  <a:pt x="2667" y="588"/>
                </a:cubicBezTo>
                <a:cubicBezTo>
                  <a:pt x="2667" y="562"/>
                  <a:pt x="2645" y="541"/>
                  <a:pt x="2619" y="541"/>
                </a:cubicBezTo>
                <a:close/>
                <a:moveTo>
                  <a:pt x="2619" y="676"/>
                </a:moveTo>
                <a:cubicBezTo>
                  <a:pt x="2593" y="676"/>
                  <a:pt x="2572" y="698"/>
                  <a:pt x="2572" y="724"/>
                </a:cubicBezTo>
                <a:cubicBezTo>
                  <a:pt x="2572" y="750"/>
                  <a:pt x="2593" y="771"/>
                  <a:pt x="2619" y="771"/>
                </a:cubicBezTo>
                <a:cubicBezTo>
                  <a:pt x="2645" y="771"/>
                  <a:pt x="2667" y="750"/>
                  <a:pt x="2667" y="724"/>
                </a:cubicBezTo>
                <a:cubicBezTo>
                  <a:pt x="2667" y="698"/>
                  <a:pt x="2645" y="676"/>
                  <a:pt x="2619" y="676"/>
                </a:cubicBezTo>
                <a:close/>
                <a:moveTo>
                  <a:pt x="2619" y="812"/>
                </a:moveTo>
                <a:cubicBezTo>
                  <a:pt x="2593" y="812"/>
                  <a:pt x="2572" y="833"/>
                  <a:pt x="2572" y="859"/>
                </a:cubicBezTo>
                <a:cubicBezTo>
                  <a:pt x="2572" y="885"/>
                  <a:pt x="2593" y="907"/>
                  <a:pt x="2619" y="907"/>
                </a:cubicBezTo>
                <a:cubicBezTo>
                  <a:pt x="2645" y="907"/>
                  <a:pt x="2667" y="885"/>
                  <a:pt x="2667" y="859"/>
                </a:cubicBezTo>
                <a:cubicBezTo>
                  <a:pt x="2667" y="833"/>
                  <a:pt x="2645" y="812"/>
                  <a:pt x="2619" y="812"/>
                </a:cubicBezTo>
                <a:close/>
                <a:moveTo>
                  <a:pt x="2619" y="1218"/>
                </a:moveTo>
                <a:cubicBezTo>
                  <a:pt x="2593" y="1218"/>
                  <a:pt x="2572" y="1239"/>
                  <a:pt x="2572" y="1265"/>
                </a:cubicBezTo>
                <a:cubicBezTo>
                  <a:pt x="2572" y="1291"/>
                  <a:pt x="2593" y="1313"/>
                  <a:pt x="2619" y="1313"/>
                </a:cubicBezTo>
                <a:cubicBezTo>
                  <a:pt x="2645" y="1313"/>
                  <a:pt x="2667" y="1291"/>
                  <a:pt x="2667" y="1265"/>
                </a:cubicBezTo>
                <a:cubicBezTo>
                  <a:pt x="2667" y="1239"/>
                  <a:pt x="2645" y="1218"/>
                  <a:pt x="2619" y="1218"/>
                </a:cubicBezTo>
                <a:close/>
                <a:moveTo>
                  <a:pt x="2619" y="1353"/>
                </a:moveTo>
                <a:cubicBezTo>
                  <a:pt x="2593" y="1353"/>
                  <a:pt x="2572" y="1374"/>
                  <a:pt x="2572" y="1401"/>
                </a:cubicBezTo>
                <a:cubicBezTo>
                  <a:pt x="2572" y="1427"/>
                  <a:pt x="2593" y="1448"/>
                  <a:pt x="2619" y="1448"/>
                </a:cubicBezTo>
                <a:cubicBezTo>
                  <a:pt x="2645" y="1448"/>
                  <a:pt x="2667" y="1427"/>
                  <a:pt x="2667" y="1401"/>
                </a:cubicBezTo>
                <a:cubicBezTo>
                  <a:pt x="2667" y="1374"/>
                  <a:pt x="2645" y="1353"/>
                  <a:pt x="2619" y="1353"/>
                </a:cubicBezTo>
                <a:close/>
                <a:moveTo>
                  <a:pt x="2619" y="1624"/>
                </a:moveTo>
                <a:cubicBezTo>
                  <a:pt x="2593" y="1624"/>
                  <a:pt x="2572" y="1645"/>
                  <a:pt x="2572" y="1671"/>
                </a:cubicBezTo>
                <a:cubicBezTo>
                  <a:pt x="2572" y="1697"/>
                  <a:pt x="2593" y="1719"/>
                  <a:pt x="2619" y="1719"/>
                </a:cubicBezTo>
                <a:cubicBezTo>
                  <a:pt x="2645" y="1719"/>
                  <a:pt x="2667" y="1697"/>
                  <a:pt x="2667" y="1671"/>
                </a:cubicBezTo>
                <a:cubicBezTo>
                  <a:pt x="2667" y="1645"/>
                  <a:pt x="2645" y="1624"/>
                  <a:pt x="2619" y="1624"/>
                </a:cubicBezTo>
                <a:close/>
                <a:moveTo>
                  <a:pt x="2619" y="1759"/>
                </a:moveTo>
                <a:cubicBezTo>
                  <a:pt x="2593" y="1759"/>
                  <a:pt x="2572" y="1780"/>
                  <a:pt x="2572" y="1807"/>
                </a:cubicBezTo>
                <a:cubicBezTo>
                  <a:pt x="2572" y="1833"/>
                  <a:pt x="2593" y="1854"/>
                  <a:pt x="2619" y="1854"/>
                </a:cubicBezTo>
                <a:cubicBezTo>
                  <a:pt x="2645" y="1854"/>
                  <a:pt x="2667" y="1833"/>
                  <a:pt x="2667" y="1807"/>
                </a:cubicBezTo>
                <a:cubicBezTo>
                  <a:pt x="2667" y="1780"/>
                  <a:pt x="2645" y="1759"/>
                  <a:pt x="2619" y="1759"/>
                </a:cubicBezTo>
                <a:close/>
                <a:moveTo>
                  <a:pt x="2619" y="1894"/>
                </a:moveTo>
                <a:cubicBezTo>
                  <a:pt x="2593" y="1894"/>
                  <a:pt x="2572" y="1916"/>
                  <a:pt x="2572" y="1942"/>
                </a:cubicBezTo>
                <a:cubicBezTo>
                  <a:pt x="2572" y="1968"/>
                  <a:pt x="2593" y="1989"/>
                  <a:pt x="2619" y="1989"/>
                </a:cubicBezTo>
                <a:cubicBezTo>
                  <a:pt x="2645" y="1989"/>
                  <a:pt x="2667" y="1968"/>
                  <a:pt x="2667" y="1942"/>
                </a:cubicBezTo>
                <a:cubicBezTo>
                  <a:pt x="2667" y="1916"/>
                  <a:pt x="2645" y="1894"/>
                  <a:pt x="2619" y="1894"/>
                </a:cubicBezTo>
                <a:close/>
                <a:moveTo>
                  <a:pt x="2619" y="2030"/>
                </a:moveTo>
                <a:cubicBezTo>
                  <a:pt x="2593" y="2030"/>
                  <a:pt x="2572" y="2051"/>
                  <a:pt x="2572" y="2077"/>
                </a:cubicBezTo>
                <a:cubicBezTo>
                  <a:pt x="2572" y="2103"/>
                  <a:pt x="2593" y="2125"/>
                  <a:pt x="2619" y="2125"/>
                </a:cubicBezTo>
                <a:cubicBezTo>
                  <a:pt x="2645" y="2125"/>
                  <a:pt x="2667" y="2103"/>
                  <a:pt x="2667" y="2077"/>
                </a:cubicBezTo>
                <a:cubicBezTo>
                  <a:pt x="2667" y="2051"/>
                  <a:pt x="2645" y="2030"/>
                  <a:pt x="2619" y="2030"/>
                </a:cubicBezTo>
                <a:close/>
                <a:moveTo>
                  <a:pt x="2619" y="2165"/>
                </a:moveTo>
                <a:cubicBezTo>
                  <a:pt x="2593" y="2165"/>
                  <a:pt x="2572" y="2186"/>
                  <a:pt x="2572" y="2213"/>
                </a:cubicBezTo>
                <a:cubicBezTo>
                  <a:pt x="2572" y="2239"/>
                  <a:pt x="2593" y="2260"/>
                  <a:pt x="2619" y="2260"/>
                </a:cubicBezTo>
                <a:cubicBezTo>
                  <a:pt x="2645" y="2260"/>
                  <a:pt x="2667" y="2239"/>
                  <a:pt x="2667" y="2213"/>
                </a:cubicBezTo>
                <a:cubicBezTo>
                  <a:pt x="2667" y="2186"/>
                  <a:pt x="2645" y="2165"/>
                  <a:pt x="2619" y="2165"/>
                </a:cubicBezTo>
                <a:close/>
                <a:moveTo>
                  <a:pt x="2619" y="2300"/>
                </a:moveTo>
                <a:cubicBezTo>
                  <a:pt x="2593" y="2300"/>
                  <a:pt x="2572" y="2322"/>
                  <a:pt x="2572" y="2348"/>
                </a:cubicBezTo>
                <a:cubicBezTo>
                  <a:pt x="2572" y="2374"/>
                  <a:pt x="2593" y="2396"/>
                  <a:pt x="2619" y="2396"/>
                </a:cubicBezTo>
                <a:cubicBezTo>
                  <a:pt x="2645" y="2396"/>
                  <a:pt x="2667" y="2374"/>
                  <a:pt x="2667" y="2348"/>
                </a:cubicBezTo>
                <a:cubicBezTo>
                  <a:pt x="2667" y="2322"/>
                  <a:pt x="2645" y="2300"/>
                  <a:pt x="2619" y="2300"/>
                </a:cubicBezTo>
                <a:close/>
                <a:moveTo>
                  <a:pt x="2619" y="2436"/>
                </a:moveTo>
                <a:cubicBezTo>
                  <a:pt x="2593" y="2436"/>
                  <a:pt x="2572" y="2457"/>
                  <a:pt x="2572" y="2483"/>
                </a:cubicBezTo>
                <a:cubicBezTo>
                  <a:pt x="2572" y="2510"/>
                  <a:pt x="2593" y="2531"/>
                  <a:pt x="2619" y="2531"/>
                </a:cubicBezTo>
                <a:cubicBezTo>
                  <a:pt x="2645" y="2531"/>
                  <a:pt x="2667" y="2510"/>
                  <a:pt x="2667" y="2483"/>
                </a:cubicBezTo>
                <a:cubicBezTo>
                  <a:pt x="2667" y="2457"/>
                  <a:pt x="2645" y="2436"/>
                  <a:pt x="2619" y="2436"/>
                </a:cubicBezTo>
                <a:close/>
                <a:moveTo>
                  <a:pt x="2619" y="2571"/>
                </a:moveTo>
                <a:cubicBezTo>
                  <a:pt x="2593" y="2571"/>
                  <a:pt x="2572" y="2593"/>
                  <a:pt x="2572" y="2619"/>
                </a:cubicBezTo>
                <a:cubicBezTo>
                  <a:pt x="2572" y="2645"/>
                  <a:pt x="2593" y="2666"/>
                  <a:pt x="2619" y="2666"/>
                </a:cubicBezTo>
                <a:cubicBezTo>
                  <a:pt x="2645" y="2666"/>
                  <a:pt x="2667" y="2645"/>
                  <a:pt x="2667" y="2619"/>
                </a:cubicBezTo>
                <a:cubicBezTo>
                  <a:pt x="2667" y="2593"/>
                  <a:pt x="2645" y="2571"/>
                  <a:pt x="2619" y="2571"/>
                </a:cubicBezTo>
                <a:close/>
                <a:moveTo>
                  <a:pt x="2619" y="2707"/>
                </a:moveTo>
                <a:cubicBezTo>
                  <a:pt x="2593" y="2707"/>
                  <a:pt x="2572" y="2728"/>
                  <a:pt x="2572" y="2754"/>
                </a:cubicBezTo>
                <a:cubicBezTo>
                  <a:pt x="2572" y="2780"/>
                  <a:pt x="2593" y="2802"/>
                  <a:pt x="2619" y="2802"/>
                </a:cubicBezTo>
                <a:cubicBezTo>
                  <a:pt x="2645" y="2802"/>
                  <a:pt x="2667" y="2780"/>
                  <a:pt x="2667" y="2754"/>
                </a:cubicBezTo>
                <a:cubicBezTo>
                  <a:pt x="2667" y="2728"/>
                  <a:pt x="2645" y="2707"/>
                  <a:pt x="2619" y="2707"/>
                </a:cubicBezTo>
                <a:close/>
                <a:moveTo>
                  <a:pt x="2619" y="2842"/>
                </a:moveTo>
                <a:cubicBezTo>
                  <a:pt x="2593" y="2842"/>
                  <a:pt x="2572" y="2863"/>
                  <a:pt x="2572" y="2889"/>
                </a:cubicBezTo>
                <a:cubicBezTo>
                  <a:pt x="2572" y="2916"/>
                  <a:pt x="2593" y="2937"/>
                  <a:pt x="2619" y="2937"/>
                </a:cubicBezTo>
                <a:cubicBezTo>
                  <a:pt x="2645" y="2937"/>
                  <a:pt x="2667" y="2916"/>
                  <a:pt x="2667" y="2889"/>
                </a:cubicBezTo>
                <a:cubicBezTo>
                  <a:pt x="2667" y="2863"/>
                  <a:pt x="2645" y="2842"/>
                  <a:pt x="2619" y="2842"/>
                </a:cubicBezTo>
                <a:close/>
                <a:moveTo>
                  <a:pt x="2619" y="2977"/>
                </a:moveTo>
                <a:cubicBezTo>
                  <a:pt x="2593" y="2977"/>
                  <a:pt x="2572" y="2999"/>
                  <a:pt x="2572" y="3025"/>
                </a:cubicBezTo>
                <a:cubicBezTo>
                  <a:pt x="2572" y="3051"/>
                  <a:pt x="2593" y="3072"/>
                  <a:pt x="2619" y="3072"/>
                </a:cubicBezTo>
                <a:cubicBezTo>
                  <a:pt x="2645" y="3072"/>
                  <a:pt x="2667" y="3051"/>
                  <a:pt x="2667" y="3025"/>
                </a:cubicBezTo>
                <a:cubicBezTo>
                  <a:pt x="2667" y="2999"/>
                  <a:pt x="2645" y="2977"/>
                  <a:pt x="2619" y="2977"/>
                </a:cubicBezTo>
                <a:close/>
                <a:moveTo>
                  <a:pt x="2619" y="3113"/>
                </a:moveTo>
                <a:cubicBezTo>
                  <a:pt x="2593" y="3113"/>
                  <a:pt x="2572" y="3134"/>
                  <a:pt x="2572" y="3160"/>
                </a:cubicBezTo>
                <a:cubicBezTo>
                  <a:pt x="2572" y="3186"/>
                  <a:pt x="2593" y="3208"/>
                  <a:pt x="2619" y="3208"/>
                </a:cubicBezTo>
                <a:cubicBezTo>
                  <a:pt x="2645" y="3208"/>
                  <a:pt x="2667" y="3186"/>
                  <a:pt x="2667" y="3160"/>
                </a:cubicBezTo>
                <a:cubicBezTo>
                  <a:pt x="2667" y="3134"/>
                  <a:pt x="2645" y="3113"/>
                  <a:pt x="2619" y="3113"/>
                </a:cubicBezTo>
                <a:close/>
                <a:moveTo>
                  <a:pt x="2619" y="3248"/>
                </a:moveTo>
                <a:cubicBezTo>
                  <a:pt x="2593" y="3248"/>
                  <a:pt x="2572" y="3269"/>
                  <a:pt x="2572" y="3295"/>
                </a:cubicBezTo>
                <a:cubicBezTo>
                  <a:pt x="2572" y="3322"/>
                  <a:pt x="2593" y="3343"/>
                  <a:pt x="2619" y="3343"/>
                </a:cubicBezTo>
                <a:cubicBezTo>
                  <a:pt x="2645" y="3343"/>
                  <a:pt x="2667" y="3322"/>
                  <a:pt x="2667" y="3295"/>
                </a:cubicBezTo>
                <a:cubicBezTo>
                  <a:pt x="2667" y="3269"/>
                  <a:pt x="2645" y="3248"/>
                  <a:pt x="2619" y="3248"/>
                </a:cubicBezTo>
                <a:close/>
                <a:moveTo>
                  <a:pt x="2619" y="3383"/>
                </a:moveTo>
                <a:cubicBezTo>
                  <a:pt x="2593" y="3383"/>
                  <a:pt x="2572" y="3405"/>
                  <a:pt x="2572" y="3431"/>
                </a:cubicBezTo>
                <a:cubicBezTo>
                  <a:pt x="2572" y="3457"/>
                  <a:pt x="2593" y="3478"/>
                  <a:pt x="2619" y="3478"/>
                </a:cubicBezTo>
                <a:cubicBezTo>
                  <a:pt x="2645" y="3478"/>
                  <a:pt x="2667" y="3457"/>
                  <a:pt x="2667" y="3431"/>
                </a:cubicBezTo>
                <a:cubicBezTo>
                  <a:pt x="2667" y="3405"/>
                  <a:pt x="2645" y="3383"/>
                  <a:pt x="2619" y="3383"/>
                </a:cubicBezTo>
                <a:close/>
                <a:moveTo>
                  <a:pt x="2619" y="3519"/>
                </a:moveTo>
                <a:cubicBezTo>
                  <a:pt x="2593" y="3519"/>
                  <a:pt x="2572" y="3540"/>
                  <a:pt x="2572" y="3566"/>
                </a:cubicBezTo>
                <a:cubicBezTo>
                  <a:pt x="2572" y="3592"/>
                  <a:pt x="2593" y="3614"/>
                  <a:pt x="2619" y="3614"/>
                </a:cubicBezTo>
                <a:cubicBezTo>
                  <a:pt x="2645" y="3614"/>
                  <a:pt x="2667" y="3592"/>
                  <a:pt x="2667" y="3566"/>
                </a:cubicBezTo>
                <a:cubicBezTo>
                  <a:pt x="2667" y="3540"/>
                  <a:pt x="2645" y="3519"/>
                  <a:pt x="2619" y="3519"/>
                </a:cubicBezTo>
                <a:close/>
                <a:moveTo>
                  <a:pt x="2619" y="3654"/>
                </a:moveTo>
                <a:cubicBezTo>
                  <a:pt x="2593" y="3654"/>
                  <a:pt x="2572" y="3675"/>
                  <a:pt x="2572" y="3702"/>
                </a:cubicBezTo>
                <a:cubicBezTo>
                  <a:pt x="2572" y="3728"/>
                  <a:pt x="2593" y="3749"/>
                  <a:pt x="2619" y="3749"/>
                </a:cubicBezTo>
                <a:cubicBezTo>
                  <a:pt x="2645" y="3749"/>
                  <a:pt x="2667" y="3728"/>
                  <a:pt x="2667" y="3702"/>
                </a:cubicBezTo>
                <a:cubicBezTo>
                  <a:pt x="2667" y="3675"/>
                  <a:pt x="2645" y="3654"/>
                  <a:pt x="2619" y="3654"/>
                </a:cubicBezTo>
                <a:close/>
                <a:moveTo>
                  <a:pt x="2619" y="3789"/>
                </a:moveTo>
                <a:cubicBezTo>
                  <a:pt x="2593" y="3789"/>
                  <a:pt x="2572" y="3811"/>
                  <a:pt x="2572" y="3837"/>
                </a:cubicBezTo>
                <a:cubicBezTo>
                  <a:pt x="2572" y="3863"/>
                  <a:pt x="2593" y="3884"/>
                  <a:pt x="2619" y="3884"/>
                </a:cubicBezTo>
                <a:cubicBezTo>
                  <a:pt x="2645" y="3884"/>
                  <a:pt x="2667" y="3863"/>
                  <a:pt x="2667" y="3837"/>
                </a:cubicBezTo>
                <a:cubicBezTo>
                  <a:pt x="2667" y="3811"/>
                  <a:pt x="2645" y="3789"/>
                  <a:pt x="2619" y="3789"/>
                </a:cubicBezTo>
                <a:close/>
                <a:moveTo>
                  <a:pt x="2619" y="3925"/>
                </a:moveTo>
                <a:cubicBezTo>
                  <a:pt x="2593" y="3925"/>
                  <a:pt x="2572" y="3946"/>
                  <a:pt x="2572" y="3972"/>
                </a:cubicBezTo>
                <a:cubicBezTo>
                  <a:pt x="2572" y="3998"/>
                  <a:pt x="2593" y="4020"/>
                  <a:pt x="2619" y="4020"/>
                </a:cubicBezTo>
                <a:cubicBezTo>
                  <a:pt x="2645" y="4020"/>
                  <a:pt x="2667" y="3998"/>
                  <a:pt x="2667" y="3972"/>
                </a:cubicBezTo>
                <a:cubicBezTo>
                  <a:pt x="2667" y="3946"/>
                  <a:pt x="2645" y="3925"/>
                  <a:pt x="2619" y="3925"/>
                </a:cubicBezTo>
                <a:close/>
                <a:moveTo>
                  <a:pt x="2619" y="4060"/>
                </a:moveTo>
                <a:cubicBezTo>
                  <a:pt x="2593" y="4060"/>
                  <a:pt x="2572" y="4081"/>
                  <a:pt x="2572" y="4108"/>
                </a:cubicBezTo>
                <a:cubicBezTo>
                  <a:pt x="2572" y="4134"/>
                  <a:pt x="2593" y="4155"/>
                  <a:pt x="2619" y="4155"/>
                </a:cubicBezTo>
                <a:cubicBezTo>
                  <a:pt x="2645" y="4155"/>
                  <a:pt x="2667" y="4134"/>
                  <a:pt x="2667" y="4108"/>
                </a:cubicBezTo>
                <a:cubicBezTo>
                  <a:pt x="2667" y="4081"/>
                  <a:pt x="2645" y="4060"/>
                  <a:pt x="2619" y="4060"/>
                </a:cubicBezTo>
                <a:close/>
                <a:moveTo>
                  <a:pt x="2484" y="676"/>
                </a:moveTo>
                <a:cubicBezTo>
                  <a:pt x="2458" y="676"/>
                  <a:pt x="2436" y="698"/>
                  <a:pt x="2436" y="724"/>
                </a:cubicBezTo>
                <a:cubicBezTo>
                  <a:pt x="2436" y="750"/>
                  <a:pt x="2458" y="771"/>
                  <a:pt x="2484" y="771"/>
                </a:cubicBezTo>
                <a:cubicBezTo>
                  <a:pt x="2510" y="771"/>
                  <a:pt x="2531" y="750"/>
                  <a:pt x="2531" y="724"/>
                </a:cubicBezTo>
                <a:cubicBezTo>
                  <a:pt x="2531" y="698"/>
                  <a:pt x="2510" y="676"/>
                  <a:pt x="2484" y="676"/>
                </a:cubicBezTo>
                <a:close/>
                <a:moveTo>
                  <a:pt x="2484" y="812"/>
                </a:moveTo>
                <a:cubicBezTo>
                  <a:pt x="2458" y="812"/>
                  <a:pt x="2436" y="833"/>
                  <a:pt x="2436" y="859"/>
                </a:cubicBezTo>
                <a:cubicBezTo>
                  <a:pt x="2436" y="885"/>
                  <a:pt x="2458" y="907"/>
                  <a:pt x="2484" y="907"/>
                </a:cubicBezTo>
                <a:cubicBezTo>
                  <a:pt x="2510" y="907"/>
                  <a:pt x="2531" y="885"/>
                  <a:pt x="2531" y="859"/>
                </a:cubicBezTo>
                <a:cubicBezTo>
                  <a:pt x="2531" y="833"/>
                  <a:pt x="2510" y="812"/>
                  <a:pt x="2484" y="812"/>
                </a:cubicBezTo>
                <a:close/>
                <a:moveTo>
                  <a:pt x="2484" y="947"/>
                </a:moveTo>
                <a:cubicBezTo>
                  <a:pt x="2458" y="947"/>
                  <a:pt x="2436" y="968"/>
                  <a:pt x="2436" y="994"/>
                </a:cubicBezTo>
                <a:cubicBezTo>
                  <a:pt x="2436" y="1021"/>
                  <a:pt x="2458" y="1042"/>
                  <a:pt x="2484" y="1042"/>
                </a:cubicBezTo>
                <a:cubicBezTo>
                  <a:pt x="2510" y="1042"/>
                  <a:pt x="2531" y="1021"/>
                  <a:pt x="2531" y="994"/>
                </a:cubicBezTo>
                <a:cubicBezTo>
                  <a:pt x="2531" y="968"/>
                  <a:pt x="2510" y="947"/>
                  <a:pt x="2484" y="947"/>
                </a:cubicBezTo>
                <a:close/>
                <a:moveTo>
                  <a:pt x="2484" y="1218"/>
                </a:moveTo>
                <a:cubicBezTo>
                  <a:pt x="2458" y="1218"/>
                  <a:pt x="2436" y="1239"/>
                  <a:pt x="2436" y="1265"/>
                </a:cubicBezTo>
                <a:cubicBezTo>
                  <a:pt x="2436" y="1291"/>
                  <a:pt x="2458" y="1313"/>
                  <a:pt x="2484" y="1313"/>
                </a:cubicBezTo>
                <a:cubicBezTo>
                  <a:pt x="2510" y="1313"/>
                  <a:pt x="2531" y="1291"/>
                  <a:pt x="2531" y="1265"/>
                </a:cubicBezTo>
                <a:cubicBezTo>
                  <a:pt x="2531" y="1239"/>
                  <a:pt x="2510" y="1218"/>
                  <a:pt x="2484" y="1218"/>
                </a:cubicBezTo>
                <a:close/>
                <a:moveTo>
                  <a:pt x="2484" y="1353"/>
                </a:moveTo>
                <a:cubicBezTo>
                  <a:pt x="2458" y="1353"/>
                  <a:pt x="2436" y="1374"/>
                  <a:pt x="2436" y="1401"/>
                </a:cubicBezTo>
                <a:cubicBezTo>
                  <a:pt x="2436" y="1427"/>
                  <a:pt x="2458" y="1448"/>
                  <a:pt x="2484" y="1448"/>
                </a:cubicBezTo>
                <a:cubicBezTo>
                  <a:pt x="2510" y="1448"/>
                  <a:pt x="2531" y="1427"/>
                  <a:pt x="2531" y="1401"/>
                </a:cubicBezTo>
                <a:cubicBezTo>
                  <a:pt x="2531" y="1374"/>
                  <a:pt x="2510" y="1353"/>
                  <a:pt x="2484" y="1353"/>
                </a:cubicBezTo>
                <a:close/>
                <a:moveTo>
                  <a:pt x="2484" y="1624"/>
                </a:moveTo>
                <a:cubicBezTo>
                  <a:pt x="2458" y="1624"/>
                  <a:pt x="2436" y="1645"/>
                  <a:pt x="2436" y="1671"/>
                </a:cubicBezTo>
                <a:cubicBezTo>
                  <a:pt x="2436" y="1697"/>
                  <a:pt x="2458" y="1719"/>
                  <a:pt x="2484" y="1719"/>
                </a:cubicBezTo>
                <a:cubicBezTo>
                  <a:pt x="2510" y="1719"/>
                  <a:pt x="2531" y="1697"/>
                  <a:pt x="2531" y="1671"/>
                </a:cubicBezTo>
                <a:cubicBezTo>
                  <a:pt x="2531" y="1645"/>
                  <a:pt x="2510" y="1624"/>
                  <a:pt x="2484" y="1624"/>
                </a:cubicBezTo>
                <a:close/>
                <a:moveTo>
                  <a:pt x="2484" y="1759"/>
                </a:moveTo>
                <a:cubicBezTo>
                  <a:pt x="2458" y="1759"/>
                  <a:pt x="2436" y="1780"/>
                  <a:pt x="2436" y="1807"/>
                </a:cubicBezTo>
                <a:cubicBezTo>
                  <a:pt x="2436" y="1833"/>
                  <a:pt x="2458" y="1854"/>
                  <a:pt x="2484" y="1854"/>
                </a:cubicBezTo>
                <a:cubicBezTo>
                  <a:pt x="2510" y="1854"/>
                  <a:pt x="2531" y="1833"/>
                  <a:pt x="2531" y="1807"/>
                </a:cubicBezTo>
                <a:cubicBezTo>
                  <a:pt x="2531" y="1780"/>
                  <a:pt x="2510" y="1759"/>
                  <a:pt x="2484" y="1759"/>
                </a:cubicBezTo>
                <a:close/>
                <a:moveTo>
                  <a:pt x="2484" y="1894"/>
                </a:moveTo>
                <a:cubicBezTo>
                  <a:pt x="2458" y="1894"/>
                  <a:pt x="2436" y="1916"/>
                  <a:pt x="2436" y="1942"/>
                </a:cubicBezTo>
                <a:cubicBezTo>
                  <a:pt x="2436" y="1968"/>
                  <a:pt x="2458" y="1989"/>
                  <a:pt x="2484" y="1989"/>
                </a:cubicBezTo>
                <a:cubicBezTo>
                  <a:pt x="2510" y="1989"/>
                  <a:pt x="2531" y="1968"/>
                  <a:pt x="2531" y="1942"/>
                </a:cubicBezTo>
                <a:cubicBezTo>
                  <a:pt x="2531" y="1916"/>
                  <a:pt x="2510" y="1894"/>
                  <a:pt x="2484" y="1894"/>
                </a:cubicBezTo>
                <a:close/>
                <a:moveTo>
                  <a:pt x="2484" y="2030"/>
                </a:moveTo>
                <a:cubicBezTo>
                  <a:pt x="2458" y="2030"/>
                  <a:pt x="2436" y="2051"/>
                  <a:pt x="2436" y="2077"/>
                </a:cubicBezTo>
                <a:cubicBezTo>
                  <a:pt x="2436" y="2103"/>
                  <a:pt x="2458" y="2125"/>
                  <a:pt x="2484" y="2125"/>
                </a:cubicBezTo>
                <a:cubicBezTo>
                  <a:pt x="2510" y="2125"/>
                  <a:pt x="2531" y="2103"/>
                  <a:pt x="2531" y="2077"/>
                </a:cubicBezTo>
                <a:cubicBezTo>
                  <a:pt x="2531" y="2051"/>
                  <a:pt x="2510" y="2030"/>
                  <a:pt x="2484" y="2030"/>
                </a:cubicBezTo>
                <a:close/>
                <a:moveTo>
                  <a:pt x="2484" y="2165"/>
                </a:moveTo>
                <a:cubicBezTo>
                  <a:pt x="2458" y="2165"/>
                  <a:pt x="2436" y="2186"/>
                  <a:pt x="2436" y="2213"/>
                </a:cubicBezTo>
                <a:cubicBezTo>
                  <a:pt x="2436" y="2239"/>
                  <a:pt x="2458" y="2260"/>
                  <a:pt x="2484" y="2260"/>
                </a:cubicBezTo>
                <a:cubicBezTo>
                  <a:pt x="2510" y="2260"/>
                  <a:pt x="2531" y="2239"/>
                  <a:pt x="2531" y="2213"/>
                </a:cubicBezTo>
                <a:cubicBezTo>
                  <a:pt x="2531" y="2186"/>
                  <a:pt x="2510" y="2165"/>
                  <a:pt x="2484" y="2165"/>
                </a:cubicBezTo>
                <a:close/>
                <a:moveTo>
                  <a:pt x="2484" y="2300"/>
                </a:moveTo>
                <a:cubicBezTo>
                  <a:pt x="2458" y="2300"/>
                  <a:pt x="2436" y="2322"/>
                  <a:pt x="2436" y="2348"/>
                </a:cubicBezTo>
                <a:cubicBezTo>
                  <a:pt x="2436" y="2374"/>
                  <a:pt x="2458" y="2396"/>
                  <a:pt x="2484" y="2396"/>
                </a:cubicBezTo>
                <a:cubicBezTo>
                  <a:pt x="2510" y="2396"/>
                  <a:pt x="2531" y="2374"/>
                  <a:pt x="2531" y="2348"/>
                </a:cubicBezTo>
                <a:cubicBezTo>
                  <a:pt x="2531" y="2322"/>
                  <a:pt x="2510" y="2300"/>
                  <a:pt x="2484" y="2300"/>
                </a:cubicBezTo>
                <a:close/>
                <a:moveTo>
                  <a:pt x="2484" y="2436"/>
                </a:moveTo>
                <a:cubicBezTo>
                  <a:pt x="2458" y="2436"/>
                  <a:pt x="2436" y="2457"/>
                  <a:pt x="2436" y="2483"/>
                </a:cubicBezTo>
                <a:cubicBezTo>
                  <a:pt x="2436" y="2510"/>
                  <a:pt x="2458" y="2531"/>
                  <a:pt x="2484" y="2531"/>
                </a:cubicBezTo>
                <a:cubicBezTo>
                  <a:pt x="2510" y="2531"/>
                  <a:pt x="2531" y="2510"/>
                  <a:pt x="2531" y="2483"/>
                </a:cubicBezTo>
                <a:cubicBezTo>
                  <a:pt x="2531" y="2457"/>
                  <a:pt x="2510" y="2436"/>
                  <a:pt x="2484" y="2436"/>
                </a:cubicBezTo>
                <a:close/>
                <a:moveTo>
                  <a:pt x="2484" y="2571"/>
                </a:moveTo>
                <a:cubicBezTo>
                  <a:pt x="2458" y="2571"/>
                  <a:pt x="2436" y="2593"/>
                  <a:pt x="2436" y="2619"/>
                </a:cubicBezTo>
                <a:cubicBezTo>
                  <a:pt x="2436" y="2645"/>
                  <a:pt x="2458" y="2666"/>
                  <a:pt x="2484" y="2666"/>
                </a:cubicBezTo>
                <a:cubicBezTo>
                  <a:pt x="2510" y="2666"/>
                  <a:pt x="2531" y="2645"/>
                  <a:pt x="2531" y="2619"/>
                </a:cubicBezTo>
                <a:cubicBezTo>
                  <a:pt x="2531" y="2593"/>
                  <a:pt x="2510" y="2571"/>
                  <a:pt x="2484" y="2571"/>
                </a:cubicBezTo>
                <a:close/>
                <a:moveTo>
                  <a:pt x="2484" y="2707"/>
                </a:moveTo>
                <a:cubicBezTo>
                  <a:pt x="2458" y="2707"/>
                  <a:pt x="2436" y="2728"/>
                  <a:pt x="2436" y="2754"/>
                </a:cubicBezTo>
                <a:cubicBezTo>
                  <a:pt x="2436" y="2780"/>
                  <a:pt x="2458" y="2802"/>
                  <a:pt x="2484" y="2802"/>
                </a:cubicBezTo>
                <a:cubicBezTo>
                  <a:pt x="2510" y="2802"/>
                  <a:pt x="2531" y="2780"/>
                  <a:pt x="2531" y="2754"/>
                </a:cubicBezTo>
                <a:cubicBezTo>
                  <a:pt x="2531" y="2728"/>
                  <a:pt x="2510" y="2707"/>
                  <a:pt x="2484" y="2707"/>
                </a:cubicBezTo>
                <a:close/>
                <a:moveTo>
                  <a:pt x="2484" y="2842"/>
                </a:moveTo>
                <a:cubicBezTo>
                  <a:pt x="2458" y="2842"/>
                  <a:pt x="2436" y="2863"/>
                  <a:pt x="2436" y="2889"/>
                </a:cubicBezTo>
                <a:cubicBezTo>
                  <a:pt x="2436" y="2916"/>
                  <a:pt x="2458" y="2937"/>
                  <a:pt x="2484" y="2937"/>
                </a:cubicBezTo>
                <a:cubicBezTo>
                  <a:pt x="2510" y="2937"/>
                  <a:pt x="2531" y="2916"/>
                  <a:pt x="2531" y="2889"/>
                </a:cubicBezTo>
                <a:cubicBezTo>
                  <a:pt x="2531" y="2863"/>
                  <a:pt x="2510" y="2842"/>
                  <a:pt x="2484" y="2842"/>
                </a:cubicBezTo>
                <a:close/>
                <a:moveTo>
                  <a:pt x="2484" y="2977"/>
                </a:moveTo>
                <a:cubicBezTo>
                  <a:pt x="2458" y="2977"/>
                  <a:pt x="2436" y="2999"/>
                  <a:pt x="2436" y="3025"/>
                </a:cubicBezTo>
                <a:cubicBezTo>
                  <a:pt x="2436" y="3051"/>
                  <a:pt x="2458" y="3072"/>
                  <a:pt x="2484" y="3072"/>
                </a:cubicBezTo>
                <a:cubicBezTo>
                  <a:pt x="2510" y="3072"/>
                  <a:pt x="2531" y="3051"/>
                  <a:pt x="2531" y="3025"/>
                </a:cubicBezTo>
                <a:cubicBezTo>
                  <a:pt x="2531" y="2999"/>
                  <a:pt x="2510" y="2977"/>
                  <a:pt x="2484" y="2977"/>
                </a:cubicBezTo>
                <a:close/>
                <a:moveTo>
                  <a:pt x="2484" y="3113"/>
                </a:moveTo>
                <a:cubicBezTo>
                  <a:pt x="2458" y="3113"/>
                  <a:pt x="2436" y="3134"/>
                  <a:pt x="2436" y="3160"/>
                </a:cubicBezTo>
                <a:cubicBezTo>
                  <a:pt x="2436" y="3186"/>
                  <a:pt x="2458" y="3208"/>
                  <a:pt x="2484" y="3208"/>
                </a:cubicBezTo>
                <a:cubicBezTo>
                  <a:pt x="2510" y="3208"/>
                  <a:pt x="2531" y="3186"/>
                  <a:pt x="2531" y="3160"/>
                </a:cubicBezTo>
                <a:cubicBezTo>
                  <a:pt x="2531" y="3134"/>
                  <a:pt x="2510" y="3113"/>
                  <a:pt x="2484" y="3113"/>
                </a:cubicBezTo>
                <a:close/>
                <a:moveTo>
                  <a:pt x="2484" y="3248"/>
                </a:moveTo>
                <a:cubicBezTo>
                  <a:pt x="2458" y="3248"/>
                  <a:pt x="2436" y="3269"/>
                  <a:pt x="2436" y="3295"/>
                </a:cubicBezTo>
                <a:cubicBezTo>
                  <a:pt x="2436" y="3322"/>
                  <a:pt x="2458" y="3343"/>
                  <a:pt x="2484" y="3343"/>
                </a:cubicBezTo>
                <a:cubicBezTo>
                  <a:pt x="2510" y="3343"/>
                  <a:pt x="2531" y="3322"/>
                  <a:pt x="2531" y="3295"/>
                </a:cubicBezTo>
                <a:cubicBezTo>
                  <a:pt x="2531" y="3269"/>
                  <a:pt x="2510" y="3248"/>
                  <a:pt x="2484" y="3248"/>
                </a:cubicBezTo>
                <a:close/>
                <a:moveTo>
                  <a:pt x="2484" y="3383"/>
                </a:moveTo>
                <a:cubicBezTo>
                  <a:pt x="2458" y="3383"/>
                  <a:pt x="2436" y="3405"/>
                  <a:pt x="2436" y="3431"/>
                </a:cubicBezTo>
                <a:cubicBezTo>
                  <a:pt x="2436" y="3457"/>
                  <a:pt x="2458" y="3478"/>
                  <a:pt x="2484" y="3478"/>
                </a:cubicBezTo>
                <a:cubicBezTo>
                  <a:pt x="2510" y="3478"/>
                  <a:pt x="2531" y="3457"/>
                  <a:pt x="2531" y="3431"/>
                </a:cubicBezTo>
                <a:cubicBezTo>
                  <a:pt x="2531" y="3405"/>
                  <a:pt x="2510" y="3383"/>
                  <a:pt x="2484" y="3383"/>
                </a:cubicBezTo>
                <a:close/>
                <a:moveTo>
                  <a:pt x="2484" y="3519"/>
                </a:moveTo>
                <a:cubicBezTo>
                  <a:pt x="2458" y="3519"/>
                  <a:pt x="2436" y="3540"/>
                  <a:pt x="2436" y="3566"/>
                </a:cubicBezTo>
                <a:cubicBezTo>
                  <a:pt x="2436" y="3592"/>
                  <a:pt x="2458" y="3614"/>
                  <a:pt x="2484" y="3614"/>
                </a:cubicBezTo>
                <a:cubicBezTo>
                  <a:pt x="2510" y="3614"/>
                  <a:pt x="2531" y="3592"/>
                  <a:pt x="2531" y="3566"/>
                </a:cubicBezTo>
                <a:cubicBezTo>
                  <a:pt x="2531" y="3540"/>
                  <a:pt x="2510" y="3519"/>
                  <a:pt x="2484" y="3519"/>
                </a:cubicBezTo>
                <a:close/>
                <a:moveTo>
                  <a:pt x="2484" y="3654"/>
                </a:moveTo>
                <a:cubicBezTo>
                  <a:pt x="2458" y="3654"/>
                  <a:pt x="2436" y="3675"/>
                  <a:pt x="2436" y="3702"/>
                </a:cubicBezTo>
                <a:cubicBezTo>
                  <a:pt x="2436" y="3728"/>
                  <a:pt x="2458" y="3749"/>
                  <a:pt x="2484" y="3749"/>
                </a:cubicBezTo>
                <a:cubicBezTo>
                  <a:pt x="2510" y="3749"/>
                  <a:pt x="2531" y="3728"/>
                  <a:pt x="2531" y="3702"/>
                </a:cubicBezTo>
                <a:cubicBezTo>
                  <a:pt x="2531" y="3675"/>
                  <a:pt x="2510" y="3654"/>
                  <a:pt x="2484" y="3654"/>
                </a:cubicBezTo>
                <a:close/>
                <a:moveTo>
                  <a:pt x="2484" y="3789"/>
                </a:moveTo>
                <a:cubicBezTo>
                  <a:pt x="2458" y="3789"/>
                  <a:pt x="2436" y="3811"/>
                  <a:pt x="2436" y="3837"/>
                </a:cubicBezTo>
                <a:cubicBezTo>
                  <a:pt x="2436" y="3863"/>
                  <a:pt x="2458" y="3884"/>
                  <a:pt x="2484" y="3884"/>
                </a:cubicBezTo>
                <a:cubicBezTo>
                  <a:pt x="2510" y="3884"/>
                  <a:pt x="2531" y="3863"/>
                  <a:pt x="2531" y="3837"/>
                </a:cubicBezTo>
                <a:cubicBezTo>
                  <a:pt x="2531" y="3811"/>
                  <a:pt x="2510" y="3789"/>
                  <a:pt x="2484" y="3789"/>
                </a:cubicBezTo>
                <a:close/>
                <a:moveTo>
                  <a:pt x="2484" y="3925"/>
                </a:moveTo>
                <a:cubicBezTo>
                  <a:pt x="2458" y="3925"/>
                  <a:pt x="2436" y="3946"/>
                  <a:pt x="2436" y="3972"/>
                </a:cubicBezTo>
                <a:cubicBezTo>
                  <a:pt x="2436" y="3998"/>
                  <a:pt x="2458" y="4020"/>
                  <a:pt x="2484" y="4020"/>
                </a:cubicBezTo>
                <a:cubicBezTo>
                  <a:pt x="2510" y="4020"/>
                  <a:pt x="2531" y="3998"/>
                  <a:pt x="2531" y="3972"/>
                </a:cubicBezTo>
                <a:cubicBezTo>
                  <a:pt x="2531" y="3946"/>
                  <a:pt x="2510" y="3925"/>
                  <a:pt x="2484" y="3925"/>
                </a:cubicBezTo>
                <a:close/>
                <a:moveTo>
                  <a:pt x="2348" y="676"/>
                </a:moveTo>
                <a:cubicBezTo>
                  <a:pt x="2322" y="676"/>
                  <a:pt x="2301" y="698"/>
                  <a:pt x="2301" y="724"/>
                </a:cubicBezTo>
                <a:cubicBezTo>
                  <a:pt x="2301" y="750"/>
                  <a:pt x="2322" y="771"/>
                  <a:pt x="2348" y="771"/>
                </a:cubicBezTo>
                <a:cubicBezTo>
                  <a:pt x="2375" y="771"/>
                  <a:pt x="2396" y="750"/>
                  <a:pt x="2396" y="724"/>
                </a:cubicBezTo>
                <a:cubicBezTo>
                  <a:pt x="2396" y="698"/>
                  <a:pt x="2375" y="676"/>
                  <a:pt x="2348" y="676"/>
                </a:cubicBezTo>
                <a:close/>
                <a:moveTo>
                  <a:pt x="2348" y="812"/>
                </a:moveTo>
                <a:cubicBezTo>
                  <a:pt x="2322" y="812"/>
                  <a:pt x="2301" y="833"/>
                  <a:pt x="2301" y="859"/>
                </a:cubicBezTo>
                <a:cubicBezTo>
                  <a:pt x="2301" y="885"/>
                  <a:pt x="2322" y="907"/>
                  <a:pt x="2348" y="907"/>
                </a:cubicBezTo>
                <a:cubicBezTo>
                  <a:pt x="2375" y="907"/>
                  <a:pt x="2396" y="885"/>
                  <a:pt x="2396" y="859"/>
                </a:cubicBezTo>
                <a:cubicBezTo>
                  <a:pt x="2396" y="833"/>
                  <a:pt x="2375" y="812"/>
                  <a:pt x="2348" y="812"/>
                </a:cubicBezTo>
                <a:close/>
                <a:moveTo>
                  <a:pt x="2348" y="1082"/>
                </a:moveTo>
                <a:cubicBezTo>
                  <a:pt x="2322" y="1082"/>
                  <a:pt x="2301" y="1104"/>
                  <a:pt x="2301" y="1130"/>
                </a:cubicBezTo>
                <a:cubicBezTo>
                  <a:pt x="2301" y="1156"/>
                  <a:pt x="2322" y="1177"/>
                  <a:pt x="2348" y="1177"/>
                </a:cubicBezTo>
                <a:cubicBezTo>
                  <a:pt x="2375" y="1177"/>
                  <a:pt x="2396" y="1156"/>
                  <a:pt x="2396" y="1130"/>
                </a:cubicBezTo>
                <a:cubicBezTo>
                  <a:pt x="2396" y="1104"/>
                  <a:pt x="2375" y="1082"/>
                  <a:pt x="2348" y="1082"/>
                </a:cubicBezTo>
                <a:close/>
                <a:moveTo>
                  <a:pt x="2348" y="1218"/>
                </a:moveTo>
                <a:cubicBezTo>
                  <a:pt x="2322" y="1218"/>
                  <a:pt x="2301" y="1239"/>
                  <a:pt x="2301" y="1265"/>
                </a:cubicBezTo>
                <a:cubicBezTo>
                  <a:pt x="2301" y="1291"/>
                  <a:pt x="2322" y="1313"/>
                  <a:pt x="2348" y="1313"/>
                </a:cubicBezTo>
                <a:cubicBezTo>
                  <a:pt x="2375" y="1313"/>
                  <a:pt x="2396" y="1291"/>
                  <a:pt x="2396" y="1265"/>
                </a:cubicBezTo>
                <a:cubicBezTo>
                  <a:pt x="2396" y="1239"/>
                  <a:pt x="2375" y="1218"/>
                  <a:pt x="2348" y="1218"/>
                </a:cubicBezTo>
                <a:close/>
                <a:moveTo>
                  <a:pt x="2348" y="1353"/>
                </a:moveTo>
                <a:cubicBezTo>
                  <a:pt x="2322" y="1353"/>
                  <a:pt x="2301" y="1374"/>
                  <a:pt x="2301" y="1401"/>
                </a:cubicBezTo>
                <a:cubicBezTo>
                  <a:pt x="2301" y="1427"/>
                  <a:pt x="2322" y="1448"/>
                  <a:pt x="2348" y="1448"/>
                </a:cubicBezTo>
                <a:cubicBezTo>
                  <a:pt x="2375" y="1448"/>
                  <a:pt x="2396" y="1427"/>
                  <a:pt x="2396" y="1401"/>
                </a:cubicBezTo>
                <a:cubicBezTo>
                  <a:pt x="2396" y="1374"/>
                  <a:pt x="2375" y="1353"/>
                  <a:pt x="2348" y="1353"/>
                </a:cubicBezTo>
                <a:close/>
                <a:moveTo>
                  <a:pt x="2348" y="1488"/>
                </a:moveTo>
                <a:cubicBezTo>
                  <a:pt x="2322" y="1488"/>
                  <a:pt x="2301" y="1510"/>
                  <a:pt x="2301" y="1536"/>
                </a:cubicBezTo>
                <a:cubicBezTo>
                  <a:pt x="2301" y="1562"/>
                  <a:pt x="2322" y="1583"/>
                  <a:pt x="2348" y="1583"/>
                </a:cubicBezTo>
                <a:cubicBezTo>
                  <a:pt x="2375" y="1583"/>
                  <a:pt x="2396" y="1562"/>
                  <a:pt x="2396" y="1536"/>
                </a:cubicBezTo>
                <a:cubicBezTo>
                  <a:pt x="2396" y="1510"/>
                  <a:pt x="2375" y="1488"/>
                  <a:pt x="2348" y="1488"/>
                </a:cubicBezTo>
                <a:close/>
                <a:moveTo>
                  <a:pt x="2348" y="1624"/>
                </a:moveTo>
                <a:cubicBezTo>
                  <a:pt x="2322" y="1624"/>
                  <a:pt x="2301" y="1645"/>
                  <a:pt x="2301" y="1671"/>
                </a:cubicBezTo>
                <a:cubicBezTo>
                  <a:pt x="2301" y="1697"/>
                  <a:pt x="2322" y="1719"/>
                  <a:pt x="2348" y="1719"/>
                </a:cubicBezTo>
                <a:cubicBezTo>
                  <a:pt x="2375" y="1719"/>
                  <a:pt x="2396" y="1697"/>
                  <a:pt x="2396" y="1671"/>
                </a:cubicBezTo>
                <a:cubicBezTo>
                  <a:pt x="2396" y="1645"/>
                  <a:pt x="2375" y="1624"/>
                  <a:pt x="2348" y="1624"/>
                </a:cubicBezTo>
                <a:close/>
                <a:moveTo>
                  <a:pt x="2348" y="1759"/>
                </a:moveTo>
                <a:cubicBezTo>
                  <a:pt x="2322" y="1759"/>
                  <a:pt x="2301" y="1780"/>
                  <a:pt x="2301" y="1807"/>
                </a:cubicBezTo>
                <a:cubicBezTo>
                  <a:pt x="2301" y="1833"/>
                  <a:pt x="2322" y="1854"/>
                  <a:pt x="2348" y="1854"/>
                </a:cubicBezTo>
                <a:cubicBezTo>
                  <a:pt x="2375" y="1854"/>
                  <a:pt x="2396" y="1833"/>
                  <a:pt x="2396" y="1807"/>
                </a:cubicBezTo>
                <a:cubicBezTo>
                  <a:pt x="2396" y="1780"/>
                  <a:pt x="2375" y="1759"/>
                  <a:pt x="2348" y="1759"/>
                </a:cubicBezTo>
                <a:close/>
                <a:moveTo>
                  <a:pt x="2348" y="1894"/>
                </a:moveTo>
                <a:cubicBezTo>
                  <a:pt x="2322" y="1894"/>
                  <a:pt x="2301" y="1916"/>
                  <a:pt x="2301" y="1942"/>
                </a:cubicBezTo>
                <a:cubicBezTo>
                  <a:pt x="2301" y="1968"/>
                  <a:pt x="2322" y="1989"/>
                  <a:pt x="2348" y="1989"/>
                </a:cubicBezTo>
                <a:cubicBezTo>
                  <a:pt x="2375" y="1989"/>
                  <a:pt x="2396" y="1968"/>
                  <a:pt x="2396" y="1942"/>
                </a:cubicBezTo>
                <a:cubicBezTo>
                  <a:pt x="2396" y="1916"/>
                  <a:pt x="2375" y="1894"/>
                  <a:pt x="2348" y="1894"/>
                </a:cubicBezTo>
                <a:close/>
                <a:moveTo>
                  <a:pt x="2348" y="2030"/>
                </a:moveTo>
                <a:cubicBezTo>
                  <a:pt x="2322" y="2030"/>
                  <a:pt x="2301" y="2051"/>
                  <a:pt x="2301" y="2077"/>
                </a:cubicBezTo>
                <a:cubicBezTo>
                  <a:pt x="2301" y="2103"/>
                  <a:pt x="2322" y="2125"/>
                  <a:pt x="2348" y="2125"/>
                </a:cubicBezTo>
                <a:cubicBezTo>
                  <a:pt x="2375" y="2125"/>
                  <a:pt x="2396" y="2103"/>
                  <a:pt x="2396" y="2077"/>
                </a:cubicBezTo>
                <a:cubicBezTo>
                  <a:pt x="2396" y="2051"/>
                  <a:pt x="2375" y="2030"/>
                  <a:pt x="2348" y="2030"/>
                </a:cubicBezTo>
                <a:close/>
                <a:moveTo>
                  <a:pt x="2348" y="2165"/>
                </a:moveTo>
                <a:cubicBezTo>
                  <a:pt x="2322" y="2165"/>
                  <a:pt x="2301" y="2186"/>
                  <a:pt x="2301" y="2213"/>
                </a:cubicBezTo>
                <a:cubicBezTo>
                  <a:pt x="2301" y="2239"/>
                  <a:pt x="2322" y="2260"/>
                  <a:pt x="2348" y="2260"/>
                </a:cubicBezTo>
                <a:cubicBezTo>
                  <a:pt x="2375" y="2260"/>
                  <a:pt x="2396" y="2239"/>
                  <a:pt x="2396" y="2213"/>
                </a:cubicBezTo>
                <a:cubicBezTo>
                  <a:pt x="2396" y="2186"/>
                  <a:pt x="2375" y="2165"/>
                  <a:pt x="2348" y="2165"/>
                </a:cubicBezTo>
                <a:close/>
                <a:moveTo>
                  <a:pt x="2348" y="2300"/>
                </a:moveTo>
                <a:cubicBezTo>
                  <a:pt x="2322" y="2300"/>
                  <a:pt x="2301" y="2322"/>
                  <a:pt x="2301" y="2348"/>
                </a:cubicBezTo>
                <a:cubicBezTo>
                  <a:pt x="2301" y="2374"/>
                  <a:pt x="2322" y="2396"/>
                  <a:pt x="2348" y="2396"/>
                </a:cubicBezTo>
                <a:cubicBezTo>
                  <a:pt x="2375" y="2396"/>
                  <a:pt x="2396" y="2374"/>
                  <a:pt x="2396" y="2348"/>
                </a:cubicBezTo>
                <a:cubicBezTo>
                  <a:pt x="2396" y="2322"/>
                  <a:pt x="2375" y="2300"/>
                  <a:pt x="2348" y="2300"/>
                </a:cubicBezTo>
                <a:close/>
                <a:moveTo>
                  <a:pt x="2348" y="2436"/>
                </a:moveTo>
                <a:cubicBezTo>
                  <a:pt x="2322" y="2436"/>
                  <a:pt x="2301" y="2457"/>
                  <a:pt x="2301" y="2483"/>
                </a:cubicBezTo>
                <a:cubicBezTo>
                  <a:pt x="2301" y="2510"/>
                  <a:pt x="2322" y="2531"/>
                  <a:pt x="2348" y="2531"/>
                </a:cubicBezTo>
                <a:cubicBezTo>
                  <a:pt x="2375" y="2531"/>
                  <a:pt x="2396" y="2510"/>
                  <a:pt x="2396" y="2483"/>
                </a:cubicBezTo>
                <a:cubicBezTo>
                  <a:pt x="2396" y="2457"/>
                  <a:pt x="2375" y="2436"/>
                  <a:pt x="2348" y="2436"/>
                </a:cubicBezTo>
                <a:close/>
                <a:moveTo>
                  <a:pt x="2348" y="2571"/>
                </a:moveTo>
                <a:cubicBezTo>
                  <a:pt x="2322" y="2571"/>
                  <a:pt x="2301" y="2593"/>
                  <a:pt x="2301" y="2619"/>
                </a:cubicBezTo>
                <a:cubicBezTo>
                  <a:pt x="2301" y="2645"/>
                  <a:pt x="2322" y="2666"/>
                  <a:pt x="2348" y="2666"/>
                </a:cubicBezTo>
                <a:cubicBezTo>
                  <a:pt x="2375" y="2666"/>
                  <a:pt x="2396" y="2645"/>
                  <a:pt x="2396" y="2619"/>
                </a:cubicBezTo>
                <a:cubicBezTo>
                  <a:pt x="2396" y="2593"/>
                  <a:pt x="2375" y="2571"/>
                  <a:pt x="2348" y="2571"/>
                </a:cubicBezTo>
                <a:close/>
                <a:moveTo>
                  <a:pt x="2348" y="2707"/>
                </a:moveTo>
                <a:cubicBezTo>
                  <a:pt x="2322" y="2707"/>
                  <a:pt x="2301" y="2728"/>
                  <a:pt x="2301" y="2754"/>
                </a:cubicBezTo>
                <a:cubicBezTo>
                  <a:pt x="2301" y="2780"/>
                  <a:pt x="2322" y="2802"/>
                  <a:pt x="2348" y="2802"/>
                </a:cubicBezTo>
                <a:cubicBezTo>
                  <a:pt x="2375" y="2802"/>
                  <a:pt x="2396" y="2780"/>
                  <a:pt x="2396" y="2754"/>
                </a:cubicBezTo>
                <a:cubicBezTo>
                  <a:pt x="2396" y="2728"/>
                  <a:pt x="2375" y="2707"/>
                  <a:pt x="2348" y="2707"/>
                </a:cubicBezTo>
                <a:close/>
                <a:moveTo>
                  <a:pt x="2348" y="2842"/>
                </a:moveTo>
                <a:cubicBezTo>
                  <a:pt x="2322" y="2842"/>
                  <a:pt x="2301" y="2863"/>
                  <a:pt x="2301" y="2889"/>
                </a:cubicBezTo>
                <a:cubicBezTo>
                  <a:pt x="2301" y="2916"/>
                  <a:pt x="2322" y="2937"/>
                  <a:pt x="2348" y="2937"/>
                </a:cubicBezTo>
                <a:cubicBezTo>
                  <a:pt x="2375" y="2937"/>
                  <a:pt x="2396" y="2916"/>
                  <a:pt x="2396" y="2889"/>
                </a:cubicBezTo>
                <a:cubicBezTo>
                  <a:pt x="2396" y="2863"/>
                  <a:pt x="2375" y="2842"/>
                  <a:pt x="2348" y="2842"/>
                </a:cubicBezTo>
                <a:close/>
                <a:moveTo>
                  <a:pt x="2348" y="2977"/>
                </a:moveTo>
                <a:cubicBezTo>
                  <a:pt x="2322" y="2977"/>
                  <a:pt x="2301" y="2999"/>
                  <a:pt x="2301" y="3025"/>
                </a:cubicBezTo>
                <a:cubicBezTo>
                  <a:pt x="2301" y="3051"/>
                  <a:pt x="2322" y="3072"/>
                  <a:pt x="2348" y="3072"/>
                </a:cubicBezTo>
                <a:cubicBezTo>
                  <a:pt x="2375" y="3072"/>
                  <a:pt x="2396" y="3051"/>
                  <a:pt x="2396" y="3025"/>
                </a:cubicBezTo>
                <a:cubicBezTo>
                  <a:pt x="2396" y="2999"/>
                  <a:pt x="2375" y="2977"/>
                  <a:pt x="2348" y="2977"/>
                </a:cubicBezTo>
                <a:close/>
                <a:moveTo>
                  <a:pt x="2348" y="3113"/>
                </a:moveTo>
                <a:cubicBezTo>
                  <a:pt x="2322" y="3113"/>
                  <a:pt x="2301" y="3134"/>
                  <a:pt x="2301" y="3160"/>
                </a:cubicBezTo>
                <a:cubicBezTo>
                  <a:pt x="2301" y="3186"/>
                  <a:pt x="2322" y="3208"/>
                  <a:pt x="2348" y="3208"/>
                </a:cubicBezTo>
                <a:cubicBezTo>
                  <a:pt x="2375" y="3208"/>
                  <a:pt x="2396" y="3186"/>
                  <a:pt x="2396" y="3160"/>
                </a:cubicBezTo>
                <a:cubicBezTo>
                  <a:pt x="2396" y="3134"/>
                  <a:pt x="2375" y="3113"/>
                  <a:pt x="2348" y="3113"/>
                </a:cubicBezTo>
                <a:close/>
                <a:moveTo>
                  <a:pt x="2348" y="3248"/>
                </a:moveTo>
                <a:cubicBezTo>
                  <a:pt x="2322" y="3248"/>
                  <a:pt x="2301" y="3269"/>
                  <a:pt x="2301" y="3295"/>
                </a:cubicBezTo>
                <a:cubicBezTo>
                  <a:pt x="2301" y="3322"/>
                  <a:pt x="2322" y="3343"/>
                  <a:pt x="2348" y="3343"/>
                </a:cubicBezTo>
                <a:cubicBezTo>
                  <a:pt x="2375" y="3343"/>
                  <a:pt x="2396" y="3322"/>
                  <a:pt x="2396" y="3295"/>
                </a:cubicBezTo>
                <a:cubicBezTo>
                  <a:pt x="2396" y="3269"/>
                  <a:pt x="2375" y="3248"/>
                  <a:pt x="2348" y="3248"/>
                </a:cubicBezTo>
                <a:close/>
                <a:moveTo>
                  <a:pt x="2348" y="3383"/>
                </a:moveTo>
                <a:cubicBezTo>
                  <a:pt x="2322" y="3383"/>
                  <a:pt x="2301" y="3405"/>
                  <a:pt x="2301" y="3431"/>
                </a:cubicBezTo>
                <a:cubicBezTo>
                  <a:pt x="2301" y="3457"/>
                  <a:pt x="2322" y="3478"/>
                  <a:pt x="2348" y="3478"/>
                </a:cubicBezTo>
                <a:cubicBezTo>
                  <a:pt x="2375" y="3478"/>
                  <a:pt x="2396" y="3457"/>
                  <a:pt x="2396" y="3431"/>
                </a:cubicBezTo>
                <a:cubicBezTo>
                  <a:pt x="2396" y="3405"/>
                  <a:pt x="2375" y="3383"/>
                  <a:pt x="2348" y="3383"/>
                </a:cubicBezTo>
                <a:close/>
                <a:moveTo>
                  <a:pt x="2348" y="3519"/>
                </a:moveTo>
                <a:cubicBezTo>
                  <a:pt x="2322" y="3519"/>
                  <a:pt x="2301" y="3540"/>
                  <a:pt x="2301" y="3566"/>
                </a:cubicBezTo>
                <a:cubicBezTo>
                  <a:pt x="2301" y="3592"/>
                  <a:pt x="2322" y="3614"/>
                  <a:pt x="2348" y="3614"/>
                </a:cubicBezTo>
                <a:cubicBezTo>
                  <a:pt x="2375" y="3614"/>
                  <a:pt x="2396" y="3592"/>
                  <a:pt x="2396" y="3566"/>
                </a:cubicBezTo>
                <a:cubicBezTo>
                  <a:pt x="2396" y="3540"/>
                  <a:pt x="2375" y="3519"/>
                  <a:pt x="2348" y="3519"/>
                </a:cubicBezTo>
                <a:close/>
                <a:moveTo>
                  <a:pt x="2348" y="3654"/>
                </a:moveTo>
                <a:cubicBezTo>
                  <a:pt x="2322" y="3654"/>
                  <a:pt x="2301" y="3675"/>
                  <a:pt x="2301" y="3702"/>
                </a:cubicBezTo>
                <a:cubicBezTo>
                  <a:pt x="2301" y="3728"/>
                  <a:pt x="2322" y="3749"/>
                  <a:pt x="2348" y="3749"/>
                </a:cubicBezTo>
                <a:cubicBezTo>
                  <a:pt x="2375" y="3749"/>
                  <a:pt x="2396" y="3728"/>
                  <a:pt x="2396" y="3702"/>
                </a:cubicBezTo>
                <a:cubicBezTo>
                  <a:pt x="2396" y="3675"/>
                  <a:pt x="2375" y="3654"/>
                  <a:pt x="2348" y="3654"/>
                </a:cubicBezTo>
                <a:close/>
                <a:moveTo>
                  <a:pt x="2213" y="676"/>
                </a:moveTo>
                <a:cubicBezTo>
                  <a:pt x="2187" y="676"/>
                  <a:pt x="2166" y="698"/>
                  <a:pt x="2166" y="724"/>
                </a:cubicBezTo>
                <a:cubicBezTo>
                  <a:pt x="2166" y="750"/>
                  <a:pt x="2187" y="771"/>
                  <a:pt x="2213" y="771"/>
                </a:cubicBezTo>
                <a:cubicBezTo>
                  <a:pt x="2239" y="771"/>
                  <a:pt x="2261" y="750"/>
                  <a:pt x="2261" y="724"/>
                </a:cubicBezTo>
                <a:cubicBezTo>
                  <a:pt x="2261" y="698"/>
                  <a:pt x="2239" y="676"/>
                  <a:pt x="2213" y="676"/>
                </a:cubicBezTo>
                <a:close/>
                <a:moveTo>
                  <a:pt x="2213" y="812"/>
                </a:moveTo>
                <a:cubicBezTo>
                  <a:pt x="2187" y="812"/>
                  <a:pt x="2166" y="833"/>
                  <a:pt x="2166" y="859"/>
                </a:cubicBezTo>
                <a:cubicBezTo>
                  <a:pt x="2166" y="885"/>
                  <a:pt x="2187" y="907"/>
                  <a:pt x="2213" y="907"/>
                </a:cubicBezTo>
                <a:cubicBezTo>
                  <a:pt x="2239" y="907"/>
                  <a:pt x="2261" y="885"/>
                  <a:pt x="2261" y="859"/>
                </a:cubicBezTo>
                <a:cubicBezTo>
                  <a:pt x="2261" y="833"/>
                  <a:pt x="2239" y="812"/>
                  <a:pt x="2213" y="812"/>
                </a:cubicBezTo>
                <a:close/>
                <a:moveTo>
                  <a:pt x="2213" y="1082"/>
                </a:moveTo>
                <a:cubicBezTo>
                  <a:pt x="2187" y="1082"/>
                  <a:pt x="2166" y="1104"/>
                  <a:pt x="2166" y="1130"/>
                </a:cubicBezTo>
                <a:cubicBezTo>
                  <a:pt x="2166" y="1156"/>
                  <a:pt x="2187" y="1177"/>
                  <a:pt x="2213" y="1177"/>
                </a:cubicBezTo>
                <a:cubicBezTo>
                  <a:pt x="2239" y="1177"/>
                  <a:pt x="2261" y="1156"/>
                  <a:pt x="2261" y="1130"/>
                </a:cubicBezTo>
                <a:cubicBezTo>
                  <a:pt x="2261" y="1104"/>
                  <a:pt x="2239" y="1082"/>
                  <a:pt x="2213" y="1082"/>
                </a:cubicBezTo>
                <a:close/>
                <a:moveTo>
                  <a:pt x="2213" y="1218"/>
                </a:moveTo>
                <a:cubicBezTo>
                  <a:pt x="2187" y="1218"/>
                  <a:pt x="2166" y="1239"/>
                  <a:pt x="2166" y="1265"/>
                </a:cubicBezTo>
                <a:cubicBezTo>
                  <a:pt x="2166" y="1291"/>
                  <a:pt x="2187" y="1313"/>
                  <a:pt x="2213" y="1313"/>
                </a:cubicBezTo>
                <a:cubicBezTo>
                  <a:pt x="2239" y="1313"/>
                  <a:pt x="2261" y="1291"/>
                  <a:pt x="2261" y="1265"/>
                </a:cubicBezTo>
                <a:cubicBezTo>
                  <a:pt x="2261" y="1239"/>
                  <a:pt x="2239" y="1218"/>
                  <a:pt x="2213" y="1218"/>
                </a:cubicBezTo>
                <a:close/>
                <a:moveTo>
                  <a:pt x="2213" y="1488"/>
                </a:moveTo>
                <a:cubicBezTo>
                  <a:pt x="2187" y="1488"/>
                  <a:pt x="2166" y="1510"/>
                  <a:pt x="2166" y="1536"/>
                </a:cubicBezTo>
                <a:cubicBezTo>
                  <a:pt x="2166" y="1562"/>
                  <a:pt x="2187" y="1583"/>
                  <a:pt x="2213" y="1583"/>
                </a:cubicBezTo>
                <a:cubicBezTo>
                  <a:pt x="2239" y="1583"/>
                  <a:pt x="2261" y="1562"/>
                  <a:pt x="2261" y="1536"/>
                </a:cubicBezTo>
                <a:cubicBezTo>
                  <a:pt x="2261" y="1510"/>
                  <a:pt x="2239" y="1488"/>
                  <a:pt x="2213" y="1488"/>
                </a:cubicBezTo>
                <a:close/>
                <a:moveTo>
                  <a:pt x="2213" y="1624"/>
                </a:moveTo>
                <a:cubicBezTo>
                  <a:pt x="2187" y="1624"/>
                  <a:pt x="2166" y="1645"/>
                  <a:pt x="2166" y="1671"/>
                </a:cubicBezTo>
                <a:cubicBezTo>
                  <a:pt x="2166" y="1697"/>
                  <a:pt x="2187" y="1719"/>
                  <a:pt x="2213" y="1719"/>
                </a:cubicBezTo>
                <a:cubicBezTo>
                  <a:pt x="2239" y="1719"/>
                  <a:pt x="2261" y="1697"/>
                  <a:pt x="2261" y="1671"/>
                </a:cubicBezTo>
                <a:cubicBezTo>
                  <a:pt x="2261" y="1645"/>
                  <a:pt x="2239" y="1624"/>
                  <a:pt x="2213" y="1624"/>
                </a:cubicBezTo>
                <a:close/>
                <a:moveTo>
                  <a:pt x="2213" y="1759"/>
                </a:moveTo>
                <a:cubicBezTo>
                  <a:pt x="2187" y="1759"/>
                  <a:pt x="2166" y="1780"/>
                  <a:pt x="2166" y="1807"/>
                </a:cubicBezTo>
                <a:cubicBezTo>
                  <a:pt x="2166" y="1833"/>
                  <a:pt x="2187" y="1854"/>
                  <a:pt x="2213" y="1854"/>
                </a:cubicBezTo>
                <a:cubicBezTo>
                  <a:pt x="2239" y="1854"/>
                  <a:pt x="2261" y="1833"/>
                  <a:pt x="2261" y="1807"/>
                </a:cubicBezTo>
                <a:cubicBezTo>
                  <a:pt x="2261" y="1780"/>
                  <a:pt x="2239" y="1759"/>
                  <a:pt x="2213" y="1759"/>
                </a:cubicBezTo>
                <a:close/>
                <a:moveTo>
                  <a:pt x="2213" y="1894"/>
                </a:moveTo>
                <a:cubicBezTo>
                  <a:pt x="2187" y="1894"/>
                  <a:pt x="2166" y="1916"/>
                  <a:pt x="2166" y="1942"/>
                </a:cubicBezTo>
                <a:cubicBezTo>
                  <a:pt x="2166" y="1968"/>
                  <a:pt x="2187" y="1989"/>
                  <a:pt x="2213" y="1989"/>
                </a:cubicBezTo>
                <a:cubicBezTo>
                  <a:pt x="2239" y="1989"/>
                  <a:pt x="2261" y="1968"/>
                  <a:pt x="2261" y="1942"/>
                </a:cubicBezTo>
                <a:cubicBezTo>
                  <a:pt x="2261" y="1916"/>
                  <a:pt x="2239" y="1894"/>
                  <a:pt x="2213" y="1894"/>
                </a:cubicBezTo>
                <a:close/>
                <a:moveTo>
                  <a:pt x="2213" y="2030"/>
                </a:moveTo>
                <a:cubicBezTo>
                  <a:pt x="2187" y="2030"/>
                  <a:pt x="2166" y="2051"/>
                  <a:pt x="2166" y="2077"/>
                </a:cubicBezTo>
                <a:cubicBezTo>
                  <a:pt x="2166" y="2103"/>
                  <a:pt x="2187" y="2125"/>
                  <a:pt x="2213" y="2125"/>
                </a:cubicBezTo>
                <a:cubicBezTo>
                  <a:pt x="2239" y="2125"/>
                  <a:pt x="2261" y="2103"/>
                  <a:pt x="2261" y="2077"/>
                </a:cubicBezTo>
                <a:cubicBezTo>
                  <a:pt x="2261" y="2051"/>
                  <a:pt x="2239" y="2030"/>
                  <a:pt x="2213" y="2030"/>
                </a:cubicBezTo>
                <a:close/>
                <a:moveTo>
                  <a:pt x="2213" y="2165"/>
                </a:moveTo>
                <a:cubicBezTo>
                  <a:pt x="2187" y="2165"/>
                  <a:pt x="2166" y="2186"/>
                  <a:pt x="2166" y="2213"/>
                </a:cubicBezTo>
                <a:cubicBezTo>
                  <a:pt x="2166" y="2239"/>
                  <a:pt x="2187" y="2260"/>
                  <a:pt x="2213" y="2260"/>
                </a:cubicBezTo>
                <a:cubicBezTo>
                  <a:pt x="2239" y="2260"/>
                  <a:pt x="2261" y="2239"/>
                  <a:pt x="2261" y="2213"/>
                </a:cubicBezTo>
                <a:cubicBezTo>
                  <a:pt x="2261" y="2186"/>
                  <a:pt x="2239" y="2165"/>
                  <a:pt x="2213" y="2165"/>
                </a:cubicBezTo>
                <a:close/>
                <a:moveTo>
                  <a:pt x="2213" y="2300"/>
                </a:moveTo>
                <a:cubicBezTo>
                  <a:pt x="2187" y="2300"/>
                  <a:pt x="2166" y="2322"/>
                  <a:pt x="2166" y="2348"/>
                </a:cubicBezTo>
                <a:cubicBezTo>
                  <a:pt x="2166" y="2374"/>
                  <a:pt x="2187" y="2396"/>
                  <a:pt x="2213" y="2396"/>
                </a:cubicBezTo>
                <a:cubicBezTo>
                  <a:pt x="2239" y="2396"/>
                  <a:pt x="2261" y="2374"/>
                  <a:pt x="2261" y="2348"/>
                </a:cubicBezTo>
                <a:cubicBezTo>
                  <a:pt x="2261" y="2322"/>
                  <a:pt x="2239" y="2300"/>
                  <a:pt x="2213" y="2300"/>
                </a:cubicBezTo>
                <a:close/>
                <a:moveTo>
                  <a:pt x="2213" y="2436"/>
                </a:moveTo>
                <a:cubicBezTo>
                  <a:pt x="2187" y="2436"/>
                  <a:pt x="2166" y="2457"/>
                  <a:pt x="2166" y="2483"/>
                </a:cubicBezTo>
                <a:cubicBezTo>
                  <a:pt x="2166" y="2510"/>
                  <a:pt x="2187" y="2531"/>
                  <a:pt x="2213" y="2531"/>
                </a:cubicBezTo>
                <a:cubicBezTo>
                  <a:pt x="2239" y="2531"/>
                  <a:pt x="2261" y="2510"/>
                  <a:pt x="2261" y="2483"/>
                </a:cubicBezTo>
                <a:cubicBezTo>
                  <a:pt x="2261" y="2457"/>
                  <a:pt x="2239" y="2436"/>
                  <a:pt x="2213" y="2436"/>
                </a:cubicBezTo>
                <a:close/>
                <a:moveTo>
                  <a:pt x="2213" y="2571"/>
                </a:moveTo>
                <a:cubicBezTo>
                  <a:pt x="2187" y="2571"/>
                  <a:pt x="2166" y="2593"/>
                  <a:pt x="2166" y="2619"/>
                </a:cubicBezTo>
                <a:cubicBezTo>
                  <a:pt x="2166" y="2645"/>
                  <a:pt x="2187" y="2666"/>
                  <a:pt x="2213" y="2666"/>
                </a:cubicBezTo>
                <a:cubicBezTo>
                  <a:pt x="2239" y="2666"/>
                  <a:pt x="2261" y="2645"/>
                  <a:pt x="2261" y="2619"/>
                </a:cubicBezTo>
                <a:cubicBezTo>
                  <a:pt x="2261" y="2593"/>
                  <a:pt x="2239" y="2571"/>
                  <a:pt x="2213" y="2571"/>
                </a:cubicBezTo>
                <a:close/>
                <a:moveTo>
                  <a:pt x="2213" y="2707"/>
                </a:moveTo>
                <a:cubicBezTo>
                  <a:pt x="2187" y="2707"/>
                  <a:pt x="2166" y="2728"/>
                  <a:pt x="2166" y="2754"/>
                </a:cubicBezTo>
                <a:cubicBezTo>
                  <a:pt x="2166" y="2780"/>
                  <a:pt x="2187" y="2802"/>
                  <a:pt x="2213" y="2802"/>
                </a:cubicBezTo>
                <a:cubicBezTo>
                  <a:pt x="2239" y="2802"/>
                  <a:pt x="2261" y="2780"/>
                  <a:pt x="2261" y="2754"/>
                </a:cubicBezTo>
                <a:cubicBezTo>
                  <a:pt x="2261" y="2728"/>
                  <a:pt x="2239" y="2707"/>
                  <a:pt x="2213" y="2707"/>
                </a:cubicBezTo>
                <a:close/>
                <a:moveTo>
                  <a:pt x="2213" y="2842"/>
                </a:moveTo>
                <a:cubicBezTo>
                  <a:pt x="2187" y="2842"/>
                  <a:pt x="2166" y="2863"/>
                  <a:pt x="2166" y="2889"/>
                </a:cubicBezTo>
                <a:cubicBezTo>
                  <a:pt x="2166" y="2916"/>
                  <a:pt x="2187" y="2937"/>
                  <a:pt x="2213" y="2937"/>
                </a:cubicBezTo>
                <a:cubicBezTo>
                  <a:pt x="2239" y="2937"/>
                  <a:pt x="2261" y="2916"/>
                  <a:pt x="2261" y="2889"/>
                </a:cubicBezTo>
                <a:cubicBezTo>
                  <a:pt x="2261" y="2863"/>
                  <a:pt x="2239" y="2842"/>
                  <a:pt x="2213" y="2842"/>
                </a:cubicBezTo>
                <a:close/>
                <a:moveTo>
                  <a:pt x="2213" y="2977"/>
                </a:moveTo>
                <a:cubicBezTo>
                  <a:pt x="2187" y="2977"/>
                  <a:pt x="2166" y="2999"/>
                  <a:pt x="2166" y="3025"/>
                </a:cubicBezTo>
                <a:cubicBezTo>
                  <a:pt x="2166" y="3051"/>
                  <a:pt x="2187" y="3072"/>
                  <a:pt x="2213" y="3072"/>
                </a:cubicBezTo>
                <a:cubicBezTo>
                  <a:pt x="2239" y="3072"/>
                  <a:pt x="2261" y="3051"/>
                  <a:pt x="2261" y="3025"/>
                </a:cubicBezTo>
                <a:cubicBezTo>
                  <a:pt x="2261" y="2999"/>
                  <a:pt x="2239" y="2977"/>
                  <a:pt x="2213" y="2977"/>
                </a:cubicBezTo>
                <a:close/>
                <a:moveTo>
                  <a:pt x="2213" y="3113"/>
                </a:moveTo>
                <a:cubicBezTo>
                  <a:pt x="2187" y="3113"/>
                  <a:pt x="2166" y="3134"/>
                  <a:pt x="2166" y="3160"/>
                </a:cubicBezTo>
                <a:cubicBezTo>
                  <a:pt x="2166" y="3186"/>
                  <a:pt x="2187" y="3208"/>
                  <a:pt x="2213" y="3208"/>
                </a:cubicBezTo>
                <a:cubicBezTo>
                  <a:pt x="2239" y="3208"/>
                  <a:pt x="2261" y="3186"/>
                  <a:pt x="2261" y="3160"/>
                </a:cubicBezTo>
                <a:cubicBezTo>
                  <a:pt x="2261" y="3134"/>
                  <a:pt x="2239" y="3113"/>
                  <a:pt x="2213" y="3113"/>
                </a:cubicBezTo>
                <a:close/>
                <a:moveTo>
                  <a:pt x="2213" y="3248"/>
                </a:moveTo>
                <a:cubicBezTo>
                  <a:pt x="2187" y="3248"/>
                  <a:pt x="2166" y="3269"/>
                  <a:pt x="2166" y="3295"/>
                </a:cubicBezTo>
                <a:cubicBezTo>
                  <a:pt x="2166" y="3322"/>
                  <a:pt x="2187" y="3343"/>
                  <a:pt x="2213" y="3343"/>
                </a:cubicBezTo>
                <a:cubicBezTo>
                  <a:pt x="2239" y="3343"/>
                  <a:pt x="2261" y="3322"/>
                  <a:pt x="2261" y="3295"/>
                </a:cubicBezTo>
                <a:cubicBezTo>
                  <a:pt x="2261" y="3269"/>
                  <a:pt x="2239" y="3248"/>
                  <a:pt x="2213" y="3248"/>
                </a:cubicBezTo>
                <a:close/>
                <a:moveTo>
                  <a:pt x="2213" y="3383"/>
                </a:moveTo>
                <a:cubicBezTo>
                  <a:pt x="2187" y="3383"/>
                  <a:pt x="2166" y="3405"/>
                  <a:pt x="2166" y="3431"/>
                </a:cubicBezTo>
                <a:cubicBezTo>
                  <a:pt x="2166" y="3457"/>
                  <a:pt x="2187" y="3478"/>
                  <a:pt x="2213" y="3478"/>
                </a:cubicBezTo>
                <a:cubicBezTo>
                  <a:pt x="2239" y="3478"/>
                  <a:pt x="2261" y="3457"/>
                  <a:pt x="2261" y="3431"/>
                </a:cubicBezTo>
                <a:cubicBezTo>
                  <a:pt x="2261" y="3405"/>
                  <a:pt x="2239" y="3383"/>
                  <a:pt x="2213" y="3383"/>
                </a:cubicBezTo>
                <a:close/>
                <a:moveTo>
                  <a:pt x="2213" y="3519"/>
                </a:moveTo>
                <a:cubicBezTo>
                  <a:pt x="2187" y="3519"/>
                  <a:pt x="2166" y="3540"/>
                  <a:pt x="2166" y="3566"/>
                </a:cubicBezTo>
                <a:cubicBezTo>
                  <a:pt x="2166" y="3592"/>
                  <a:pt x="2187" y="3614"/>
                  <a:pt x="2213" y="3614"/>
                </a:cubicBezTo>
                <a:cubicBezTo>
                  <a:pt x="2239" y="3614"/>
                  <a:pt x="2261" y="3592"/>
                  <a:pt x="2261" y="3566"/>
                </a:cubicBezTo>
                <a:cubicBezTo>
                  <a:pt x="2261" y="3540"/>
                  <a:pt x="2239" y="3519"/>
                  <a:pt x="2213" y="3519"/>
                </a:cubicBezTo>
                <a:close/>
                <a:moveTo>
                  <a:pt x="2078" y="812"/>
                </a:moveTo>
                <a:cubicBezTo>
                  <a:pt x="2051" y="812"/>
                  <a:pt x="2030" y="833"/>
                  <a:pt x="2030" y="859"/>
                </a:cubicBezTo>
                <a:cubicBezTo>
                  <a:pt x="2030" y="885"/>
                  <a:pt x="2051" y="907"/>
                  <a:pt x="2078" y="907"/>
                </a:cubicBezTo>
                <a:cubicBezTo>
                  <a:pt x="2104" y="907"/>
                  <a:pt x="2125" y="885"/>
                  <a:pt x="2125" y="859"/>
                </a:cubicBezTo>
                <a:cubicBezTo>
                  <a:pt x="2125" y="833"/>
                  <a:pt x="2104" y="812"/>
                  <a:pt x="2078" y="812"/>
                </a:cubicBezTo>
                <a:close/>
                <a:moveTo>
                  <a:pt x="2078" y="947"/>
                </a:moveTo>
                <a:cubicBezTo>
                  <a:pt x="2051" y="947"/>
                  <a:pt x="2030" y="968"/>
                  <a:pt x="2030" y="994"/>
                </a:cubicBezTo>
                <a:cubicBezTo>
                  <a:pt x="2030" y="1021"/>
                  <a:pt x="2051" y="1042"/>
                  <a:pt x="2078" y="1042"/>
                </a:cubicBezTo>
                <a:cubicBezTo>
                  <a:pt x="2104" y="1042"/>
                  <a:pt x="2125" y="1021"/>
                  <a:pt x="2125" y="994"/>
                </a:cubicBezTo>
                <a:cubicBezTo>
                  <a:pt x="2125" y="968"/>
                  <a:pt x="2104" y="947"/>
                  <a:pt x="2078" y="947"/>
                </a:cubicBezTo>
                <a:close/>
                <a:moveTo>
                  <a:pt x="2078" y="1082"/>
                </a:moveTo>
                <a:cubicBezTo>
                  <a:pt x="2051" y="1082"/>
                  <a:pt x="2030" y="1104"/>
                  <a:pt x="2030" y="1130"/>
                </a:cubicBezTo>
                <a:cubicBezTo>
                  <a:pt x="2030" y="1156"/>
                  <a:pt x="2051" y="1177"/>
                  <a:pt x="2078" y="1177"/>
                </a:cubicBezTo>
                <a:cubicBezTo>
                  <a:pt x="2104" y="1177"/>
                  <a:pt x="2125" y="1156"/>
                  <a:pt x="2125" y="1130"/>
                </a:cubicBezTo>
                <a:cubicBezTo>
                  <a:pt x="2125" y="1104"/>
                  <a:pt x="2104" y="1082"/>
                  <a:pt x="2078" y="1082"/>
                </a:cubicBezTo>
                <a:close/>
                <a:moveTo>
                  <a:pt x="2078" y="1218"/>
                </a:moveTo>
                <a:cubicBezTo>
                  <a:pt x="2051" y="1218"/>
                  <a:pt x="2030" y="1239"/>
                  <a:pt x="2030" y="1265"/>
                </a:cubicBezTo>
                <a:cubicBezTo>
                  <a:pt x="2030" y="1291"/>
                  <a:pt x="2051" y="1313"/>
                  <a:pt x="2078" y="1313"/>
                </a:cubicBezTo>
                <a:cubicBezTo>
                  <a:pt x="2104" y="1313"/>
                  <a:pt x="2125" y="1291"/>
                  <a:pt x="2125" y="1265"/>
                </a:cubicBezTo>
                <a:cubicBezTo>
                  <a:pt x="2125" y="1239"/>
                  <a:pt x="2104" y="1218"/>
                  <a:pt x="2078" y="1218"/>
                </a:cubicBezTo>
                <a:close/>
                <a:moveTo>
                  <a:pt x="2078" y="1353"/>
                </a:moveTo>
                <a:cubicBezTo>
                  <a:pt x="2051" y="1353"/>
                  <a:pt x="2030" y="1374"/>
                  <a:pt x="2030" y="1401"/>
                </a:cubicBezTo>
                <a:cubicBezTo>
                  <a:pt x="2030" y="1427"/>
                  <a:pt x="2051" y="1448"/>
                  <a:pt x="2078" y="1448"/>
                </a:cubicBezTo>
                <a:cubicBezTo>
                  <a:pt x="2104" y="1448"/>
                  <a:pt x="2125" y="1427"/>
                  <a:pt x="2125" y="1401"/>
                </a:cubicBezTo>
                <a:cubicBezTo>
                  <a:pt x="2125" y="1374"/>
                  <a:pt x="2104" y="1353"/>
                  <a:pt x="2078" y="1353"/>
                </a:cubicBezTo>
                <a:close/>
                <a:moveTo>
                  <a:pt x="2078" y="1488"/>
                </a:moveTo>
                <a:cubicBezTo>
                  <a:pt x="2051" y="1488"/>
                  <a:pt x="2030" y="1510"/>
                  <a:pt x="2030" y="1536"/>
                </a:cubicBezTo>
                <a:cubicBezTo>
                  <a:pt x="2030" y="1562"/>
                  <a:pt x="2051" y="1583"/>
                  <a:pt x="2078" y="1583"/>
                </a:cubicBezTo>
                <a:cubicBezTo>
                  <a:pt x="2104" y="1583"/>
                  <a:pt x="2125" y="1562"/>
                  <a:pt x="2125" y="1536"/>
                </a:cubicBezTo>
                <a:cubicBezTo>
                  <a:pt x="2125" y="1510"/>
                  <a:pt x="2104" y="1488"/>
                  <a:pt x="2078" y="1488"/>
                </a:cubicBezTo>
                <a:close/>
                <a:moveTo>
                  <a:pt x="2078" y="1624"/>
                </a:moveTo>
                <a:cubicBezTo>
                  <a:pt x="2051" y="1624"/>
                  <a:pt x="2030" y="1645"/>
                  <a:pt x="2030" y="1671"/>
                </a:cubicBezTo>
                <a:cubicBezTo>
                  <a:pt x="2030" y="1697"/>
                  <a:pt x="2051" y="1719"/>
                  <a:pt x="2078" y="1719"/>
                </a:cubicBezTo>
                <a:cubicBezTo>
                  <a:pt x="2104" y="1719"/>
                  <a:pt x="2125" y="1697"/>
                  <a:pt x="2125" y="1671"/>
                </a:cubicBezTo>
                <a:cubicBezTo>
                  <a:pt x="2125" y="1645"/>
                  <a:pt x="2104" y="1624"/>
                  <a:pt x="2078" y="1624"/>
                </a:cubicBezTo>
                <a:close/>
                <a:moveTo>
                  <a:pt x="2078" y="1759"/>
                </a:moveTo>
                <a:cubicBezTo>
                  <a:pt x="2051" y="1759"/>
                  <a:pt x="2030" y="1780"/>
                  <a:pt x="2030" y="1807"/>
                </a:cubicBezTo>
                <a:cubicBezTo>
                  <a:pt x="2030" y="1833"/>
                  <a:pt x="2051" y="1854"/>
                  <a:pt x="2078" y="1854"/>
                </a:cubicBezTo>
                <a:cubicBezTo>
                  <a:pt x="2104" y="1854"/>
                  <a:pt x="2125" y="1833"/>
                  <a:pt x="2125" y="1807"/>
                </a:cubicBezTo>
                <a:cubicBezTo>
                  <a:pt x="2125" y="1780"/>
                  <a:pt x="2104" y="1759"/>
                  <a:pt x="2078" y="1759"/>
                </a:cubicBezTo>
                <a:close/>
                <a:moveTo>
                  <a:pt x="2078" y="1894"/>
                </a:moveTo>
                <a:cubicBezTo>
                  <a:pt x="2051" y="1894"/>
                  <a:pt x="2030" y="1916"/>
                  <a:pt x="2030" y="1942"/>
                </a:cubicBezTo>
                <a:cubicBezTo>
                  <a:pt x="2030" y="1968"/>
                  <a:pt x="2051" y="1989"/>
                  <a:pt x="2078" y="1989"/>
                </a:cubicBezTo>
                <a:cubicBezTo>
                  <a:pt x="2104" y="1989"/>
                  <a:pt x="2125" y="1968"/>
                  <a:pt x="2125" y="1942"/>
                </a:cubicBezTo>
                <a:cubicBezTo>
                  <a:pt x="2125" y="1916"/>
                  <a:pt x="2104" y="1894"/>
                  <a:pt x="2078" y="1894"/>
                </a:cubicBezTo>
                <a:close/>
                <a:moveTo>
                  <a:pt x="2078" y="2030"/>
                </a:moveTo>
                <a:cubicBezTo>
                  <a:pt x="2051" y="2030"/>
                  <a:pt x="2030" y="2051"/>
                  <a:pt x="2030" y="2077"/>
                </a:cubicBezTo>
                <a:cubicBezTo>
                  <a:pt x="2030" y="2103"/>
                  <a:pt x="2051" y="2125"/>
                  <a:pt x="2078" y="2125"/>
                </a:cubicBezTo>
                <a:cubicBezTo>
                  <a:pt x="2104" y="2125"/>
                  <a:pt x="2125" y="2103"/>
                  <a:pt x="2125" y="2077"/>
                </a:cubicBezTo>
                <a:cubicBezTo>
                  <a:pt x="2125" y="2051"/>
                  <a:pt x="2104" y="2030"/>
                  <a:pt x="2078" y="2030"/>
                </a:cubicBezTo>
                <a:close/>
                <a:moveTo>
                  <a:pt x="2078" y="2165"/>
                </a:moveTo>
                <a:cubicBezTo>
                  <a:pt x="2051" y="2165"/>
                  <a:pt x="2030" y="2186"/>
                  <a:pt x="2030" y="2213"/>
                </a:cubicBezTo>
                <a:cubicBezTo>
                  <a:pt x="2030" y="2239"/>
                  <a:pt x="2051" y="2260"/>
                  <a:pt x="2078" y="2260"/>
                </a:cubicBezTo>
                <a:cubicBezTo>
                  <a:pt x="2104" y="2260"/>
                  <a:pt x="2125" y="2239"/>
                  <a:pt x="2125" y="2213"/>
                </a:cubicBezTo>
                <a:cubicBezTo>
                  <a:pt x="2125" y="2186"/>
                  <a:pt x="2104" y="2165"/>
                  <a:pt x="2078" y="2165"/>
                </a:cubicBezTo>
                <a:close/>
                <a:moveTo>
                  <a:pt x="2078" y="2300"/>
                </a:moveTo>
                <a:cubicBezTo>
                  <a:pt x="2051" y="2300"/>
                  <a:pt x="2030" y="2322"/>
                  <a:pt x="2030" y="2348"/>
                </a:cubicBezTo>
                <a:cubicBezTo>
                  <a:pt x="2030" y="2374"/>
                  <a:pt x="2051" y="2396"/>
                  <a:pt x="2078" y="2396"/>
                </a:cubicBezTo>
                <a:cubicBezTo>
                  <a:pt x="2104" y="2396"/>
                  <a:pt x="2125" y="2374"/>
                  <a:pt x="2125" y="2348"/>
                </a:cubicBezTo>
                <a:cubicBezTo>
                  <a:pt x="2125" y="2322"/>
                  <a:pt x="2104" y="2300"/>
                  <a:pt x="2078" y="2300"/>
                </a:cubicBezTo>
                <a:close/>
                <a:moveTo>
                  <a:pt x="2078" y="2436"/>
                </a:moveTo>
                <a:cubicBezTo>
                  <a:pt x="2051" y="2436"/>
                  <a:pt x="2030" y="2457"/>
                  <a:pt x="2030" y="2483"/>
                </a:cubicBezTo>
                <a:cubicBezTo>
                  <a:pt x="2030" y="2510"/>
                  <a:pt x="2051" y="2531"/>
                  <a:pt x="2078" y="2531"/>
                </a:cubicBezTo>
                <a:cubicBezTo>
                  <a:pt x="2104" y="2531"/>
                  <a:pt x="2125" y="2510"/>
                  <a:pt x="2125" y="2483"/>
                </a:cubicBezTo>
                <a:cubicBezTo>
                  <a:pt x="2125" y="2457"/>
                  <a:pt x="2104" y="2436"/>
                  <a:pt x="2078" y="2436"/>
                </a:cubicBezTo>
                <a:close/>
                <a:moveTo>
                  <a:pt x="2078" y="2571"/>
                </a:moveTo>
                <a:cubicBezTo>
                  <a:pt x="2051" y="2571"/>
                  <a:pt x="2030" y="2593"/>
                  <a:pt x="2030" y="2619"/>
                </a:cubicBezTo>
                <a:cubicBezTo>
                  <a:pt x="2030" y="2645"/>
                  <a:pt x="2051" y="2666"/>
                  <a:pt x="2078" y="2666"/>
                </a:cubicBezTo>
                <a:cubicBezTo>
                  <a:pt x="2104" y="2666"/>
                  <a:pt x="2125" y="2645"/>
                  <a:pt x="2125" y="2619"/>
                </a:cubicBezTo>
                <a:cubicBezTo>
                  <a:pt x="2125" y="2593"/>
                  <a:pt x="2104" y="2571"/>
                  <a:pt x="2078" y="2571"/>
                </a:cubicBezTo>
                <a:close/>
                <a:moveTo>
                  <a:pt x="2078" y="2707"/>
                </a:moveTo>
                <a:cubicBezTo>
                  <a:pt x="2051" y="2707"/>
                  <a:pt x="2030" y="2728"/>
                  <a:pt x="2030" y="2754"/>
                </a:cubicBezTo>
                <a:cubicBezTo>
                  <a:pt x="2030" y="2780"/>
                  <a:pt x="2051" y="2802"/>
                  <a:pt x="2078" y="2802"/>
                </a:cubicBezTo>
                <a:cubicBezTo>
                  <a:pt x="2104" y="2802"/>
                  <a:pt x="2125" y="2780"/>
                  <a:pt x="2125" y="2754"/>
                </a:cubicBezTo>
                <a:cubicBezTo>
                  <a:pt x="2125" y="2728"/>
                  <a:pt x="2104" y="2707"/>
                  <a:pt x="2078" y="2707"/>
                </a:cubicBezTo>
                <a:close/>
                <a:moveTo>
                  <a:pt x="2078" y="2842"/>
                </a:moveTo>
                <a:cubicBezTo>
                  <a:pt x="2051" y="2842"/>
                  <a:pt x="2030" y="2863"/>
                  <a:pt x="2030" y="2889"/>
                </a:cubicBezTo>
                <a:cubicBezTo>
                  <a:pt x="2030" y="2916"/>
                  <a:pt x="2051" y="2937"/>
                  <a:pt x="2078" y="2937"/>
                </a:cubicBezTo>
                <a:cubicBezTo>
                  <a:pt x="2104" y="2937"/>
                  <a:pt x="2125" y="2916"/>
                  <a:pt x="2125" y="2889"/>
                </a:cubicBezTo>
                <a:cubicBezTo>
                  <a:pt x="2125" y="2863"/>
                  <a:pt x="2104" y="2842"/>
                  <a:pt x="2078" y="2842"/>
                </a:cubicBezTo>
                <a:close/>
                <a:moveTo>
                  <a:pt x="2078" y="2977"/>
                </a:moveTo>
                <a:cubicBezTo>
                  <a:pt x="2051" y="2977"/>
                  <a:pt x="2030" y="2999"/>
                  <a:pt x="2030" y="3025"/>
                </a:cubicBezTo>
                <a:cubicBezTo>
                  <a:pt x="2030" y="3051"/>
                  <a:pt x="2051" y="3072"/>
                  <a:pt x="2078" y="3072"/>
                </a:cubicBezTo>
                <a:cubicBezTo>
                  <a:pt x="2104" y="3072"/>
                  <a:pt x="2125" y="3051"/>
                  <a:pt x="2125" y="3025"/>
                </a:cubicBezTo>
                <a:cubicBezTo>
                  <a:pt x="2125" y="2999"/>
                  <a:pt x="2104" y="2977"/>
                  <a:pt x="2078" y="2977"/>
                </a:cubicBezTo>
                <a:close/>
                <a:moveTo>
                  <a:pt x="2078" y="3113"/>
                </a:moveTo>
                <a:cubicBezTo>
                  <a:pt x="2051" y="3113"/>
                  <a:pt x="2030" y="3134"/>
                  <a:pt x="2030" y="3160"/>
                </a:cubicBezTo>
                <a:cubicBezTo>
                  <a:pt x="2030" y="3186"/>
                  <a:pt x="2051" y="3208"/>
                  <a:pt x="2078" y="3208"/>
                </a:cubicBezTo>
                <a:cubicBezTo>
                  <a:pt x="2104" y="3208"/>
                  <a:pt x="2125" y="3186"/>
                  <a:pt x="2125" y="3160"/>
                </a:cubicBezTo>
                <a:cubicBezTo>
                  <a:pt x="2125" y="3134"/>
                  <a:pt x="2104" y="3113"/>
                  <a:pt x="2078" y="3113"/>
                </a:cubicBezTo>
                <a:close/>
                <a:moveTo>
                  <a:pt x="2078" y="3248"/>
                </a:moveTo>
                <a:cubicBezTo>
                  <a:pt x="2051" y="3248"/>
                  <a:pt x="2030" y="3269"/>
                  <a:pt x="2030" y="3295"/>
                </a:cubicBezTo>
                <a:cubicBezTo>
                  <a:pt x="2030" y="3322"/>
                  <a:pt x="2051" y="3343"/>
                  <a:pt x="2078" y="3343"/>
                </a:cubicBezTo>
                <a:cubicBezTo>
                  <a:pt x="2104" y="3343"/>
                  <a:pt x="2125" y="3322"/>
                  <a:pt x="2125" y="3295"/>
                </a:cubicBezTo>
                <a:cubicBezTo>
                  <a:pt x="2125" y="3269"/>
                  <a:pt x="2104" y="3248"/>
                  <a:pt x="2078" y="3248"/>
                </a:cubicBezTo>
                <a:close/>
                <a:moveTo>
                  <a:pt x="2078" y="3383"/>
                </a:moveTo>
                <a:cubicBezTo>
                  <a:pt x="2051" y="3383"/>
                  <a:pt x="2030" y="3405"/>
                  <a:pt x="2030" y="3431"/>
                </a:cubicBezTo>
                <a:cubicBezTo>
                  <a:pt x="2030" y="3457"/>
                  <a:pt x="2051" y="3478"/>
                  <a:pt x="2078" y="3478"/>
                </a:cubicBezTo>
                <a:cubicBezTo>
                  <a:pt x="2104" y="3478"/>
                  <a:pt x="2125" y="3457"/>
                  <a:pt x="2125" y="3431"/>
                </a:cubicBezTo>
                <a:cubicBezTo>
                  <a:pt x="2125" y="3405"/>
                  <a:pt x="2104" y="3383"/>
                  <a:pt x="2078" y="3383"/>
                </a:cubicBezTo>
                <a:close/>
                <a:moveTo>
                  <a:pt x="1942" y="1082"/>
                </a:moveTo>
                <a:cubicBezTo>
                  <a:pt x="1916" y="1082"/>
                  <a:pt x="1895" y="1104"/>
                  <a:pt x="1895" y="1130"/>
                </a:cubicBezTo>
                <a:cubicBezTo>
                  <a:pt x="1895" y="1156"/>
                  <a:pt x="1916" y="1177"/>
                  <a:pt x="1942" y="1177"/>
                </a:cubicBezTo>
                <a:cubicBezTo>
                  <a:pt x="1969" y="1177"/>
                  <a:pt x="1990" y="1156"/>
                  <a:pt x="1990" y="1130"/>
                </a:cubicBezTo>
                <a:cubicBezTo>
                  <a:pt x="1990" y="1104"/>
                  <a:pt x="1969" y="1082"/>
                  <a:pt x="1942" y="1082"/>
                </a:cubicBezTo>
                <a:close/>
                <a:moveTo>
                  <a:pt x="1942" y="1218"/>
                </a:moveTo>
                <a:cubicBezTo>
                  <a:pt x="1916" y="1218"/>
                  <a:pt x="1895" y="1239"/>
                  <a:pt x="1895" y="1265"/>
                </a:cubicBezTo>
                <a:cubicBezTo>
                  <a:pt x="1895" y="1291"/>
                  <a:pt x="1916" y="1313"/>
                  <a:pt x="1942" y="1313"/>
                </a:cubicBezTo>
                <a:cubicBezTo>
                  <a:pt x="1969" y="1313"/>
                  <a:pt x="1990" y="1291"/>
                  <a:pt x="1990" y="1265"/>
                </a:cubicBezTo>
                <a:cubicBezTo>
                  <a:pt x="1990" y="1239"/>
                  <a:pt x="1969" y="1218"/>
                  <a:pt x="1942" y="1218"/>
                </a:cubicBezTo>
                <a:close/>
                <a:moveTo>
                  <a:pt x="1942" y="1353"/>
                </a:moveTo>
                <a:cubicBezTo>
                  <a:pt x="1916" y="1353"/>
                  <a:pt x="1895" y="1374"/>
                  <a:pt x="1895" y="1401"/>
                </a:cubicBezTo>
                <a:cubicBezTo>
                  <a:pt x="1895" y="1427"/>
                  <a:pt x="1916" y="1448"/>
                  <a:pt x="1942" y="1448"/>
                </a:cubicBezTo>
                <a:cubicBezTo>
                  <a:pt x="1969" y="1448"/>
                  <a:pt x="1990" y="1427"/>
                  <a:pt x="1990" y="1401"/>
                </a:cubicBezTo>
                <a:cubicBezTo>
                  <a:pt x="1990" y="1374"/>
                  <a:pt x="1969" y="1353"/>
                  <a:pt x="1942" y="1353"/>
                </a:cubicBezTo>
                <a:close/>
                <a:moveTo>
                  <a:pt x="1942" y="1488"/>
                </a:moveTo>
                <a:cubicBezTo>
                  <a:pt x="1916" y="1488"/>
                  <a:pt x="1895" y="1510"/>
                  <a:pt x="1895" y="1536"/>
                </a:cubicBezTo>
                <a:cubicBezTo>
                  <a:pt x="1895" y="1562"/>
                  <a:pt x="1916" y="1583"/>
                  <a:pt x="1942" y="1583"/>
                </a:cubicBezTo>
                <a:cubicBezTo>
                  <a:pt x="1969" y="1583"/>
                  <a:pt x="1990" y="1562"/>
                  <a:pt x="1990" y="1536"/>
                </a:cubicBezTo>
                <a:cubicBezTo>
                  <a:pt x="1990" y="1510"/>
                  <a:pt x="1969" y="1488"/>
                  <a:pt x="1942" y="1488"/>
                </a:cubicBezTo>
                <a:close/>
                <a:moveTo>
                  <a:pt x="1942" y="1624"/>
                </a:moveTo>
                <a:cubicBezTo>
                  <a:pt x="1916" y="1624"/>
                  <a:pt x="1895" y="1645"/>
                  <a:pt x="1895" y="1671"/>
                </a:cubicBezTo>
                <a:cubicBezTo>
                  <a:pt x="1895" y="1697"/>
                  <a:pt x="1916" y="1719"/>
                  <a:pt x="1942" y="1719"/>
                </a:cubicBezTo>
                <a:cubicBezTo>
                  <a:pt x="1969" y="1719"/>
                  <a:pt x="1990" y="1697"/>
                  <a:pt x="1990" y="1671"/>
                </a:cubicBezTo>
                <a:cubicBezTo>
                  <a:pt x="1990" y="1645"/>
                  <a:pt x="1969" y="1624"/>
                  <a:pt x="1942" y="1624"/>
                </a:cubicBezTo>
                <a:close/>
                <a:moveTo>
                  <a:pt x="1942" y="1759"/>
                </a:moveTo>
                <a:cubicBezTo>
                  <a:pt x="1916" y="1759"/>
                  <a:pt x="1895" y="1780"/>
                  <a:pt x="1895" y="1807"/>
                </a:cubicBezTo>
                <a:cubicBezTo>
                  <a:pt x="1895" y="1833"/>
                  <a:pt x="1916" y="1854"/>
                  <a:pt x="1942" y="1854"/>
                </a:cubicBezTo>
                <a:cubicBezTo>
                  <a:pt x="1969" y="1854"/>
                  <a:pt x="1990" y="1833"/>
                  <a:pt x="1990" y="1807"/>
                </a:cubicBezTo>
                <a:cubicBezTo>
                  <a:pt x="1990" y="1780"/>
                  <a:pt x="1969" y="1759"/>
                  <a:pt x="1942" y="1759"/>
                </a:cubicBezTo>
                <a:close/>
                <a:moveTo>
                  <a:pt x="1942" y="1894"/>
                </a:moveTo>
                <a:cubicBezTo>
                  <a:pt x="1916" y="1894"/>
                  <a:pt x="1895" y="1916"/>
                  <a:pt x="1895" y="1942"/>
                </a:cubicBezTo>
                <a:cubicBezTo>
                  <a:pt x="1895" y="1968"/>
                  <a:pt x="1916" y="1989"/>
                  <a:pt x="1942" y="1989"/>
                </a:cubicBezTo>
                <a:cubicBezTo>
                  <a:pt x="1969" y="1989"/>
                  <a:pt x="1990" y="1968"/>
                  <a:pt x="1990" y="1942"/>
                </a:cubicBezTo>
                <a:cubicBezTo>
                  <a:pt x="1990" y="1916"/>
                  <a:pt x="1969" y="1894"/>
                  <a:pt x="1942" y="1894"/>
                </a:cubicBezTo>
                <a:close/>
                <a:moveTo>
                  <a:pt x="1942" y="2030"/>
                </a:moveTo>
                <a:cubicBezTo>
                  <a:pt x="1916" y="2030"/>
                  <a:pt x="1895" y="2051"/>
                  <a:pt x="1895" y="2077"/>
                </a:cubicBezTo>
                <a:cubicBezTo>
                  <a:pt x="1895" y="2103"/>
                  <a:pt x="1916" y="2125"/>
                  <a:pt x="1942" y="2125"/>
                </a:cubicBezTo>
                <a:cubicBezTo>
                  <a:pt x="1969" y="2125"/>
                  <a:pt x="1990" y="2103"/>
                  <a:pt x="1990" y="2077"/>
                </a:cubicBezTo>
                <a:cubicBezTo>
                  <a:pt x="1990" y="2051"/>
                  <a:pt x="1969" y="2030"/>
                  <a:pt x="1942" y="2030"/>
                </a:cubicBezTo>
                <a:close/>
                <a:moveTo>
                  <a:pt x="1942" y="2165"/>
                </a:moveTo>
                <a:cubicBezTo>
                  <a:pt x="1916" y="2165"/>
                  <a:pt x="1895" y="2186"/>
                  <a:pt x="1895" y="2213"/>
                </a:cubicBezTo>
                <a:cubicBezTo>
                  <a:pt x="1895" y="2239"/>
                  <a:pt x="1916" y="2260"/>
                  <a:pt x="1942" y="2260"/>
                </a:cubicBezTo>
                <a:cubicBezTo>
                  <a:pt x="1969" y="2260"/>
                  <a:pt x="1990" y="2239"/>
                  <a:pt x="1990" y="2213"/>
                </a:cubicBezTo>
                <a:cubicBezTo>
                  <a:pt x="1990" y="2186"/>
                  <a:pt x="1969" y="2165"/>
                  <a:pt x="1942" y="2165"/>
                </a:cubicBezTo>
                <a:close/>
                <a:moveTo>
                  <a:pt x="1942" y="2300"/>
                </a:moveTo>
                <a:cubicBezTo>
                  <a:pt x="1916" y="2300"/>
                  <a:pt x="1895" y="2322"/>
                  <a:pt x="1895" y="2348"/>
                </a:cubicBezTo>
                <a:cubicBezTo>
                  <a:pt x="1895" y="2374"/>
                  <a:pt x="1916" y="2396"/>
                  <a:pt x="1942" y="2396"/>
                </a:cubicBezTo>
                <a:cubicBezTo>
                  <a:pt x="1969" y="2396"/>
                  <a:pt x="1990" y="2374"/>
                  <a:pt x="1990" y="2348"/>
                </a:cubicBezTo>
                <a:cubicBezTo>
                  <a:pt x="1990" y="2322"/>
                  <a:pt x="1969" y="2300"/>
                  <a:pt x="1942" y="2300"/>
                </a:cubicBezTo>
                <a:close/>
                <a:moveTo>
                  <a:pt x="1942" y="2436"/>
                </a:moveTo>
                <a:cubicBezTo>
                  <a:pt x="1916" y="2436"/>
                  <a:pt x="1895" y="2457"/>
                  <a:pt x="1895" y="2483"/>
                </a:cubicBezTo>
                <a:cubicBezTo>
                  <a:pt x="1895" y="2510"/>
                  <a:pt x="1916" y="2531"/>
                  <a:pt x="1942" y="2531"/>
                </a:cubicBezTo>
                <a:cubicBezTo>
                  <a:pt x="1969" y="2531"/>
                  <a:pt x="1990" y="2510"/>
                  <a:pt x="1990" y="2483"/>
                </a:cubicBezTo>
                <a:cubicBezTo>
                  <a:pt x="1990" y="2457"/>
                  <a:pt x="1969" y="2436"/>
                  <a:pt x="1942" y="2436"/>
                </a:cubicBezTo>
                <a:close/>
                <a:moveTo>
                  <a:pt x="1942" y="2571"/>
                </a:moveTo>
                <a:cubicBezTo>
                  <a:pt x="1916" y="2571"/>
                  <a:pt x="1895" y="2593"/>
                  <a:pt x="1895" y="2619"/>
                </a:cubicBezTo>
                <a:cubicBezTo>
                  <a:pt x="1895" y="2645"/>
                  <a:pt x="1916" y="2666"/>
                  <a:pt x="1942" y="2666"/>
                </a:cubicBezTo>
                <a:cubicBezTo>
                  <a:pt x="1969" y="2666"/>
                  <a:pt x="1990" y="2645"/>
                  <a:pt x="1990" y="2619"/>
                </a:cubicBezTo>
                <a:cubicBezTo>
                  <a:pt x="1990" y="2593"/>
                  <a:pt x="1969" y="2571"/>
                  <a:pt x="1942" y="2571"/>
                </a:cubicBezTo>
                <a:close/>
                <a:moveTo>
                  <a:pt x="1942" y="2707"/>
                </a:moveTo>
                <a:cubicBezTo>
                  <a:pt x="1916" y="2707"/>
                  <a:pt x="1895" y="2728"/>
                  <a:pt x="1895" y="2754"/>
                </a:cubicBezTo>
                <a:cubicBezTo>
                  <a:pt x="1895" y="2780"/>
                  <a:pt x="1916" y="2802"/>
                  <a:pt x="1942" y="2802"/>
                </a:cubicBezTo>
                <a:cubicBezTo>
                  <a:pt x="1969" y="2802"/>
                  <a:pt x="1990" y="2780"/>
                  <a:pt x="1990" y="2754"/>
                </a:cubicBezTo>
                <a:cubicBezTo>
                  <a:pt x="1990" y="2728"/>
                  <a:pt x="1969" y="2707"/>
                  <a:pt x="1942" y="2707"/>
                </a:cubicBezTo>
                <a:close/>
                <a:moveTo>
                  <a:pt x="1807" y="1353"/>
                </a:moveTo>
                <a:cubicBezTo>
                  <a:pt x="1781" y="1353"/>
                  <a:pt x="1759" y="1374"/>
                  <a:pt x="1759" y="1401"/>
                </a:cubicBezTo>
                <a:cubicBezTo>
                  <a:pt x="1759" y="1427"/>
                  <a:pt x="1781" y="1448"/>
                  <a:pt x="1807" y="1448"/>
                </a:cubicBezTo>
                <a:cubicBezTo>
                  <a:pt x="1833" y="1448"/>
                  <a:pt x="1854" y="1427"/>
                  <a:pt x="1854" y="1401"/>
                </a:cubicBezTo>
                <a:cubicBezTo>
                  <a:pt x="1854" y="1374"/>
                  <a:pt x="1833" y="1353"/>
                  <a:pt x="1807" y="1353"/>
                </a:cubicBezTo>
                <a:close/>
                <a:moveTo>
                  <a:pt x="1807" y="1488"/>
                </a:moveTo>
                <a:cubicBezTo>
                  <a:pt x="1781" y="1488"/>
                  <a:pt x="1759" y="1510"/>
                  <a:pt x="1759" y="1536"/>
                </a:cubicBezTo>
                <a:cubicBezTo>
                  <a:pt x="1759" y="1562"/>
                  <a:pt x="1781" y="1583"/>
                  <a:pt x="1807" y="1583"/>
                </a:cubicBezTo>
                <a:cubicBezTo>
                  <a:pt x="1833" y="1583"/>
                  <a:pt x="1854" y="1562"/>
                  <a:pt x="1854" y="1536"/>
                </a:cubicBezTo>
                <a:cubicBezTo>
                  <a:pt x="1854" y="1510"/>
                  <a:pt x="1833" y="1488"/>
                  <a:pt x="1807" y="1488"/>
                </a:cubicBezTo>
                <a:close/>
                <a:moveTo>
                  <a:pt x="1807" y="1624"/>
                </a:moveTo>
                <a:cubicBezTo>
                  <a:pt x="1781" y="1624"/>
                  <a:pt x="1759" y="1645"/>
                  <a:pt x="1759" y="1671"/>
                </a:cubicBezTo>
                <a:cubicBezTo>
                  <a:pt x="1759" y="1697"/>
                  <a:pt x="1781" y="1719"/>
                  <a:pt x="1807" y="1719"/>
                </a:cubicBezTo>
                <a:cubicBezTo>
                  <a:pt x="1833" y="1719"/>
                  <a:pt x="1854" y="1697"/>
                  <a:pt x="1854" y="1671"/>
                </a:cubicBezTo>
                <a:cubicBezTo>
                  <a:pt x="1854" y="1645"/>
                  <a:pt x="1833" y="1624"/>
                  <a:pt x="1807" y="1624"/>
                </a:cubicBezTo>
                <a:close/>
                <a:moveTo>
                  <a:pt x="1807" y="1759"/>
                </a:moveTo>
                <a:cubicBezTo>
                  <a:pt x="1781" y="1759"/>
                  <a:pt x="1759" y="1780"/>
                  <a:pt x="1759" y="1807"/>
                </a:cubicBezTo>
                <a:cubicBezTo>
                  <a:pt x="1759" y="1833"/>
                  <a:pt x="1781" y="1854"/>
                  <a:pt x="1807" y="1854"/>
                </a:cubicBezTo>
                <a:cubicBezTo>
                  <a:pt x="1833" y="1854"/>
                  <a:pt x="1854" y="1833"/>
                  <a:pt x="1854" y="1807"/>
                </a:cubicBezTo>
                <a:cubicBezTo>
                  <a:pt x="1854" y="1780"/>
                  <a:pt x="1833" y="1759"/>
                  <a:pt x="1807" y="1759"/>
                </a:cubicBezTo>
                <a:close/>
                <a:moveTo>
                  <a:pt x="1807" y="1894"/>
                </a:moveTo>
                <a:cubicBezTo>
                  <a:pt x="1781" y="1894"/>
                  <a:pt x="1759" y="1916"/>
                  <a:pt x="1759" y="1942"/>
                </a:cubicBezTo>
                <a:cubicBezTo>
                  <a:pt x="1759" y="1968"/>
                  <a:pt x="1781" y="1989"/>
                  <a:pt x="1807" y="1989"/>
                </a:cubicBezTo>
                <a:cubicBezTo>
                  <a:pt x="1833" y="1989"/>
                  <a:pt x="1854" y="1968"/>
                  <a:pt x="1854" y="1942"/>
                </a:cubicBezTo>
                <a:cubicBezTo>
                  <a:pt x="1854" y="1916"/>
                  <a:pt x="1833" y="1894"/>
                  <a:pt x="1807" y="1894"/>
                </a:cubicBezTo>
                <a:close/>
                <a:moveTo>
                  <a:pt x="1807" y="2030"/>
                </a:moveTo>
                <a:cubicBezTo>
                  <a:pt x="1781" y="2030"/>
                  <a:pt x="1759" y="2051"/>
                  <a:pt x="1759" y="2077"/>
                </a:cubicBezTo>
                <a:cubicBezTo>
                  <a:pt x="1759" y="2103"/>
                  <a:pt x="1781" y="2125"/>
                  <a:pt x="1807" y="2125"/>
                </a:cubicBezTo>
                <a:cubicBezTo>
                  <a:pt x="1833" y="2125"/>
                  <a:pt x="1854" y="2103"/>
                  <a:pt x="1854" y="2077"/>
                </a:cubicBezTo>
                <a:cubicBezTo>
                  <a:pt x="1854" y="2051"/>
                  <a:pt x="1833" y="2030"/>
                  <a:pt x="1807" y="2030"/>
                </a:cubicBezTo>
                <a:close/>
                <a:moveTo>
                  <a:pt x="1807" y="2165"/>
                </a:moveTo>
                <a:cubicBezTo>
                  <a:pt x="1781" y="2165"/>
                  <a:pt x="1759" y="2186"/>
                  <a:pt x="1759" y="2213"/>
                </a:cubicBezTo>
                <a:cubicBezTo>
                  <a:pt x="1759" y="2239"/>
                  <a:pt x="1781" y="2260"/>
                  <a:pt x="1807" y="2260"/>
                </a:cubicBezTo>
                <a:cubicBezTo>
                  <a:pt x="1833" y="2260"/>
                  <a:pt x="1854" y="2239"/>
                  <a:pt x="1854" y="2213"/>
                </a:cubicBezTo>
                <a:cubicBezTo>
                  <a:pt x="1854" y="2186"/>
                  <a:pt x="1833" y="2165"/>
                  <a:pt x="1807" y="2165"/>
                </a:cubicBezTo>
                <a:close/>
                <a:moveTo>
                  <a:pt x="1807" y="2300"/>
                </a:moveTo>
                <a:cubicBezTo>
                  <a:pt x="1781" y="2300"/>
                  <a:pt x="1759" y="2322"/>
                  <a:pt x="1759" y="2348"/>
                </a:cubicBezTo>
                <a:cubicBezTo>
                  <a:pt x="1759" y="2374"/>
                  <a:pt x="1781" y="2396"/>
                  <a:pt x="1807" y="2396"/>
                </a:cubicBezTo>
                <a:cubicBezTo>
                  <a:pt x="1833" y="2396"/>
                  <a:pt x="1854" y="2374"/>
                  <a:pt x="1854" y="2348"/>
                </a:cubicBezTo>
                <a:cubicBezTo>
                  <a:pt x="1854" y="2322"/>
                  <a:pt x="1833" y="2300"/>
                  <a:pt x="1807" y="2300"/>
                </a:cubicBezTo>
                <a:close/>
                <a:moveTo>
                  <a:pt x="1807" y="2436"/>
                </a:moveTo>
                <a:cubicBezTo>
                  <a:pt x="1781" y="2436"/>
                  <a:pt x="1759" y="2457"/>
                  <a:pt x="1759" y="2483"/>
                </a:cubicBezTo>
                <a:cubicBezTo>
                  <a:pt x="1759" y="2510"/>
                  <a:pt x="1781" y="2531"/>
                  <a:pt x="1807" y="2531"/>
                </a:cubicBezTo>
                <a:cubicBezTo>
                  <a:pt x="1833" y="2531"/>
                  <a:pt x="1854" y="2510"/>
                  <a:pt x="1854" y="2483"/>
                </a:cubicBezTo>
                <a:cubicBezTo>
                  <a:pt x="1854" y="2457"/>
                  <a:pt x="1833" y="2436"/>
                  <a:pt x="1807" y="2436"/>
                </a:cubicBezTo>
                <a:close/>
                <a:moveTo>
                  <a:pt x="1807" y="2571"/>
                </a:moveTo>
                <a:cubicBezTo>
                  <a:pt x="1781" y="2571"/>
                  <a:pt x="1759" y="2593"/>
                  <a:pt x="1759" y="2619"/>
                </a:cubicBezTo>
                <a:cubicBezTo>
                  <a:pt x="1759" y="2645"/>
                  <a:pt x="1781" y="2666"/>
                  <a:pt x="1807" y="2666"/>
                </a:cubicBezTo>
                <a:cubicBezTo>
                  <a:pt x="1833" y="2666"/>
                  <a:pt x="1854" y="2645"/>
                  <a:pt x="1854" y="2619"/>
                </a:cubicBezTo>
                <a:cubicBezTo>
                  <a:pt x="1854" y="2593"/>
                  <a:pt x="1833" y="2571"/>
                  <a:pt x="1807" y="2571"/>
                </a:cubicBezTo>
                <a:close/>
                <a:moveTo>
                  <a:pt x="1807" y="2707"/>
                </a:moveTo>
                <a:cubicBezTo>
                  <a:pt x="1781" y="2707"/>
                  <a:pt x="1759" y="2728"/>
                  <a:pt x="1759" y="2754"/>
                </a:cubicBezTo>
                <a:cubicBezTo>
                  <a:pt x="1759" y="2780"/>
                  <a:pt x="1781" y="2802"/>
                  <a:pt x="1807" y="2802"/>
                </a:cubicBezTo>
                <a:cubicBezTo>
                  <a:pt x="1833" y="2802"/>
                  <a:pt x="1854" y="2780"/>
                  <a:pt x="1854" y="2754"/>
                </a:cubicBezTo>
                <a:cubicBezTo>
                  <a:pt x="1854" y="2728"/>
                  <a:pt x="1833" y="2707"/>
                  <a:pt x="1807" y="2707"/>
                </a:cubicBezTo>
                <a:close/>
                <a:moveTo>
                  <a:pt x="1672" y="1353"/>
                </a:moveTo>
                <a:cubicBezTo>
                  <a:pt x="1645" y="1353"/>
                  <a:pt x="1624" y="1374"/>
                  <a:pt x="1624" y="1401"/>
                </a:cubicBezTo>
                <a:cubicBezTo>
                  <a:pt x="1624" y="1427"/>
                  <a:pt x="1645" y="1448"/>
                  <a:pt x="1672" y="1448"/>
                </a:cubicBezTo>
                <a:cubicBezTo>
                  <a:pt x="1698" y="1448"/>
                  <a:pt x="1719" y="1427"/>
                  <a:pt x="1719" y="1401"/>
                </a:cubicBezTo>
                <a:cubicBezTo>
                  <a:pt x="1719" y="1374"/>
                  <a:pt x="1698" y="1353"/>
                  <a:pt x="1672" y="1353"/>
                </a:cubicBezTo>
                <a:close/>
                <a:moveTo>
                  <a:pt x="1672" y="1488"/>
                </a:moveTo>
                <a:cubicBezTo>
                  <a:pt x="1645" y="1488"/>
                  <a:pt x="1624" y="1510"/>
                  <a:pt x="1624" y="1536"/>
                </a:cubicBezTo>
                <a:cubicBezTo>
                  <a:pt x="1624" y="1562"/>
                  <a:pt x="1645" y="1583"/>
                  <a:pt x="1672" y="1583"/>
                </a:cubicBezTo>
                <a:cubicBezTo>
                  <a:pt x="1698" y="1583"/>
                  <a:pt x="1719" y="1562"/>
                  <a:pt x="1719" y="1536"/>
                </a:cubicBezTo>
                <a:cubicBezTo>
                  <a:pt x="1719" y="1510"/>
                  <a:pt x="1698" y="1488"/>
                  <a:pt x="1672" y="1488"/>
                </a:cubicBezTo>
                <a:close/>
                <a:moveTo>
                  <a:pt x="1672" y="1624"/>
                </a:moveTo>
                <a:cubicBezTo>
                  <a:pt x="1645" y="1624"/>
                  <a:pt x="1624" y="1645"/>
                  <a:pt x="1624" y="1671"/>
                </a:cubicBezTo>
                <a:cubicBezTo>
                  <a:pt x="1624" y="1697"/>
                  <a:pt x="1645" y="1719"/>
                  <a:pt x="1672" y="1719"/>
                </a:cubicBezTo>
                <a:cubicBezTo>
                  <a:pt x="1698" y="1719"/>
                  <a:pt x="1719" y="1697"/>
                  <a:pt x="1719" y="1671"/>
                </a:cubicBezTo>
                <a:cubicBezTo>
                  <a:pt x="1719" y="1645"/>
                  <a:pt x="1698" y="1624"/>
                  <a:pt x="1672" y="1624"/>
                </a:cubicBezTo>
                <a:close/>
                <a:moveTo>
                  <a:pt x="1672" y="1759"/>
                </a:moveTo>
                <a:cubicBezTo>
                  <a:pt x="1645" y="1759"/>
                  <a:pt x="1624" y="1780"/>
                  <a:pt x="1624" y="1807"/>
                </a:cubicBezTo>
                <a:cubicBezTo>
                  <a:pt x="1624" y="1833"/>
                  <a:pt x="1645" y="1854"/>
                  <a:pt x="1672" y="1854"/>
                </a:cubicBezTo>
                <a:cubicBezTo>
                  <a:pt x="1698" y="1854"/>
                  <a:pt x="1719" y="1833"/>
                  <a:pt x="1719" y="1807"/>
                </a:cubicBezTo>
                <a:cubicBezTo>
                  <a:pt x="1719" y="1780"/>
                  <a:pt x="1698" y="1759"/>
                  <a:pt x="1672" y="1759"/>
                </a:cubicBezTo>
                <a:close/>
                <a:moveTo>
                  <a:pt x="1672" y="1894"/>
                </a:moveTo>
                <a:cubicBezTo>
                  <a:pt x="1645" y="1894"/>
                  <a:pt x="1624" y="1916"/>
                  <a:pt x="1624" y="1942"/>
                </a:cubicBezTo>
                <a:cubicBezTo>
                  <a:pt x="1624" y="1968"/>
                  <a:pt x="1645" y="1989"/>
                  <a:pt x="1672" y="1989"/>
                </a:cubicBezTo>
                <a:cubicBezTo>
                  <a:pt x="1698" y="1989"/>
                  <a:pt x="1719" y="1968"/>
                  <a:pt x="1719" y="1942"/>
                </a:cubicBezTo>
                <a:cubicBezTo>
                  <a:pt x="1719" y="1916"/>
                  <a:pt x="1698" y="1894"/>
                  <a:pt x="1672" y="1894"/>
                </a:cubicBezTo>
                <a:close/>
                <a:moveTo>
                  <a:pt x="1672" y="2030"/>
                </a:moveTo>
                <a:cubicBezTo>
                  <a:pt x="1645" y="2030"/>
                  <a:pt x="1624" y="2051"/>
                  <a:pt x="1624" y="2077"/>
                </a:cubicBezTo>
                <a:cubicBezTo>
                  <a:pt x="1624" y="2103"/>
                  <a:pt x="1645" y="2125"/>
                  <a:pt x="1672" y="2125"/>
                </a:cubicBezTo>
                <a:cubicBezTo>
                  <a:pt x="1698" y="2125"/>
                  <a:pt x="1719" y="2103"/>
                  <a:pt x="1719" y="2077"/>
                </a:cubicBezTo>
                <a:cubicBezTo>
                  <a:pt x="1719" y="2051"/>
                  <a:pt x="1698" y="2030"/>
                  <a:pt x="1672" y="2030"/>
                </a:cubicBezTo>
                <a:close/>
                <a:moveTo>
                  <a:pt x="1672" y="2165"/>
                </a:moveTo>
                <a:cubicBezTo>
                  <a:pt x="1645" y="2165"/>
                  <a:pt x="1624" y="2186"/>
                  <a:pt x="1624" y="2213"/>
                </a:cubicBezTo>
                <a:cubicBezTo>
                  <a:pt x="1624" y="2239"/>
                  <a:pt x="1645" y="2260"/>
                  <a:pt x="1672" y="2260"/>
                </a:cubicBezTo>
                <a:cubicBezTo>
                  <a:pt x="1698" y="2260"/>
                  <a:pt x="1719" y="2239"/>
                  <a:pt x="1719" y="2213"/>
                </a:cubicBezTo>
                <a:cubicBezTo>
                  <a:pt x="1719" y="2186"/>
                  <a:pt x="1698" y="2165"/>
                  <a:pt x="1672" y="2165"/>
                </a:cubicBezTo>
                <a:close/>
                <a:moveTo>
                  <a:pt x="1672" y="2300"/>
                </a:moveTo>
                <a:cubicBezTo>
                  <a:pt x="1645" y="2300"/>
                  <a:pt x="1624" y="2322"/>
                  <a:pt x="1624" y="2348"/>
                </a:cubicBezTo>
                <a:cubicBezTo>
                  <a:pt x="1624" y="2374"/>
                  <a:pt x="1645" y="2396"/>
                  <a:pt x="1672" y="2396"/>
                </a:cubicBezTo>
                <a:cubicBezTo>
                  <a:pt x="1698" y="2396"/>
                  <a:pt x="1719" y="2374"/>
                  <a:pt x="1719" y="2348"/>
                </a:cubicBezTo>
                <a:cubicBezTo>
                  <a:pt x="1719" y="2322"/>
                  <a:pt x="1698" y="2300"/>
                  <a:pt x="1672" y="2300"/>
                </a:cubicBezTo>
                <a:close/>
                <a:moveTo>
                  <a:pt x="1672" y="2436"/>
                </a:moveTo>
                <a:cubicBezTo>
                  <a:pt x="1645" y="2436"/>
                  <a:pt x="1624" y="2457"/>
                  <a:pt x="1624" y="2483"/>
                </a:cubicBezTo>
                <a:cubicBezTo>
                  <a:pt x="1624" y="2510"/>
                  <a:pt x="1645" y="2531"/>
                  <a:pt x="1672" y="2531"/>
                </a:cubicBezTo>
                <a:cubicBezTo>
                  <a:pt x="1698" y="2531"/>
                  <a:pt x="1719" y="2510"/>
                  <a:pt x="1719" y="2483"/>
                </a:cubicBezTo>
                <a:cubicBezTo>
                  <a:pt x="1719" y="2457"/>
                  <a:pt x="1698" y="2436"/>
                  <a:pt x="1672" y="2436"/>
                </a:cubicBezTo>
                <a:close/>
                <a:moveTo>
                  <a:pt x="1536" y="1488"/>
                </a:moveTo>
                <a:cubicBezTo>
                  <a:pt x="1510" y="1488"/>
                  <a:pt x="1489" y="1510"/>
                  <a:pt x="1489" y="1536"/>
                </a:cubicBezTo>
                <a:cubicBezTo>
                  <a:pt x="1489" y="1562"/>
                  <a:pt x="1510" y="1583"/>
                  <a:pt x="1536" y="1583"/>
                </a:cubicBezTo>
                <a:cubicBezTo>
                  <a:pt x="1562" y="1583"/>
                  <a:pt x="1584" y="1562"/>
                  <a:pt x="1584" y="1536"/>
                </a:cubicBezTo>
                <a:cubicBezTo>
                  <a:pt x="1584" y="1510"/>
                  <a:pt x="1562" y="1488"/>
                  <a:pt x="1536" y="1488"/>
                </a:cubicBezTo>
                <a:close/>
                <a:moveTo>
                  <a:pt x="1536" y="1624"/>
                </a:moveTo>
                <a:cubicBezTo>
                  <a:pt x="1510" y="1624"/>
                  <a:pt x="1489" y="1645"/>
                  <a:pt x="1489" y="1671"/>
                </a:cubicBezTo>
                <a:cubicBezTo>
                  <a:pt x="1489" y="1697"/>
                  <a:pt x="1510" y="1719"/>
                  <a:pt x="1536" y="1719"/>
                </a:cubicBezTo>
                <a:cubicBezTo>
                  <a:pt x="1562" y="1719"/>
                  <a:pt x="1584" y="1697"/>
                  <a:pt x="1584" y="1671"/>
                </a:cubicBezTo>
                <a:cubicBezTo>
                  <a:pt x="1584" y="1645"/>
                  <a:pt x="1562" y="1624"/>
                  <a:pt x="1536" y="1624"/>
                </a:cubicBezTo>
                <a:close/>
                <a:moveTo>
                  <a:pt x="1536" y="1759"/>
                </a:moveTo>
                <a:cubicBezTo>
                  <a:pt x="1510" y="1759"/>
                  <a:pt x="1489" y="1780"/>
                  <a:pt x="1489" y="1807"/>
                </a:cubicBezTo>
                <a:cubicBezTo>
                  <a:pt x="1489" y="1833"/>
                  <a:pt x="1510" y="1854"/>
                  <a:pt x="1536" y="1854"/>
                </a:cubicBezTo>
                <a:cubicBezTo>
                  <a:pt x="1562" y="1854"/>
                  <a:pt x="1584" y="1833"/>
                  <a:pt x="1584" y="1807"/>
                </a:cubicBezTo>
                <a:cubicBezTo>
                  <a:pt x="1584" y="1780"/>
                  <a:pt x="1562" y="1759"/>
                  <a:pt x="1536" y="1759"/>
                </a:cubicBezTo>
                <a:close/>
                <a:moveTo>
                  <a:pt x="1536" y="1894"/>
                </a:moveTo>
                <a:cubicBezTo>
                  <a:pt x="1510" y="1894"/>
                  <a:pt x="1489" y="1916"/>
                  <a:pt x="1489" y="1942"/>
                </a:cubicBezTo>
                <a:cubicBezTo>
                  <a:pt x="1489" y="1968"/>
                  <a:pt x="1510" y="1989"/>
                  <a:pt x="1536" y="1989"/>
                </a:cubicBezTo>
                <a:cubicBezTo>
                  <a:pt x="1562" y="1989"/>
                  <a:pt x="1584" y="1968"/>
                  <a:pt x="1584" y="1942"/>
                </a:cubicBezTo>
                <a:cubicBezTo>
                  <a:pt x="1584" y="1916"/>
                  <a:pt x="1562" y="1894"/>
                  <a:pt x="1536" y="1894"/>
                </a:cubicBezTo>
                <a:close/>
                <a:moveTo>
                  <a:pt x="1536" y="2030"/>
                </a:moveTo>
                <a:cubicBezTo>
                  <a:pt x="1510" y="2030"/>
                  <a:pt x="1489" y="2051"/>
                  <a:pt x="1489" y="2077"/>
                </a:cubicBezTo>
                <a:cubicBezTo>
                  <a:pt x="1489" y="2103"/>
                  <a:pt x="1510" y="2125"/>
                  <a:pt x="1536" y="2125"/>
                </a:cubicBezTo>
                <a:cubicBezTo>
                  <a:pt x="1562" y="2125"/>
                  <a:pt x="1584" y="2103"/>
                  <a:pt x="1584" y="2077"/>
                </a:cubicBezTo>
                <a:cubicBezTo>
                  <a:pt x="1584" y="2051"/>
                  <a:pt x="1562" y="2030"/>
                  <a:pt x="1536" y="2030"/>
                </a:cubicBezTo>
                <a:close/>
                <a:moveTo>
                  <a:pt x="1536" y="2165"/>
                </a:moveTo>
                <a:cubicBezTo>
                  <a:pt x="1510" y="2165"/>
                  <a:pt x="1489" y="2186"/>
                  <a:pt x="1489" y="2213"/>
                </a:cubicBezTo>
                <a:cubicBezTo>
                  <a:pt x="1489" y="2239"/>
                  <a:pt x="1510" y="2260"/>
                  <a:pt x="1536" y="2260"/>
                </a:cubicBezTo>
                <a:cubicBezTo>
                  <a:pt x="1562" y="2260"/>
                  <a:pt x="1584" y="2239"/>
                  <a:pt x="1584" y="2213"/>
                </a:cubicBezTo>
                <a:cubicBezTo>
                  <a:pt x="1584" y="2186"/>
                  <a:pt x="1562" y="2165"/>
                  <a:pt x="1536" y="2165"/>
                </a:cubicBezTo>
                <a:close/>
                <a:moveTo>
                  <a:pt x="1536" y="2300"/>
                </a:moveTo>
                <a:cubicBezTo>
                  <a:pt x="1510" y="2300"/>
                  <a:pt x="1489" y="2322"/>
                  <a:pt x="1489" y="2348"/>
                </a:cubicBezTo>
                <a:cubicBezTo>
                  <a:pt x="1489" y="2374"/>
                  <a:pt x="1510" y="2396"/>
                  <a:pt x="1536" y="2396"/>
                </a:cubicBezTo>
                <a:cubicBezTo>
                  <a:pt x="1562" y="2396"/>
                  <a:pt x="1584" y="2374"/>
                  <a:pt x="1584" y="2348"/>
                </a:cubicBezTo>
                <a:cubicBezTo>
                  <a:pt x="1584" y="2322"/>
                  <a:pt x="1562" y="2300"/>
                  <a:pt x="1536" y="2300"/>
                </a:cubicBezTo>
                <a:close/>
                <a:moveTo>
                  <a:pt x="1536" y="2436"/>
                </a:moveTo>
                <a:cubicBezTo>
                  <a:pt x="1510" y="2436"/>
                  <a:pt x="1489" y="2457"/>
                  <a:pt x="1489" y="2483"/>
                </a:cubicBezTo>
                <a:cubicBezTo>
                  <a:pt x="1489" y="2510"/>
                  <a:pt x="1510" y="2531"/>
                  <a:pt x="1536" y="2531"/>
                </a:cubicBezTo>
                <a:cubicBezTo>
                  <a:pt x="1562" y="2531"/>
                  <a:pt x="1584" y="2510"/>
                  <a:pt x="1584" y="2483"/>
                </a:cubicBezTo>
                <a:cubicBezTo>
                  <a:pt x="1584" y="2457"/>
                  <a:pt x="1562" y="2436"/>
                  <a:pt x="1536" y="2436"/>
                </a:cubicBezTo>
                <a:close/>
                <a:moveTo>
                  <a:pt x="1401" y="1488"/>
                </a:moveTo>
                <a:cubicBezTo>
                  <a:pt x="1375" y="1488"/>
                  <a:pt x="1353" y="1510"/>
                  <a:pt x="1353" y="1536"/>
                </a:cubicBezTo>
                <a:cubicBezTo>
                  <a:pt x="1353" y="1562"/>
                  <a:pt x="1375" y="1583"/>
                  <a:pt x="1401" y="1583"/>
                </a:cubicBezTo>
                <a:cubicBezTo>
                  <a:pt x="1427" y="1583"/>
                  <a:pt x="1448" y="1562"/>
                  <a:pt x="1448" y="1536"/>
                </a:cubicBezTo>
                <a:cubicBezTo>
                  <a:pt x="1448" y="1510"/>
                  <a:pt x="1427" y="1488"/>
                  <a:pt x="1401" y="1488"/>
                </a:cubicBezTo>
                <a:close/>
                <a:moveTo>
                  <a:pt x="1401" y="1624"/>
                </a:moveTo>
                <a:cubicBezTo>
                  <a:pt x="1375" y="1624"/>
                  <a:pt x="1353" y="1645"/>
                  <a:pt x="1353" y="1671"/>
                </a:cubicBezTo>
                <a:cubicBezTo>
                  <a:pt x="1353" y="1697"/>
                  <a:pt x="1375" y="1719"/>
                  <a:pt x="1401" y="1719"/>
                </a:cubicBezTo>
                <a:cubicBezTo>
                  <a:pt x="1427" y="1719"/>
                  <a:pt x="1448" y="1697"/>
                  <a:pt x="1448" y="1671"/>
                </a:cubicBezTo>
                <a:cubicBezTo>
                  <a:pt x="1448" y="1645"/>
                  <a:pt x="1427" y="1624"/>
                  <a:pt x="1401" y="1624"/>
                </a:cubicBezTo>
                <a:close/>
                <a:moveTo>
                  <a:pt x="1401" y="1759"/>
                </a:moveTo>
                <a:cubicBezTo>
                  <a:pt x="1375" y="1759"/>
                  <a:pt x="1353" y="1780"/>
                  <a:pt x="1353" y="1807"/>
                </a:cubicBezTo>
                <a:cubicBezTo>
                  <a:pt x="1353" y="1833"/>
                  <a:pt x="1375" y="1854"/>
                  <a:pt x="1401" y="1854"/>
                </a:cubicBezTo>
                <a:cubicBezTo>
                  <a:pt x="1427" y="1854"/>
                  <a:pt x="1448" y="1833"/>
                  <a:pt x="1448" y="1807"/>
                </a:cubicBezTo>
                <a:cubicBezTo>
                  <a:pt x="1448" y="1780"/>
                  <a:pt x="1427" y="1759"/>
                  <a:pt x="1401" y="1759"/>
                </a:cubicBezTo>
                <a:close/>
                <a:moveTo>
                  <a:pt x="1401" y="1894"/>
                </a:moveTo>
                <a:cubicBezTo>
                  <a:pt x="1375" y="1894"/>
                  <a:pt x="1353" y="1916"/>
                  <a:pt x="1353" y="1942"/>
                </a:cubicBezTo>
                <a:cubicBezTo>
                  <a:pt x="1353" y="1968"/>
                  <a:pt x="1375" y="1989"/>
                  <a:pt x="1401" y="1989"/>
                </a:cubicBezTo>
                <a:cubicBezTo>
                  <a:pt x="1427" y="1989"/>
                  <a:pt x="1448" y="1968"/>
                  <a:pt x="1448" y="1942"/>
                </a:cubicBezTo>
                <a:cubicBezTo>
                  <a:pt x="1448" y="1916"/>
                  <a:pt x="1427" y="1894"/>
                  <a:pt x="1401" y="1894"/>
                </a:cubicBezTo>
                <a:close/>
                <a:moveTo>
                  <a:pt x="1401" y="2030"/>
                </a:moveTo>
                <a:cubicBezTo>
                  <a:pt x="1375" y="2030"/>
                  <a:pt x="1353" y="2051"/>
                  <a:pt x="1353" y="2077"/>
                </a:cubicBezTo>
                <a:cubicBezTo>
                  <a:pt x="1353" y="2103"/>
                  <a:pt x="1375" y="2125"/>
                  <a:pt x="1401" y="2125"/>
                </a:cubicBezTo>
                <a:cubicBezTo>
                  <a:pt x="1427" y="2125"/>
                  <a:pt x="1448" y="2103"/>
                  <a:pt x="1448" y="2077"/>
                </a:cubicBezTo>
                <a:cubicBezTo>
                  <a:pt x="1448" y="2051"/>
                  <a:pt x="1427" y="2030"/>
                  <a:pt x="1401" y="2030"/>
                </a:cubicBezTo>
                <a:close/>
                <a:moveTo>
                  <a:pt x="1401" y="2165"/>
                </a:moveTo>
                <a:cubicBezTo>
                  <a:pt x="1375" y="2165"/>
                  <a:pt x="1353" y="2186"/>
                  <a:pt x="1353" y="2213"/>
                </a:cubicBezTo>
                <a:cubicBezTo>
                  <a:pt x="1353" y="2239"/>
                  <a:pt x="1375" y="2260"/>
                  <a:pt x="1401" y="2260"/>
                </a:cubicBezTo>
                <a:cubicBezTo>
                  <a:pt x="1427" y="2260"/>
                  <a:pt x="1448" y="2239"/>
                  <a:pt x="1448" y="2213"/>
                </a:cubicBezTo>
                <a:cubicBezTo>
                  <a:pt x="1448" y="2186"/>
                  <a:pt x="1427" y="2165"/>
                  <a:pt x="1401" y="2165"/>
                </a:cubicBezTo>
                <a:close/>
                <a:moveTo>
                  <a:pt x="1266" y="1353"/>
                </a:moveTo>
                <a:cubicBezTo>
                  <a:pt x="1239" y="1353"/>
                  <a:pt x="1218" y="1374"/>
                  <a:pt x="1218" y="1401"/>
                </a:cubicBezTo>
                <a:cubicBezTo>
                  <a:pt x="1218" y="1427"/>
                  <a:pt x="1239" y="1448"/>
                  <a:pt x="1266" y="1448"/>
                </a:cubicBezTo>
                <a:cubicBezTo>
                  <a:pt x="1292" y="1448"/>
                  <a:pt x="1313" y="1427"/>
                  <a:pt x="1313" y="1401"/>
                </a:cubicBezTo>
                <a:cubicBezTo>
                  <a:pt x="1313" y="1374"/>
                  <a:pt x="1292" y="1353"/>
                  <a:pt x="1266" y="1353"/>
                </a:cubicBezTo>
                <a:close/>
                <a:moveTo>
                  <a:pt x="1266" y="1488"/>
                </a:moveTo>
                <a:cubicBezTo>
                  <a:pt x="1239" y="1488"/>
                  <a:pt x="1218" y="1510"/>
                  <a:pt x="1218" y="1536"/>
                </a:cubicBezTo>
                <a:cubicBezTo>
                  <a:pt x="1218" y="1562"/>
                  <a:pt x="1239" y="1583"/>
                  <a:pt x="1266" y="1583"/>
                </a:cubicBezTo>
                <a:cubicBezTo>
                  <a:pt x="1292" y="1583"/>
                  <a:pt x="1313" y="1562"/>
                  <a:pt x="1313" y="1536"/>
                </a:cubicBezTo>
                <a:cubicBezTo>
                  <a:pt x="1313" y="1510"/>
                  <a:pt x="1292" y="1488"/>
                  <a:pt x="1266" y="1488"/>
                </a:cubicBezTo>
                <a:close/>
                <a:moveTo>
                  <a:pt x="1266" y="1624"/>
                </a:moveTo>
                <a:cubicBezTo>
                  <a:pt x="1239" y="1624"/>
                  <a:pt x="1218" y="1645"/>
                  <a:pt x="1218" y="1671"/>
                </a:cubicBezTo>
                <a:cubicBezTo>
                  <a:pt x="1218" y="1697"/>
                  <a:pt x="1239" y="1719"/>
                  <a:pt x="1266" y="1719"/>
                </a:cubicBezTo>
                <a:cubicBezTo>
                  <a:pt x="1292" y="1719"/>
                  <a:pt x="1313" y="1697"/>
                  <a:pt x="1313" y="1671"/>
                </a:cubicBezTo>
                <a:cubicBezTo>
                  <a:pt x="1313" y="1645"/>
                  <a:pt x="1292" y="1624"/>
                  <a:pt x="1266" y="1624"/>
                </a:cubicBezTo>
                <a:close/>
                <a:moveTo>
                  <a:pt x="1266" y="1759"/>
                </a:moveTo>
                <a:cubicBezTo>
                  <a:pt x="1239" y="1759"/>
                  <a:pt x="1218" y="1780"/>
                  <a:pt x="1218" y="1807"/>
                </a:cubicBezTo>
                <a:cubicBezTo>
                  <a:pt x="1218" y="1833"/>
                  <a:pt x="1239" y="1854"/>
                  <a:pt x="1266" y="1854"/>
                </a:cubicBezTo>
                <a:cubicBezTo>
                  <a:pt x="1292" y="1854"/>
                  <a:pt x="1313" y="1833"/>
                  <a:pt x="1313" y="1807"/>
                </a:cubicBezTo>
                <a:cubicBezTo>
                  <a:pt x="1313" y="1780"/>
                  <a:pt x="1292" y="1759"/>
                  <a:pt x="1266" y="1759"/>
                </a:cubicBezTo>
                <a:close/>
                <a:moveTo>
                  <a:pt x="1266" y="1894"/>
                </a:moveTo>
                <a:cubicBezTo>
                  <a:pt x="1239" y="1894"/>
                  <a:pt x="1218" y="1916"/>
                  <a:pt x="1218" y="1942"/>
                </a:cubicBezTo>
                <a:cubicBezTo>
                  <a:pt x="1218" y="1968"/>
                  <a:pt x="1239" y="1989"/>
                  <a:pt x="1266" y="1989"/>
                </a:cubicBezTo>
                <a:cubicBezTo>
                  <a:pt x="1292" y="1989"/>
                  <a:pt x="1313" y="1968"/>
                  <a:pt x="1313" y="1942"/>
                </a:cubicBezTo>
                <a:cubicBezTo>
                  <a:pt x="1313" y="1916"/>
                  <a:pt x="1292" y="1894"/>
                  <a:pt x="1266" y="1894"/>
                </a:cubicBezTo>
                <a:close/>
                <a:moveTo>
                  <a:pt x="1266" y="2030"/>
                </a:moveTo>
                <a:cubicBezTo>
                  <a:pt x="1239" y="2030"/>
                  <a:pt x="1218" y="2051"/>
                  <a:pt x="1218" y="2077"/>
                </a:cubicBezTo>
                <a:cubicBezTo>
                  <a:pt x="1218" y="2103"/>
                  <a:pt x="1239" y="2125"/>
                  <a:pt x="1266" y="2125"/>
                </a:cubicBezTo>
                <a:cubicBezTo>
                  <a:pt x="1292" y="2125"/>
                  <a:pt x="1313" y="2103"/>
                  <a:pt x="1313" y="2077"/>
                </a:cubicBezTo>
                <a:cubicBezTo>
                  <a:pt x="1313" y="2051"/>
                  <a:pt x="1292" y="2030"/>
                  <a:pt x="1266" y="2030"/>
                </a:cubicBezTo>
                <a:close/>
                <a:moveTo>
                  <a:pt x="1130" y="1353"/>
                </a:moveTo>
                <a:cubicBezTo>
                  <a:pt x="1104" y="1353"/>
                  <a:pt x="1083" y="1374"/>
                  <a:pt x="1083" y="1401"/>
                </a:cubicBezTo>
                <a:cubicBezTo>
                  <a:pt x="1083" y="1427"/>
                  <a:pt x="1104" y="1448"/>
                  <a:pt x="1130" y="1448"/>
                </a:cubicBezTo>
                <a:cubicBezTo>
                  <a:pt x="1156" y="1448"/>
                  <a:pt x="1178" y="1427"/>
                  <a:pt x="1178" y="1401"/>
                </a:cubicBezTo>
                <a:cubicBezTo>
                  <a:pt x="1178" y="1374"/>
                  <a:pt x="1156" y="1353"/>
                  <a:pt x="1130" y="1353"/>
                </a:cubicBezTo>
                <a:close/>
                <a:moveTo>
                  <a:pt x="1130" y="1488"/>
                </a:moveTo>
                <a:cubicBezTo>
                  <a:pt x="1104" y="1488"/>
                  <a:pt x="1083" y="1510"/>
                  <a:pt x="1083" y="1536"/>
                </a:cubicBezTo>
                <a:cubicBezTo>
                  <a:pt x="1083" y="1562"/>
                  <a:pt x="1104" y="1583"/>
                  <a:pt x="1130" y="1583"/>
                </a:cubicBezTo>
                <a:cubicBezTo>
                  <a:pt x="1156" y="1583"/>
                  <a:pt x="1178" y="1562"/>
                  <a:pt x="1178" y="1536"/>
                </a:cubicBezTo>
                <a:cubicBezTo>
                  <a:pt x="1178" y="1510"/>
                  <a:pt x="1156" y="1488"/>
                  <a:pt x="1130" y="1488"/>
                </a:cubicBezTo>
                <a:close/>
                <a:moveTo>
                  <a:pt x="1130" y="1624"/>
                </a:moveTo>
                <a:cubicBezTo>
                  <a:pt x="1104" y="1624"/>
                  <a:pt x="1083" y="1645"/>
                  <a:pt x="1083" y="1671"/>
                </a:cubicBezTo>
                <a:cubicBezTo>
                  <a:pt x="1083" y="1697"/>
                  <a:pt x="1104" y="1719"/>
                  <a:pt x="1130" y="1719"/>
                </a:cubicBezTo>
                <a:cubicBezTo>
                  <a:pt x="1156" y="1719"/>
                  <a:pt x="1178" y="1697"/>
                  <a:pt x="1178" y="1671"/>
                </a:cubicBezTo>
                <a:cubicBezTo>
                  <a:pt x="1178" y="1645"/>
                  <a:pt x="1156" y="1624"/>
                  <a:pt x="1130" y="1624"/>
                </a:cubicBezTo>
                <a:close/>
                <a:moveTo>
                  <a:pt x="1130" y="1759"/>
                </a:moveTo>
                <a:cubicBezTo>
                  <a:pt x="1104" y="1759"/>
                  <a:pt x="1083" y="1780"/>
                  <a:pt x="1083" y="1807"/>
                </a:cubicBezTo>
                <a:cubicBezTo>
                  <a:pt x="1083" y="1833"/>
                  <a:pt x="1104" y="1854"/>
                  <a:pt x="1130" y="1854"/>
                </a:cubicBezTo>
                <a:cubicBezTo>
                  <a:pt x="1156" y="1854"/>
                  <a:pt x="1178" y="1833"/>
                  <a:pt x="1178" y="1807"/>
                </a:cubicBezTo>
                <a:cubicBezTo>
                  <a:pt x="1178" y="1780"/>
                  <a:pt x="1156" y="1759"/>
                  <a:pt x="1130" y="1759"/>
                </a:cubicBezTo>
                <a:close/>
                <a:moveTo>
                  <a:pt x="1130" y="1894"/>
                </a:moveTo>
                <a:cubicBezTo>
                  <a:pt x="1104" y="1894"/>
                  <a:pt x="1083" y="1916"/>
                  <a:pt x="1083" y="1942"/>
                </a:cubicBezTo>
                <a:cubicBezTo>
                  <a:pt x="1083" y="1968"/>
                  <a:pt x="1104" y="1989"/>
                  <a:pt x="1130" y="1989"/>
                </a:cubicBezTo>
                <a:cubicBezTo>
                  <a:pt x="1156" y="1989"/>
                  <a:pt x="1178" y="1968"/>
                  <a:pt x="1178" y="1942"/>
                </a:cubicBezTo>
                <a:cubicBezTo>
                  <a:pt x="1178" y="1916"/>
                  <a:pt x="1156" y="1894"/>
                  <a:pt x="1130" y="1894"/>
                </a:cubicBezTo>
                <a:close/>
                <a:moveTo>
                  <a:pt x="1130" y="2030"/>
                </a:moveTo>
                <a:cubicBezTo>
                  <a:pt x="1104" y="2030"/>
                  <a:pt x="1083" y="2051"/>
                  <a:pt x="1083" y="2077"/>
                </a:cubicBezTo>
                <a:cubicBezTo>
                  <a:pt x="1083" y="2103"/>
                  <a:pt x="1104" y="2125"/>
                  <a:pt x="1130" y="2125"/>
                </a:cubicBezTo>
                <a:cubicBezTo>
                  <a:pt x="1156" y="2125"/>
                  <a:pt x="1178" y="2103"/>
                  <a:pt x="1178" y="2077"/>
                </a:cubicBezTo>
                <a:cubicBezTo>
                  <a:pt x="1178" y="2051"/>
                  <a:pt x="1156" y="2030"/>
                  <a:pt x="1130" y="2030"/>
                </a:cubicBezTo>
                <a:close/>
                <a:moveTo>
                  <a:pt x="995" y="1353"/>
                </a:moveTo>
                <a:cubicBezTo>
                  <a:pt x="969" y="1353"/>
                  <a:pt x="947" y="1374"/>
                  <a:pt x="947" y="1401"/>
                </a:cubicBezTo>
                <a:cubicBezTo>
                  <a:pt x="947" y="1427"/>
                  <a:pt x="969" y="1448"/>
                  <a:pt x="995" y="1448"/>
                </a:cubicBezTo>
                <a:cubicBezTo>
                  <a:pt x="1021" y="1448"/>
                  <a:pt x="1042" y="1427"/>
                  <a:pt x="1042" y="1401"/>
                </a:cubicBezTo>
                <a:cubicBezTo>
                  <a:pt x="1042" y="1374"/>
                  <a:pt x="1021" y="1353"/>
                  <a:pt x="995" y="1353"/>
                </a:cubicBezTo>
                <a:close/>
                <a:moveTo>
                  <a:pt x="995" y="1488"/>
                </a:moveTo>
                <a:cubicBezTo>
                  <a:pt x="969" y="1488"/>
                  <a:pt x="947" y="1510"/>
                  <a:pt x="947" y="1536"/>
                </a:cubicBezTo>
                <a:cubicBezTo>
                  <a:pt x="947" y="1562"/>
                  <a:pt x="969" y="1583"/>
                  <a:pt x="995" y="1583"/>
                </a:cubicBezTo>
                <a:cubicBezTo>
                  <a:pt x="1021" y="1583"/>
                  <a:pt x="1042" y="1562"/>
                  <a:pt x="1042" y="1536"/>
                </a:cubicBezTo>
                <a:cubicBezTo>
                  <a:pt x="1042" y="1510"/>
                  <a:pt x="1021" y="1488"/>
                  <a:pt x="995" y="1488"/>
                </a:cubicBezTo>
                <a:close/>
                <a:moveTo>
                  <a:pt x="995" y="1624"/>
                </a:moveTo>
                <a:cubicBezTo>
                  <a:pt x="969" y="1624"/>
                  <a:pt x="947" y="1645"/>
                  <a:pt x="947" y="1671"/>
                </a:cubicBezTo>
                <a:cubicBezTo>
                  <a:pt x="947" y="1697"/>
                  <a:pt x="969" y="1719"/>
                  <a:pt x="995" y="1719"/>
                </a:cubicBezTo>
                <a:cubicBezTo>
                  <a:pt x="1021" y="1719"/>
                  <a:pt x="1042" y="1697"/>
                  <a:pt x="1042" y="1671"/>
                </a:cubicBezTo>
                <a:cubicBezTo>
                  <a:pt x="1042" y="1645"/>
                  <a:pt x="1021" y="1624"/>
                  <a:pt x="995" y="1624"/>
                </a:cubicBezTo>
                <a:close/>
                <a:moveTo>
                  <a:pt x="995" y="1759"/>
                </a:moveTo>
                <a:cubicBezTo>
                  <a:pt x="969" y="1759"/>
                  <a:pt x="947" y="1780"/>
                  <a:pt x="947" y="1807"/>
                </a:cubicBezTo>
                <a:cubicBezTo>
                  <a:pt x="947" y="1833"/>
                  <a:pt x="969" y="1854"/>
                  <a:pt x="995" y="1854"/>
                </a:cubicBezTo>
                <a:cubicBezTo>
                  <a:pt x="1021" y="1854"/>
                  <a:pt x="1042" y="1833"/>
                  <a:pt x="1042" y="1807"/>
                </a:cubicBezTo>
                <a:cubicBezTo>
                  <a:pt x="1042" y="1780"/>
                  <a:pt x="1021" y="1759"/>
                  <a:pt x="995" y="1759"/>
                </a:cubicBezTo>
                <a:close/>
                <a:moveTo>
                  <a:pt x="995" y="1894"/>
                </a:moveTo>
                <a:cubicBezTo>
                  <a:pt x="969" y="1894"/>
                  <a:pt x="947" y="1916"/>
                  <a:pt x="947" y="1942"/>
                </a:cubicBezTo>
                <a:cubicBezTo>
                  <a:pt x="947" y="1968"/>
                  <a:pt x="969" y="1989"/>
                  <a:pt x="995" y="1989"/>
                </a:cubicBezTo>
                <a:cubicBezTo>
                  <a:pt x="1021" y="1989"/>
                  <a:pt x="1042" y="1968"/>
                  <a:pt x="1042" y="1942"/>
                </a:cubicBezTo>
                <a:cubicBezTo>
                  <a:pt x="1042" y="1916"/>
                  <a:pt x="1021" y="1894"/>
                  <a:pt x="995" y="1894"/>
                </a:cubicBezTo>
                <a:close/>
                <a:moveTo>
                  <a:pt x="995" y="2030"/>
                </a:moveTo>
                <a:cubicBezTo>
                  <a:pt x="969" y="2030"/>
                  <a:pt x="947" y="2051"/>
                  <a:pt x="947" y="2077"/>
                </a:cubicBezTo>
                <a:cubicBezTo>
                  <a:pt x="947" y="2103"/>
                  <a:pt x="969" y="2125"/>
                  <a:pt x="995" y="2125"/>
                </a:cubicBezTo>
                <a:cubicBezTo>
                  <a:pt x="1021" y="2125"/>
                  <a:pt x="1042" y="2103"/>
                  <a:pt x="1042" y="2077"/>
                </a:cubicBezTo>
                <a:cubicBezTo>
                  <a:pt x="1042" y="2051"/>
                  <a:pt x="1021" y="2030"/>
                  <a:pt x="995" y="2030"/>
                </a:cubicBezTo>
                <a:close/>
                <a:moveTo>
                  <a:pt x="859" y="1353"/>
                </a:moveTo>
                <a:cubicBezTo>
                  <a:pt x="833" y="1353"/>
                  <a:pt x="812" y="1374"/>
                  <a:pt x="812" y="1401"/>
                </a:cubicBezTo>
                <a:cubicBezTo>
                  <a:pt x="812" y="1427"/>
                  <a:pt x="833" y="1448"/>
                  <a:pt x="859" y="1448"/>
                </a:cubicBezTo>
                <a:cubicBezTo>
                  <a:pt x="886" y="1448"/>
                  <a:pt x="907" y="1427"/>
                  <a:pt x="907" y="1401"/>
                </a:cubicBezTo>
                <a:cubicBezTo>
                  <a:pt x="907" y="1374"/>
                  <a:pt x="886" y="1353"/>
                  <a:pt x="859" y="1353"/>
                </a:cubicBezTo>
                <a:close/>
                <a:moveTo>
                  <a:pt x="859" y="1488"/>
                </a:moveTo>
                <a:cubicBezTo>
                  <a:pt x="833" y="1488"/>
                  <a:pt x="812" y="1510"/>
                  <a:pt x="812" y="1536"/>
                </a:cubicBezTo>
                <a:cubicBezTo>
                  <a:pt x="812" y="1562"/>
                  <a:pt x="833" y="1583"/>
                  <a:pt x="859" y="1583"/>
                </a:cubicBezTo>
                <a:cubicBezTo>
                  <a:pt x="886" y="1583"/>
                  <a:pt x="907" y="1562"/>
                  <a:pt x="907" y="1536"/>
                </a:cubicBezTo>
                <a:cubicBezTo>
                  <a:pt x="907" y="1510"/>
                  <a:pt x="886" y="1488"/>
                  <a:pt x="859" y="1488"/>
                </a:cubicBezTo>
                <a:close/>
                <a:moveTo>
                  <a:pt x="859" y="1624"/>
                </a:moveTo>
                <a:cubicBezTo>
                  <a:pt x="833" y="1624"/>
                  <a:pt x="812" y="1645"/>
                  <a:pt x="812" y="1671"/>
                </a:cubicBezTo>
                <a:cubicBezTo>
                  <a:pt x="812" y="1697"/>
                  <a:pt x="833" y="1719"/>
                  <a:pt x="859" y="1719"/>
                </a:cubicBezTo>
                <a:cubicBezTo>
                  <a:pt x="886" y="1719"/>
                  <a:pt x="907" y="1697"/>
                  <a:pt x="907" y="1671"/>
                </a:cubicBezTo>
                <a:cubicBezTo>
                  <a:pt x="907" y="1645"/>
                  <a:pt x="886" y="1624"/>
                  <a:pt x="859" y="1624"/>
                </a:cubicBezTo>
                <a:close/>
                <a:moveTo>
                  <a:pt x="859" y="1759"/>
                </a:moveTo>
                <a:cubicBezTo>
                  <a:pt x="833" y="1759"/>
                  <a:pt x="812" y="1780"/>
                  <a:pt x="812" y="1807"/>
                </a:cubicBezTo>
                <a:cubicBezTo>
                  <a:pt x="812" y="1833"/>
                  <a:pt x="833" y="1854"/>
                  <a:pt x="859" y="1854"/>
                </a:cubicBezTo>
                <a:cubicBezTo>
                  <a:pt x="886" y="1854"/>
                  <a:pt x="907" y="1833"/>
                  <a:pt x="907" y="1807"/>
                </a:cubicBezTo>
                <a:cubicBezTo>
                  <a:pt x="907" y="1780"/>
                  <a:pt x="886" y="1759"/>
                  <a:pt x="859" y="1759"/>
                </a:cubicBezTo>
                <a:close/>
                <a:moveTo>
                  <a:pt x="859" y="1894"/>
                </a:moveTo>
                <a:cubicBezTo>
                  <a:pt x="833" y="1894"/>
                  <a:pt x="812" y="1916"/>
                  <a:pt x="812" y="1942"/>
                </a:cubicBezTo>
                <a:cubicBezTo>
                  <a:pt x="812" y="1968"/>
                  <a:pt x="833" y="1989"/>
                  <a:pt x="859" y="1989"/>
                </a:cubicBezTo>
                <a:cubicBezTo>
                  <a:pt x="886" y="1989"/>
                  <a:pt x="907" y="1968"/>
                  <a:pt x="907" y="1942"/>
                </a:cubicBezTo>
                <a:cubicBezTo>
                  <a:pt x="907" y="1916"/>
                  <a:pt x="886" y="1894"/>
                  <a:pt x="859" y="1894"/>
                </a:cubicBezTo>
                <a:close/>
                <a:moveTo>
                  <a:pt x="859" y="2030"/>
                </a:moveTo>
                <a:cubicBezTo>
                  <a:pt x="833" y="2030"/>
                  <a:pt x="812" y="2051"/>
                  <a:pt x="812" y="2077"/>
                </a:cubicBezTo>
                <a:cubicBezTo>
                  <a:pt x="812" y="2103"/>
                  <a:pt x="833" y="2125"/>
                  <a:pt x="859" y="2125"/>
                </a:cubicBezTo>
                <a:cubicBezTo>
                  <a:pt x="886" y="2125"/>
                  <a:pt x="907" y="2103"/>
                  <a:pt x="907" y="2077"/>
                </a:cubicBezTo>
                <a:cubicBezTo>
                  <a:pt x="907" y="2051"/>
                  <a:pt x="886" y="2030"/>
                  <a:pt x="859" y="2030"/>
                </a:cubicBezTo>
                <a:close/>
                <a:moveTo>
                  <a:pt x="724" y="1353"/>
                </a:moveTo>
                <a:cubicBezTo>
                  <a:pt x="698" y="1353"/>
                  <a:pt x="677" y="1374"/>
                  <a:pt x="677" y="1401"/>
                </a:cubicBezTo>
                <a:cubicBezTo>
                  <a:pt x="677" y="1427"/>
                  <a:pt x="698" y="1448"/>
                  <a:pt x="724" y="1448"/>
                </a:cubicBezTo>
                <a:cubicBezTo>
                  <a:pt x="750" y="1448"/>
                  <a:pt x="772" y="1427"/>
                  <a:pt x="772" y="1401"/>
                </a:cubicBezTo>
                <a:cubicBezTo>
                  <a:pt x="772" y="1374"/>
                  <a:pt x="750" y="1353"/>
                  <a:pt x="724" y="1353"/>
                </a:cubicBezTo>
                <a:close/>
                <a:moveTo>
                  <a:pt x="724" y="1488"/>
                </a:moveTo>
                <a:cubicBezTo>
                  <a:pt x="698" y="1488"/>
                  <a:pt x="677" y="1510"/>
                  <a:pt x="677" y="1536"/>
                </a:cubicBezTo>
                <a:cubicBezTo>
                  <a:pt x="677" y="1562"/>
                  <a:pt x="698" y="1583"/>
                  <a:pt x="724" y="1583"/>
                </a:cubicBezTo>
                <a:cubicBezTo>
                  <a:pt x="750" y="1583"/>
                  <a:pt x="772" y="1562"/>
                  <a:pt x="772" y="1536"/>
                </a:cubicBezTo>
                <a:cubicBezTo>
                  <a:pt x="772" y="1510"/>
                  <a:pt x="750" y="1488"/>
                  <a:pt x="724" y="1488"/>
                </a:cubicBezTo>
                <a:close/>
                <a:moveTo>
                  <a:pt x="724" y="1624"/>
                </a:moveTo>
                <a:cubicBezTo>
                  <a:pt x="698" y="1624"/>
                  <a:pt x="677" y="1645"/>
                  <a:pt x="677" y="1671"/>
                </a:cubicBezTo>
                <a:cubicBezTo>
                  <a:pt x="677" y="1697"/>
                  <a:pt x="698" y="1719"/>
                  <a:pt x="724" y="1719"/>
                </a:cubicBezTo>
                <a:cubicBezTo>
                  <a:pt x="750" y="1719"/>
                  <a:pt x="772" y="1697"/>
                  <a:pt x="772" y="1671"/>
                </a:cubicBezTo>
                <a:cubicBezTo>
                  <a:pt x="772" y="1645"/>
                  <a:pt x="750" y="1624"/>
                  <a:pt x="724" y="1624"/>
                </a:cubicBezTo>
                <a:close/>
                <a:moveTo>
                  <a:pt x="724" y="1759"/>
                </a:moveTo>
                <a:cubicBezTo>
                  <a:pt x="698" y="1759"/>
                  <a:pt x="677" y="1780"/>
                  <a:pt x="677" y="1807"/>
                </a:cubicBezTo>
                <a:cubicBezTo>
                  <a:pt x="677" y="1833"/>
                  <a:pt x="698" y="1854"/>
                  <a:pt x="724" y="1854"/>
                </a:cubicBezTo>
                <a:cubicBezTo>
                  <a:pt x="750" y="1854"/>
                  <a:pt x="772" y="1833"/>
                  <a:pt x="772" y="1807"/>
                </a:cubicBezTo>
                <a:cubicBezTo>
                  <a:pt x="772" y="1780"/>
                  <a:pt x="750" y="1759"/>
                  <a:pt x="724" y="1759"/>
                </a:cubicBezTo>
                <a:close/>
                <a:moveTo>
                  <a:pt x="724" y="1894"/>
                </a:moveTo>
                <a:cubicBezTo>
                  <a:pt x="698" y="1894"/>
                  <a:pt x="677" y="1916"/>
                  <a:pt x="677" y="1942"/>
                </a:cubicBezTo>
                <a:cubicBezTo>
                  <a:pt x="677" y="1968"/>
                  <a:pt x="698" y="1989"/>
                  <a:pt x="724" y="1989"/>
                </a:cubicBezTo>
                <a:cubicBezTo>
                  <a:pt x="750" y="1989"/>
                  <a:pt x="772" y="1968"/>
                  <a:pt x="772" y="1942"/>
                </a:cubicBezTo>
                <a:cubicBezTo>
                  <a:pt x="772" y="1916"/>
                  <a:pt x="750" y="1894"/>
                  <a:pt x="724" y="1894"/>
                </a:cubicBezTo>
                <a:close/>
                <a:moveTo>
                  <a:pt x="724" y="2030"/>
                </a:moveTo>
                <a:cubicBezTo>
                  <a:pt x="698" y="2030"/>
                  <a:pt x="677" y="2051"/>
                  <a:pt x="677" y="2077"/>
                </a:cubicBezTo>
                <a:cubicBezTo>
                  <a:pt x="677" y="2103"/>
                  <a:pt x="698" y="2125"/>
                  <a:pt x="724" y="2125"/>
                </a:cubicBezTo>
                <a:cubicBezTo>
                  <a:pt x="750" y="2125"/>
                  <a:pt x="772" y="2103"/>
                  <a:pt x="772" y="2077"/>
                </a:cubicBezTo>
                <a:cubicBezTo>
                  <a:pt x="772" y="2051"/>
                  <a:pt x="750" y="2030"/>
                  <a:pt x="724" y="2030"/>
                </a:cubicBezTo>
                <a:close/>
                <a:moveTo>
                  <a:pt x="724" y="2165"/>
                </a:moveTo>
                <a:cubicBezTo>
                  <a:pt x="698" y="2165"/>
                  <a:pt x="677" y="2186"/>
                  <a:pt x="677" y="2213"/>
                </a:cubicBezTo>
                <a:cubicBezTo>
                  <a:pt x="677" y="2239"/>
                  <a:pt x="698" y="2260"/>
                  <a:pt x="724" y="2260"/>
                </a:cubicBezTo>
                <a:cubicBezTo>
                  <a:pt x="750" y="2260"/>
                  <a:pt x="772" y="2239"/>
                  <a:pt x="772" y="2213"/>
                </a:cubicBezTo>
                <a:cubicBezTo>
                  <a:pt x="772" y="2186"/>
                  <a:pt x="750" y="2165"/>
                  <a:pt x="724" y="2165"/>
                </a:cubicBezTo>
                <a:close/>
                <a:moveTo>
                  <a:pt x="589" y="1218"/>
                </a:moveTo>
                <a:cubicBezTo>
                  <a:pt x="563" y="1218"/>
                  <a:pt x="541" y="1239"/>
                  <a:pt x="541" y="1265"/>
                </a:cubicBezTo>
                <a:cubicBezTo>
                  <a:pt x="541" y="1291"/>
                  <a:pt x="563" y="1313"/>
                  <a:pt x="589" y="1313"/>
                </a:cubicBezTo>
                <a:cubicBezTo>
                  <a:pt x="615" y="1313"/>
                  <a:pt x="636" y="1291"/>
                  <a:pt x="636" y="1265"/>
                </a:cubicBezTo>
                <a:cubicBezTo>
                  <a:pt x="636" y="1239"/>
                  <a:pt x="615" y="1218"/>
                  <a:pt x="589" y="1218"/>
                </a:cubicBezTo>
                <a:close/>
                <a:moveTo>
                  <a:pt x="589" y="1353"/>
                </a:moveTo>
                <a:cubicBezTo>
                  <a:pt x="563" y="1353"/>
                  <a:pt x="541" y="1374"/>
                  <a:pt x="541" y="1401"/>
                </a:cubicBezTo>
                <a:cubicBezTo>
                  <a:pt x="541" y="1427"/>
                  <a:pt x="563" y="1448"/>
                  <a:pt x="589" y="1448"/>
                </a:cubicBezTo>
                <a:cubicBezTo>
                  <a:pt x="615" y="1448"/>
                  <a:pt x="636" y="1427"/>
                  <a:pt x="636" y="1401"/>
                </a:cubicBezTo>
                <a:cubicBezTo>
                  <a:pt x="636" y="1374"/>
                  <a:pt x="615" y="1353"/>
                  <a:pt x="589" y="1353"/>
                </a:cubicBezTo>
                <a:close/>
                <a:moveTo>
                  <a:pt x="589" y="1488"/>
                </a:moveTo>
                <a:cubicBezTo>
                  <a:pt x="563" y="1488"/>
                  <a:pt x="541" y="1510"/>
                  <a:pt x="541" y="1536"/>
                </a:cubicBezTo>
                <a:cubicBezTo>
                  <a:pt x="541" y="1562"/>
                  <a:pt x="563" y="1583"/>
                  <a:pt x="589" y="1583"/>
                </a:cubicBezTo>
                <a:cubicBezTo>
                  <a:pt x="615" y="1583"/>
                  <a:pt x="636" y="1562"/>
                  <a:pt x="636" y="1536"/>
                </a:cubicBezTo>
                <a:cubicBezTo>
                  <a:pt x="636" y="1510"/>
                  <a:pt x="615" y="1488"/>
                  <a:pt x="589" y="1488"/>
                </a:cubicBezTo>
                <a:close/>
                <a:moveTo>
                  <a:pt x="589" y="1624"/>
                </a:moveTo>
                <a:cubicBezTo>
                  <a:pt x="563" y="1624"/>
                  <a:pt x="541" y="1645"/>
                  <a:pt x="541" y="1671"/>
                </a:cubicBezTo>
                <a:cubicBezTo>
                  <a:pt x="541" y="1697"/>
                  <a:pt x="563" y="1719"/>
                  <a:pt x="589" y="1719"/>
                </a:cubicBezTo>
                <a:cubicBezTo>
                  <a:pt x="615" y="1719"/>
                  <a:pt x="636" y="1697"/>
                  <a:pt x="636" y="1671"/>
                </a:cubicBezTo>
                <a:cubicBezTo>
                  <a:pt x="636" y="1645"/>
                  <a:pt x="615" y="1624"/>
                  <a:pt x="589" y="1624"/>
                </a:cubicBezTo>
                <a:close/>
                <a:moveTo>
                  <a:pt x="589" y="1759"/>
                </a:moveTo>
                <a:cubicBezTo>
                  <a:pt x="563" y="1759"/>
                  <a:pt x="541" y="1780"/>
                  <a:pt x="541" y="1807"/>
                </a:cubicBezTo>
                <a:cubicBezTo>
                  <a:pt x="541" y="1833"/>
                  <a:pt x="563" y="1854"/>
                  <a:pt x="589" y="1854"/>
                </a:cubicBezTo>
                <a:cubicBezTo>
                  <a:pt x="615" y="1854"/>
                  <a:pt x="636" y="1833"/>
                  <a:pt x="636" y="1807"/>
                </a:cubicBezTo>
                <a:cubicBezTo>
                  <a:pt x="636" y="1780"/>
                  <a:pt x="615" y="1759"/>
                  <a:pt x="589" y="1759"/>
                </a:cubicBezTo>
                <a:close/>
                <a:moveTo>
                  <a:pt x="589" y="1894"/>
                </a:moveTo>
                <a:cubicBezTo>
                  <a:pt x="563" y="1894"/>
                  <a:pt x="541" y="1916"/>
                  <a:pt x="541" y="1942"/>
                </a:cubicBezTo>
                <a:cubicBezTo>
                  <a:pt x="541" y="1968"/>
                  <a:pt x="563" y="1989"/>
                  <a:pt x="589" y="1989"/>
                </a:cubicBezTo>
                <a:cubicBezTo>
                  <a:pt x="615" y="1989"/>
                  <a:pt x="636" y="1968"/>
                  <a:pt x="636" y="1942"/>
                </a:cubicBezTo>
                <a:cubicBezTo>
                  <a:pt x="636" y="1916"/>
                  <a:pt x="615" y="1894"/>
                  <a:pt x="589" y="1894"/>
                </a:cubicBezTo>
                <a:close/>
                <a:moveTo>
                  <a:pt x="589" y="2030"/>
                </a:moveTo>
                <a:cubicBezTo>
                  <a:pt x="563" y="2030"/>
                  <a:pt x="541" y="2051"/>
                  <a:pt x="541" y="2077"/>
                </a:cubicBezTo>
                <a:cubicBezTo>
                  <a:pt x="541" y="2103"/>
                  <a:pt x="563" y="2125"/>
                  <a:pt x="589" y="2125"/>
                </a:cubicBezTo>
                <a:cubicBezTo>
                  <a:pt x="615" y="2125"/>
                  <a:pt x="636" y="2103"/>
                  <a:pt x="636" y="2077"/>
                </a:cubicBezTo>
                <a:cubicBezTo>
                  <a:pt x="636" y="2051"/>
                  <a:pt x="615" y="2030"/>
                  <a:pt x="589" y="2030"/>
                </a:cubicBezTo>
                <a:close/>
                <a:moveTo>
                  <a:pt x="589" y="2165"/>
                </a:moveTo>
                <a:cubicBezTo>
                  <a:pt x="563" y="2165"/>
                  <a:pt x="541" y="2186"/>
                  <a:pt x="541" y="2213"/>
                </a:cubicBezTo>
                <a:cubicBezTo>
                  <a:pt x="541" y="2239"/>
                  <a:pt x="563" y="2260"/>
                  <a:pt x="589" y="2260"/>
                </a:cubicBezTo>
                <a:cubicBezTo>
                  <a:pt x="615" y="2260"/>
                  <a:pt x="636" y="2239"/>
                  <a:pt x="636" y="2213"/>
                </a:cubicBezTo>
                <a:cubicBezTo>
                  <a:pt x="636" y="2186"/>
                  <a:pt x="615" y="2165"/>
                  <a:pt x="589" y="2165"/>
                </a:cubicBezTo>
                <a:close/>
                <a:moveTo>
                  <a:pt x="589" y="2300"/>
                </a:moveTo>
                <a:cubicBezTo>
                  <a:pt x="563" y="2300"/>
                  <a:pt x="541" y="2322"/>
                  <a:pt x="541" y="2348"/>
                </a:cubicBezTo>
                <a:cubicBezTo>
                  <a:pt x="541" y="2374"/>
                  <a:pt x="563" y="2396"/>
                  <a:pt x="589" y="2396"/>
                </a:cubicBezTo>
                <a:cubicBezTo>
                  <a:pt x="615" y="2396"/>
                  <a:pt x="636" y="2374"/>
                  <a:pt x="636" y="2348"/>
                </a:cubicBezTo>
                <a:cubicBezTo>
                  <a:pt x="636" y="2322"/>
                  <a:pt x="615" y="2300"/>
                  <a:pt x="589" y="2300"/>
                </a:cubicBezTo>
                <a:close/>
                <a:moveTo>
                  <a:pt x="453" y="1218"/>
                </a:moveTo>
                <a:cubicBezTo>
                  <a:pt x="427" y="1218"/>
                  <a:pt x="406" y="1239"/>
                  <a:pt x="406" y="1265"/>
                </a:cubicBezTo>
                <a:cubicBezTo>
                  <a:pt x="406" y="1291"/>
                  <a:pt x="427" y="1313"/>
                  <a:pt x="453" y="1313"/>
                </a:cubicBezTo>
                <a:cubicBezTo>
                  <a:pt x="480" y="1313"/>
                  <a:pt x="501" y="1291"/>
                  <a:pt x="501" y="1265"/>
                </a:cubicBezTo>
                <a:cubicBezTo>
                  <a:pt x="501" y="1239"/>
                  <a:pt x="480" y="1218"/>
                  <a:pt x="453" y="1218"/>
                </a:cubicBezTo>
                <a:close/>
                <a:moveTo>
                  <a:pt x="453" y="1353"/>
                </a:moveTo>
                <a:cubicBezTo>
                  <a:pt x="427" y="1353"/>
                  <a:pt x="406" y="1374"/>
                  <a:pt x="406" y="1401"/>
                </a:cubicBezTo>
                <a:cubicBezTo>
                  <a:pt x="406" y="1427"/>
                  <a:pt x="427" y="1448"/>
                  <a:pt x="453" y="1448"/>
                </a:cubicBezTo>
                <a:cubicBezTo>
                  <a:pt x="480" y="1448"/>
                  <a:pt x="501" y="1427"/>
                  <a:pt x="501" y="1401"/>
                </a:cubicBezTo>
                <a:cubicBezTo>
                  <a:pt x="501" y="1374"/>
                  <a:pt x="480" y="1353"/>
                  <a:pt x="453" y="1353"/>
                </a:cubicBezTo>
                <a:close/>
                <a:moveTo>
                  <a:pt x="453" y="1488"/>
                </a:moveTo>
                <a:cubicBezTo>
                  <a:pt x="427" y="1488"/>
                  <a:pt x="406" y="1510"/>
                  <a:pt x="406" y="1536"/>
                </a:cubicBezTo>
                <a:cubicBezTo>
                  <a:pt x="406" y="1562"/>
                  <a:pt x="427" y="1583"/>
                  <a:pt x="453" y="1583"/>
                </a:cubicBezTo>
                <a:cubicBezTo>
                  <a:pt x="480" y="1583"/>
                  <a:pt x="501" y="1562"/>
                  <a:pt x="501" y="1536"/>
                </a:cubicBezTo>
                <a:cubicBezTo>
                  <a:pt x="501" y="1510"/>
                  <a:pt x="480" y="1488"/>
                  <a:pt x="453" y="1488"/>
                </a:cubicBezTo>
                <a:close/>
                <a:moveTo>
                  <a:pt x="453" y="1624"/>
                </a:moveTo>
                <a:cubicBezTo>
                  <a:pt x="427" y="1624"/>
                  <a:pt x="406" y="1645"/>
                  <a:pt x="406" y="1671"/>
                </a:cubicBezTo>
                <a:cubicBezTo>
                  <a:pt x="406" y="1697"/>
                  <a:pt x="427" y="1719"/>
                  <a:pt x="453" y="1719"/>
                </a:cubicBezTo>
                <a:cubicBezTo>
                  <a:pt x="480" y="1719"/>
                  <a:pt x="501" y="1697"/>
                  <a:pt x="501" y="1671"/>
                </a:cubicBezTo>
                <a:cubicBezTo>
                  <a:pt x="501" y="1645"/>
                  <a:pt x="480" y="1624"/>
                  <a:pt x="453" y="1624"/>
                </a:cubicBezTo>
                <a:close/>
                <a:moveTo>
                  <a:pt x="453" y="1759"/>
                </a:moveTo>
                <a:cubicBezTo>
                  <a:pt x="427" y="1759"/>
                  <a:pt x="406" y="1780"/>
                  <a:pt x="406" y="1807"/>
                </a:cubicBezTo>
                <a:cubicBezTo>
                  <a:pt x="406" y="1833"/>
                  <a:pt x="427" y="1854"/>
                  <a:pt x="453" y="1854"/>
                </a:cubicBezTo>
                <a:cubicBezTo>
                  <a:pt x="480" y="1854"/>
                  <a:pt x="501" y="1833"/>
                  <a:pt x="501" y="1807"/>
                </a:cubicBezTo>
                <a:cubicBezTo>
                  <a:pt x="501" y="1780"/>
                  <a:pt x="480" y="1759"/>
                  <a:pt x="453" y="1759"/>
                </a:cubicBezTo>
                <a:close/>
                <a:moveTo>
                  <a:pt x="453" y="1894"/>
                </a:moveTo>
                <a:cubicBezTo>
                  <a:pt x="427" y="1894"/>
                  <a:pt x="406" y="1916"/>
                  <a:pt x="406" y="1942"/>
                </a:cubicBezTo>
                <a:cubicBezTo>
                  <a:pt x="406" y="1968"/>
                  <a:pt x="427" y="1989"/>
                  <a:pt x="453" y="1989"/>
                </a:cubicBezTo>
                <a:cubicBezTo>
                  <a:pt x="480" y="1989"/>
                  <a:pt x="501" y="1968"/>
                  <a:pt x="501" y="1942"/>
                </a:cubicBezTo>
                <a:cubicBezTo>
                  <a:pt x="501" y="1916"/>
                  <a:pt x="480" y="1894"/>
                  <a:pt x="453" y="1894"/>
                </a:cubicBezTo>
                <a:close/>
                <a:moveTo>
                  <a:pt x="453" y="2030"/>
                </a:moveTo>
                <a:cubicBezTo>
                  <a:pt x="427" y="2030"/>
                  <a:pt x="406" y="2051"/>
                  <a:pt x="406" y="2077"/>
                </a:cubicBezTo>
                <a:cubicBezTo>
                  <a:pt x="406" y="2103"/>
                  <a:pt x="427" y="2125"/>
                  <a:pt x="453" y="2125"/>
                </a:cubicBezTo>
                <a:cubicBezTo>
                  <a:pt x="480" y="2125"/>
                  <a:pt x="501" y="2103"/>
                  <a:pt x="501" y="2077"/>
                </a:cubicBezTo>
                <a:cubicBezTo>
                  <a:pt x="501" y="2051"/>
                  <a:pt x="480" y="2030"/>
                  <a:pt x="453" y="2030"/>
                </a:cubicBezTo>
                <a:close/>
                <a:moveTo>
                  <a:pt x="453" y="2165"/>
                </a:moveTo>
                <a:cubicBezTo>
                  <a:pt x="427" y="2165"/>
                  <a:pt x="406" y="2186"/>
                  <a:pt x="406" y="2213"/>
                </a:cubicBezTo>
                <a:cubicBezTo>
                  <a:pt x="406" y="2239"/>
                  <a:pt x="427" y="2260"/>
                  <a:pt x="453" y="2260"/>
                </a:cubicBezTo>
                <a:cubicBezTo>
                  <a:pt x="480" y="2260"/>
                  <a:pt x="501" y="2239"/>
                  <a:pt x="501" y="2213"/>
                </a:cubicBezTo>
                <a:cubicBezTo>
                  <a:pt x="501" y="2186"/>
                  <a:pt x="480" y="2165"/>
                  <a:pt x="453" y="2165"/>
                </a:cubicBezTo>
                <a:close/>
                <a:moveTo>
                  <a:pt x="453" y="2300"/>
                </a:moveTo>
                <a:cubicBezTo>
                  <a:pt x="427" y="2300"/>
                  <a:pt x="406" y="2322"/>
                  <a:pt x="406" y="2348"/>
                </a:cubicBezTo>
                <a:cubicBezTo>
                  <a:pt x="406" y="2374"/>
                  <a:pt x="427" y="2396"/>
                  <a:pt x="453" y="2396"/>
                </a:cubicBezTo>
                <a:cubicBezTo>
                  <a:pt x="480" y="2396"/>
                  <a:pt x="501" y="2374"/>
                  <a:pt x="501" y="2348"/>
                </a:cubicBezTo>
                <a:cubicBezTo>
                  <a:pt x="501" y="2322"/>
                  <a:pt x="480" y="2300"/>
                  <a:pt x="453" y="2300"/>
                </a:cubicBezTo>
                <a:close/>
                <a:moveTo>
                  <a:pt x="318" y="1353"/>
                </a:moveTo>
                <a:cubicBezTo>
                  <a:pt x="292" y="1353"/>
                  <a:pt x="271" y="1374"/>
                  <a:pt x="271" y="1401"/>
                </a:cubicBezTo>
                <a:cubicBezTo>
                  <a:pt x="271" y="1427"/>
                  <a:pt x="292" y="1448"/>
                  <a:pt x="318" y="1448"/>
                </a:cubicBezTo>
                <a:cubicBezTo>
                  <a:pt x="344" y="1448"/>
                  <a:pt x="366" y="1427"/>
                  <a:pt x="366" y="1401"/>
                </a:cubicBezTo>
                <a:cubicBezTo>
                  <a:pt x="366" y="1374"/>
                  <a:pt x="344" y="1353"/>
                  <a:pt x="318" y="1353"/>
                </a:cubicBezTo>
                <a:close/>
                <a:moveTo>
                  <a:pt x="318" y="1488"/>
                </a:moveTo>
                <a:cubicBezTo>
                  <a:pt x="292" y="1488"/>
                  <a:pt x="271" y="1510"/>
                  <a:pt x="271" y="1536"/>
                </a:cubicBezTo>
                <a:cubicBezTo>
                  <a:pt x="271" y="1562"/>
                  <a:pt x="292" y="1583"/>
                  <a:pt x="318" y="1583"/>
                </a:cubicBezTo>
                <a:cubicBezTo>
                  <a:pt x="344" y="1583"/>
                  <a:pt x="366" y="1562"/>
                  <a:pt x="366" y="1536"/>
                </a:cubicBezTo>
                <a:cubicBezTo>
                  <a:pt x="366" y="1510"/>
                  <a:pt x="344" y="1488"/>
                  <a:pt x="318" y="1488"/>
                </a:cubicBezTo>
                <a:close/>
                <a:moveTo>
                  <a:pt x="318" y="1624"/>
                </a:moveTo>
                <a:cubicBezTo>
                  <a:pt x="292" y="1624"/>
                  <a:pt x="271" y="1645"/>
                  <a:pt x="271" y="1671"/>
                </a:cubicBezTo>
                <a:cubicBezTo>
                  <a:pt x="271" y="1697"/>
                  <a:pt x="292" y="1719"/>
                  <a:pt x="318" y="1719"/>
                </a:cubicBezTo>
                <a:cubicBezTo>
                  <a:pt x="344" y="1719"/>
                  <a:pt x="366" y="1697"/>
                  <a:pt x="366" y="1671"/>
                </a:cubicBezTo>
                <a:cubicBezTo>
                  <a:pt x="366" y="1645"/>
                  <a:pt x="344" y="1624"/>
                  <a:pt x="318" y="1624"/>
                </a:cubicBezTo>
                <a:close/>
                <a:moveTo>
                  <a:pt x="318" y="1759"/>
                </a:moveTo>
                <a:cubicBezTo>
                  <a:pt x="292" y="1759"/>
                  <a:pt x="271" y="1780"/>
                  <a:pt x="271" y="1807"/>
                </a:cubicBezTo>
                <a:cubicBezTo>
                  <a:pt x="271" y="1833"/>
                  <a:pt x="292" y="1854"/>
                  <a:pt x="318" y="1854"/>
                </a:cubicBezTo>
                <a:cubicBezTo>
                  <a:pt x="344" y="1854"/>
                  <a:pt x="366" y="1833"/>
                  <a:pt x="366" y="1807"/>
                </a:cubicBezTo>
                <a:cubicBezTo>
                  <a:pt x="366" y="1780"/>
                  <a:pt x="344" y="1759"/>
                  <a:pt x="318" y="1759"/>
                </a:cubicBezTo>
                <a:close/>
                <a:moveTo>
                  <a:pt x="318" y="1894"/>
                </a:moveTo>
                <a:cubicBezTo>
                  <a:pt x="292" y="1894"/>
                  <a:pt x="271" y="1916"/>
                  <a:pt x="271" y="1942"/>
                </a:cubicBezTo>
                <a:cubicBezTo>
                  <a:pt x="271" y="1968"/>
                  <a:pt x="292" y="1989"/>
                  <a:pt x="318" y="1989"/>
                </a:cubicBezTo>
                <a:cubicBezTo>
                  <a:pt x="344" y="1989"/>
                  <a:pt x="366" y="1968"/>
                  <a:pt x="366" y="1942"/>
                </a:cubicBezTo>
                <a:cubicBezTo>
                  <a:pt x="366" y="1916"/>
                  <a:pt x="344" y="1894"/>
                  <a:pt x="318" y="1894"/>
                </a:cubicBezTo>
                <a:close/>
                <a:moveTo>
                  <a:pt x="318" y="2030"/>
                </a:moveTo>
                <a:cubicBezTo>
                  <a:pt x="292" y="2030"/>
                  <a:pt x="271" y="2051"/>
                  <a:pt x="271" y="2077"/>
                </a:cubicBezTo>
                <a:cubicBezTo>
                  <a:pt x="271" y="2103"/>
                  <a:pt x="292" y="2125"/>
                  <a:pt x="318" y="2125"/>
                </a:cubicBezTo>
                <a:cubicBezTo>
                  <a:pt x="344" y="2125"/>
                  <a:pt x="366" y="2103"/>
                  <a:pt x="366" y="2077"/>
                </a:cubicBezTo>
                <a:cubicBezTo>
                  <a:pt x="366" y="2051"/>
                  <a:pt x="344" y="2030"/>
                  <a:pt x="318" y="2030"/>
                </a:cubicBezTo>
                <a:close/>
                <a:moveTo>
                  <a:pt x="318" y="2165"/>
                </a:moveTo>
                <a:cubicBezTo>
                  <a:pt x="292" y="2165"/>
                  <a:pt x="271" y="2186"/>
                  <a:pt x="271" y="2213"/>
                </a:cubicBezTo>
                <a:cubicBezTo>
                  <a:pt x="271" y="2239"/>
                  <a:pt x="292" y="2260"/>
                  <a:pt x="318" y="2260"/>
                </a:cubicBezTo>
                <a:cubicBezTo>
                  <a:pt x="344" y="2260"/>
                  <a:pt x="366" y="2239"/>
                  <a:pt x="366" y="2213"/>
                </a:cubicBezTo>
                <a:cubicBezTo>
                  <a:pt x="366" y="2186"/>
                  <a:pt x="344" y="2165"/>
                  <a:pt x="318" y="2165"/>
                </a:cubicBezTo>
                <a:close/>
                <a:moveTo>
                  <a:pt x="318" y="2300"/>
                </a:moveTo>
                <a:cubicBezTo>
                  <a:pt x="292" y="2300"/>
                  <a:pt x="271" y="2322"/>
                  <a:pt x="271" y="2348"/>
                </a:cubicBezTo>
                <a:cubicBezTo>
                  <a:pt x="271" y="2374"/>
                  <a:pt x="292" y="2396"/>
                  <a:pt x="318" y="2396"/>
                </a:cubicBezTo>
                <a:cubicBezTo>
                  <a:pt x="344" y="2396"/>
                  <a:pt x="366" y="2374"/>
                  <a:pt x="366" y="2348"/>
                </a:cubicBezTo>
                <a:cubicBezTo>
                  <a:pt x="366" y="2322"/>
                  <a:pt x="344" y="2300"/>
                  <a:pt x="318" y="2300"/>
                </a:cubicBezTo>
                <a:close/>
                <a:moveTo>
                  <a:pt x="318" y="2436"/>
                </a:moveTo>
                <a:cubicBezTo>
                  <a:pt x="292" y="2436"/>
                  <a:pt x="271" y="2457"/>
                  <a:pt x="271" y="2483"/>
                </a:cubicBezTo>
                <a:cubicBezTo>
                  <a:pt x="271" y="2510"/>
                  <a:pt x="292" y="2531"/>
                  <a:pt x="318" y="2531"/>
                </a:cubicBezTo>
                <a:cubicBezTo>
                  <a:pt x="344" y="2531"/>
                  <a:pt x="366" y="2510"/>
                  <a:pt x="366" y="2483"/>
                </a:cubicBezTo>
                <a:cubicBezTo>
                  <a:pt x="366" y="2457"/>
                  <a:pt x="344" y="2436"/>
                  <a:pt x="318" y="2436"/>
                </a:cubicBezTo>
                <a:close/>
                <a:moveTo>
                  <a:pt x="183" y="1488"/>
                </a:moveTo>
                <a:cubicBezTo>
                  <a:pt x="157" y="1488"/>
                  <a:pt x="135" y="1510"/>
                  <a:pt x="135" y="1536"/>
                </a:cubicBezTo>
                <a:cubicBezTo>
                  <a:pt x="135" y="1562"/>
                  <a:pt x="157" y="1583"/>
                  <a:pt x="183" y="1583"/>
                </a:cubicBezTo>
                <a:cubicBezTo>
                  <a:pt x="209" y="1583"/>
                  <a:pt x="230" y="1562"/>
                  <a:pt x="230" y="1536"/>
                </a:cubicBezTo>
                <a:cubicBezTo>
                  <a:pt x="230" y="1510"/>
                  <a:pt x="209" y="1488"/>
                  <a:pt x="183" y="1488"/>
                </a:cubicBezTo>
                <a:close/>
                <a:moveTo>
                  <a:pt x="183" y="1624"/>
                </a:moveTo>
                <a:cubicBezTo>
                  <a:pt x="157" y="1624"/>
                  <a:pt x="135" y="1645"/>
                  <a:pt x="135" y="1671"/>
                </a:cubicBezTo>
                <a:cubicBezTo>
                  <a:pt x="135" y="1697"/>
                  <a:pt x="157" y="1719"/>
                  <a:pt x="183" y="1719"/>
                </a:cubicBezTo>
                <a:cubicBezTo>
                  <a:pt x="209" y="1719"/>
                  <a:pt x="230" y="1697"/>
                  <a:pt x="230" y="1671"/>
                </a:cubicBezTo>
                <a:cubicBezTo>
                  <a:pt x="230" y="1645"/>
                  <a:pt x="209" y="1624"/>
                  <a:pt x="183" y="1624"/>
                </a:cubicBezTo>
                <a:close/>
                <a:moveTo>
                  <a:pt x="183" y="1759"/>
                </a:moveTo>
                <a:cubicBezTo>
                  <a:pt x="157" y="1759"/>
                  <a:pt x="135" y="1780"/>
                  <a:pt x="135" y="1807"/>
                </a:cubicBezTo>
                <a:cubicBezTo>
                  <a:pt x="135" y="1833"/>
                  <a:pt x="157" y="1854"/>
                  <a:pt x="183" y="1854"/>
                </a:cubicBezTo>
                <a:cubicBezTo>
                  <a:pt x="209" y="1854"/>
                  <a:pt x="230" y="1833"/>
                  <a:pt x="230" y="1807"/>
                </a:cubicBezTo>
                <a:cubicBezTo>
                  <a:pt x="230" y="1780"/>
                  <a:pt x="209" y="1759"/>
                  <a:pt x="183" y="1759"/>
                </a:cubicBezTo>
                <a:close/>
                <a:moveTo>
                  <a:pt x="183" y="1894"/>
                </a:moveTo>
                <a:cubicBezTo>
                  <a:pt x="157" y="1894"/>
                  <a:pt x="135" y="1916"/>
                  <a:pt x="135" y="1942"/>
                </a:cubicBezTo>
                <a:cubicBezTo>
                  <a:pt x="135" y="1968"/>
                  <a:pt x="157" y="1989"/>
                  <a:pt x="183" y="1989"/>
                </a:cubicBezTo>
                <a:cubicBezTo>
                  <a:pt x="209" y="1989"/>
                  <a:pt x="230" y="1968"/>
                  <a:pt x="230" y="1942"/>
                </a:cubicBezTo>
                <a:cubicBezTo>
                  <a:pt x="230" y="1916"/>
                  <a:pt x="209" y="1894"/>
                  <a:pt x="183" y="1894"/>
                </a:cubicBezTo>
                <a:close/>
                <a:moveTo>
                  <a:pt x="183" y="2030"/>
                </a:moveTo>
                <a:cubicBezTo>
                  <a:pt x="157" y="2030"/>
                  <a:pt x="135" y="2051"/>
                  <a:pt x="135" y="2077"/>
                </a:cubicBezTo>
                <a:cubicBezTo>
                  <a:pt x="135" y="2103"/>
                  <a:pt x="157" y="2125"/>
                  <a:pt x="183" y="2125"/>
                </a:cubicBezTo>
                <a:cubicBezTo>
                  <a:pt x="209" y="2125"/>
                  <a:pt x="230" y="2103"/>
                  <a:pt x="230" y="2077"/>
                </a:cubicBezTo>
                <a:cubicBezTo>
                  <a:pt x="230" y="2051"/>
                  <a:pt x="209" y="2030"/>
                  <a:pt x="183" y="2030"/>
                </a:cubicBezTo>
                <a:close/>
                <a:moveTo>
                  <a:pt x="183" y="2436"/>
                </a:moveTo>
                <a:cubicBezTo>
                  <a:pt x="157" y="2436"/>
                  <a:pt x="135" y="2457"/>
                  <a:pt x="135" y="2483"/>
                </a:cubicBezTo>
                <a:cubicBezTo>
                  <a:pt x="135" y="2510"/>
                  <a:pt x="157" y="2531"/>
                  <a:pt x="183" y="2531"/>
                </a:cubicBezTo>
                <a:cubicBezTo>
                  <a:pt x="209" y="2531"/>
                  <a:pt x="230" y="2510"/>
                  <a:pt x="230" y="2483"/>
                </a:cubicBezTo>
                <a:cubicBezTo>
                  <a:pt x="230" y="2457"/>
                  <a:pt x="209" y="2436"/>
                  <a:pt x="183" y="2436"/>
                </a:cubicBezTo>
                <a:close/>
                <a:moveTo>
                  <a:pt x="47" y="1488"/>
                </a:moveTo>
                <a:cubicBezTo>
                  <a:pt x="21" y="1488"/>
                  <a:pt x="0" y="1510"/>
                  <a:pt x="0" y="1536"/>
                </a:cubicBezTo>
                <a:cubicBezTo>
                  <a:pt x="0" y="1562"/>
                  <a:pt x="21" y="1583"/>
                  <a:pt x="47" y="1583"/>
                </a:cubicBezTo>
                <a:cubicBezTo>
                  <a:pt x="74" y="1583"/>
                  <a:pt x="95" y="1562"/>
                  <a:pt x="95" y="1536"/>
                </a:cubicBezTo>
                <a:cubicBezTo>
                  <a:pt x="95" y="1510"/>
                  <a:pt x="74" y="1488"/>
                  <a:pt x="47" y="1488"/>
                </a:cubicBezTo>
                <a:close/>
                <a:moveTo>
                  <a:pt x="47" y="1624"/>
                </a:moveTo>
                <a:cubicBezTo>
                  <a:pt x="21" y="1624"/>
                  <a:pt x="0" y="1645"/>
                  <a:pt x="0" y="1671"/>
                </a:cubicBezTo>
                <a:cubicBezTo>
                  <a:pt x="0" y="1697"/>
                  <a:pt x="21" y="1719"/>
                  <a:pt x="47" y="1719"/>
                </a:cubicBezTo>
                <a:cubicBezTo>
                  <a:pt x="74" y="1719"/>
                  <a:pt x="95" y="1697"/>
                  <a:pt x="95" y="1671"/>
                </a:cubicBezTo>
                <a:cubicBezTo>
                  <a:pt x="95" y="1645"/>
                  <a:pt x="74" y="1624"/>
                  <a:pt x="47" y="1624"/>
                </a:cubicBezTo>
                <a:close/>
                <a:moveTo>
                  <a:pt x="47" y="1759"/>
                </a:moveTo>
                <a:cubicBezTo>
                  <a:pt x="21" y="1759"/>
                  <a:pt x="0" y="1780"/>
                  <a:pt x="0" y="1807"/>
                </a:cubicBezTo>
                <a:cubicBezTo>
                  <a:pt x="0" y="1833"/>
                  <a:pt x="21" y="1854"/>
                  <a:pt x="47" y="1854"/>
                </a:cubicBezTo>
                <a:cubicBezTo>
                  <a:pt x="74" y="1854"/>
                  <a:pt x="95" y="1833"/>
                  <a:pt x="95" y="1807"/>
                </a:cubicBezTo>
                <a:cubicBezTo>
                  <a:pt x="95" y="1780"/>
                  <a:pt x="74" y="1759"/>
                  <a:pt x="47" y="1759"/>
                </a:cubicBezTo>
                <a:close/>
                <a:moveTo>
                  <a:pt x="47" y="2436"/>
                </a:moveTo>
                <a:cubicBezTo>
                  <a:pt x="21" y="2436"/>
                  <a:pt x="0" y="2457"/>
                  <a:pt x="0" y="2483"/>
                </a:cubicBezTo>
                <a:cubicBezTo>
                  <a:pt x="0" y="2510"/>
                  <a:pt x="21" y="2531"/>
                  <a:pt x="47" y="2531"/>
                </a:cubicBezTo>
                <a:cubicBezTo>
                  <a:pt x="74" y="2531"/>
                  <a:pt x="95" y="2510"/>
                  <a:pt x="95" y="2483"/>
                </a:cubicBezTo>
                <a:cubicBezTo>
                  <a:pt x="95" y="2457"/>
                  <a:pt x="74" y="2436"/>
                  <a:pt x="47" y="2436"/>
                </a:cubicBezTo>
                <a:close/>
                <a:moveTo>
                  <a:pt x="47" y="2571"/>
                </a:moveTo>
                <a:cubicBezTo>
                  <a:pt x="21" y="2571"/>
                  <a:pt x="0" y="2593"/>
                  <a:pt x="0" y="2619"/>
                </a:cubicBezTo>
                <a:cubicBezTo>
                  <a:pt x="0" y="2645"/>
                  <a:pt x="21" y="2666"/>
                  <a:pt x="47" y="2666"/>
                </a:cubicBezTo>
                <a:cubicBezTo>
                  <a:pt x="74" y="2666"/>
                  <a:pt x="95" y="2645"/>
                  <a:pt x="95" y="2619"/>
                </a:cubicBezTo>
                <a:cubicBezTo>
                  <a:pt x="95" y="2593"/>
                  <a:pt x="74" y="2571"/>
                  <a:pt x="47" y="2571"/>
                </a:cubicBezTo>
                <a:close/>
              </a:path>
            </a:pathLst>
          </a:custGeom>
          <a:solidFill>
            <a:srgbClr val="B9C8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97" name="Google Shape;197;p3"/>
          <p:cNvSpPr/>
          <p:nvPr/>
        </p:nvSpPr>
        <p:spPr>
          <a:xfrm>
            <a:off x="8191657" y="7013926"/>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98" name="Google Shape;198;p3"/>
          <p:cNvSpPr/>
          <p:nvPr/>
        </p:nvSpPr>
        <p:spPr>
          <a:xfrm>
            <a:off x="8181732" y="6047536"/>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199" name="Google Shape;199;p3"/>
          <p:cNvSpPr/>
          <p:nvPr/>
        </p:nvSpPr>
        <p:spPr>
          <a:xfrm>
            <a:off x="8887523" y="6316734"/>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00" name="Google Shape;200;p3"/>
          <p:cNvSpPr/>
          <p:nvPr/>
        </p:nvSpPr>
        <p:spPr>
          <a:xfrm>
            <a:off x="9185679" y="5679322"/>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01" name="Google Shape;201;p3"/>
          <p:cNvSpPr/>
          <p:nvPr/>
        </p:nvSpPr>
        <p:spPr>
          <a:xfrm>
            <a:off x="8759944" y="5352118"/>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02" name="Google Shape;202;p3"/>
          <p:cNvSpPr/>
          <p:nvPr/>
        </p:nvSpPr>
        <p:spPr>
          <a:xfrm>
            <a:off x="10464894" y="4026793"/>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03" name="Google Shape;203;p3"/>
          <p:cNvSpPr/>
          <p:nvPr/>
        </p:nvSpPr>
        <p:spPr>
          <a:xfrm>
            <a:off x="11723306" y="4406934"/>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04" name="Google Shape;204;p3"/>
          <p:cNvSpPr/>
          <p:nvPr/>
        </p:nvSpPr>
        <p:spPr>
          <a:xfrm>
            <a:off x="6969306" y="4505179"/>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05" name="Google Shape;205;p3"/>
          <p:cNvSpPr/>
          <p:nvPr/>
        </p:nvSpPr>
        <p:spPr>
          <a:xfrm>
            <a:off x="8449274" y="5130414"/>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06" name="Google Shape;206;p3"/>
          <p:cNvSpPr/>
          <p:nvPr/>
        </p:nvSpPr>
        <p:spPr>
          <a:xfrm>
            <a:off x="7458689" y="4876800"/>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07" name="Google Shape;207;p3"/>
          <p:cNvSpPr/>
          <p:nvPr/>
        </p:nvSpPr>
        <p:spPr>
          <a:xfrm>
            <a:off x="7806548" y="5559014"/>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08" name="Google Shape;208;p3"/>
          <p:cNvSpPr/>
          <p:nvPr/>
        </p:nvSpPr>
        <p:spPr>
          <a:xfrm>
            <a:off x="10255159" y="3966639"/>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09" name="Google Shape;209;p3"/>
          <p:cNvSpPr/>
          <p:nvPr/>
        </p:nvSpPr>
        <p:spPr>
          <a:xfrm>
            <a:off x="8217960" y="4756493"/>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10" name="Google Shape;210;p3"/>
          <p:cNvSpPr/>
          <p:nvPr/>
        </p:nvSpPr>
        <p:spPr>
          <a:xfrm>
            <a:off x="7866702" y="4651704"/>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11" name="Google Shape;211;p3"/>
          <p:cNvSpPr/>
          <p:nvPr/>
        </p:nvSpPr>
        <p:spPr>
          <a:xfrm>
            <a:off x="10744541" y="3688300"/>
            <a:ext cx="120308" cy="120308"/>
          </a:xfrm>
          <a:custGeom>
            <a:avLst/>
            <a:gdLst/>
            <a:ahLst/>
            <a:cxnLst/>
            <a:rect l="l" t="t" r="r" b="b"/>
            <a:pathLst>
              <a:path w="96520" h="96519" extrusionOk="0">
                <a:moveTo>
                  <a:pt x="96354" y="0"/>
                </a:moveTo>
                <a:lnTo>
                  <a:pt x="0" y="0"/>
                </a:lnTo>
                <a:lnTo>
                  <a:pt x="0" y="96354"/>
                </a:lnTo>
                <a:lnTo>
                  <a:pt x="96354" y="96354"/>
                </a:lnTo>
                <a:lnTo>
                  <a:pt x="96354" y="0"/>
                </a:lnTo>
                <a:close/>
              </a:path>
            </a:pathLst>
          </a:custGeom>
          <a:solidFill>
            <a:schemeClr val="accent1"/>
          </a:solidFill>
          <a:ln w="9525" cap="flat" cmpd="sng">
            <a:solidFill>
              <a:srgbClr val="5078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9" name="Elipse 28">
            <a:extLst>
              <a:ext uri="{FF2B5EF4-FFF2-40B4-BE49-F238E27FC236}">
                <a16:creationId xmlns:a16="http://schemas.microsoft.com/office/drawing/2014/main" id="{B28CDECD-F774-67E2-783A-6D65AA371F89}"/>
              </a:ext>
            </a:extLst>
          </p:cNvPr>
          <p:cNvSpPr/>
          <p:nvPr/>
        </p:nvSpPr>
        <p:spPr>
          <a:xfrm>
            <a:off x="13529456" y="397961"/>
            <a:ext cx="2604361" cy="2604361"/>
          </a:xfrm>
          <a:prstGeom prst="ellipse">
            <a:avLst/>
          </a:prstGeom>
          <a:solidFill>
            <a:srgbClr val="F2F2F2">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Elipse 29">
            <a:extLst>
              <a:ext uri="{FF2B5EF4-FFF2-40B4-BE49-F238E27FC236}">
                <a16:creationId xmlns:a16="http://schemas.microsoft.com/office/drawing/2014/main" id="{BEB349D8-5463-26D7-8294-A7135B0BEC0E}"/>
              </a:ext>
            </a:extLst>
          </p:cNvPr>
          <p:cNvSpPr/>
          <p:nvPr/>
        </p:nvSpPr>
        <p:spPr>
          <a:xfrm>
            <a:off x="10591014" y="5536716"/>
            <a:ext cx="3336348" cy="3336348"/>
          </a:xfrm>
          <a:prstGeom prst="ellipse">
            <a:avLst/>
          </a:prstGeom>
          <a:solidFill>
            <a:srgbClr val="F2F2F2">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uadroTexto 30">
            <a:extLst>
              <a:ext uri="{FF2B5EF4-FFF2-40B4-BE49-F238E27FC236}">
                <a16:creationId xmlns:a16="http://schemas.microsoft.com/office/drawing/2014/main" id="{0C68799C-A740-9828-BCCE-D5F5A0B4EC82}"/>
              </a:ext>
            </a:extLst>
          </p:cNvPr>
          <p:cNvSpPr txBox="1"/>
          <p:nvPr/>
        </p:nvSpPr>
        <p:spPr>
          <a:xfrm>
            <a:off x="10882871" y="6335518"/>
            <a:ext cx="2752633" cy="1938992"/>
          </a:xfrm>
          <a:prstGeom prst="rect">
            <a:avLst/>
          </a:prstGeom>
          <a:noFill/>
        </p:spPr>
        <p:txBody>
          <a:bodyPr wrap="square">
            <a:spAutoFit/>
          </a:bodyPr>
          <a:lstStyle/>
          <a:p>
            <a:pPr algn="ctr"/>
            <a:r>
              <a:rPr lang="es-ES" sz="2000" b="1" dirty="0">
                <a:solidFill>
                  <a:srgbClr val="707780"/>
                </a:solidFill>
                <a:latin typeface="Poppins"/>
                <a:cs typeface="Poppins"/>
              </a:rPr>
              <a:t>15 años de experiencia implantando soluciones de protección de datos</a:t>
            </a:r>
            <a:endParaRPr lang="en-US" sz="2000" b="1" dirty="0">
              <a:solidFill>
                <a:srgbClr val="707780"/>
              </a:solidFill>
              <a:latin typeface="Poppins"/>
              <a:cs typeface="Poppins"/>
            </a:endParaRPr>
          </a:p>
        </p:txBody>
      </p:sp>
      <p:sp>
        <p:nvSpPr>
          <p:cNvPr id="32" name="CuadroTexto 31">
            <a:extLst>
              <a:ext uri="{FF2B5EF4-FFF2-40B4-BE49-F238E27FC236}">
                <a16:creationId xmlns:a16="http://schemas.microsoft.com/office/drawing/2014/main" id="{1230A00F-817D-E951-2403-DFEBD4A72F8E}"/>
              </a:ext>
            </a:extLst>
          </p:cNvPr>
          <p:cNvSpPr txBox="1"/>
          <p:nvPr/>
        </p:nvSpPr>
        <p:spPr>
          <a:xfrm>
            <a:off x="13825429" y="1238476"/>
            <a:ext cx="2106455" cy="1015663"/>
          </a:xfrm>
          <a:prstGeom prst="rect">
            <a:avLst/>
          </a:prstGeom>
          <a:noFill/>
        </p:spPr>
        <p:txBody>
          <a:bodyPr wrap="square">
            <a:spAutoFit/>
          </a:bodyPr>
          <a:lstStyle/>
          <a:p>
            <a:pPr algn="ctr"/>
            <a:r>
              <a:rPr lang="es-ES" sz="2000" b="1" dirty="0">
                <a:solidFill>
                  <a:schemeClr val="accent2">
                    <a:lumMod val="75000"/>
                  </a:schemeClr>
                </a:solidFill>
                <a:latin typeface="Poppins"/>
                <a:cs typeface="Poppins"/>
              </a:rPr>
              <a:t>Más de 60 </a:t>
            </a:r>
            <a:r>
              <a:rPr lang="es-ES" sz="2000" b="1" dirty="0" err="1">
                <a:solidFill>
                  <a:schemeClr val="accent2">
                    <a:lumMod val="75000"/>
                  </a:schemeClr>
                </a:solidFill>
                <a:latin typeface="Poppins"/>
                <a:cs typeface="Poppins"/>
              </a:rPr>
              <a:t>Partners</a:t>
            </a:r>
            <a:r>
              <a:rPr lang="es-ES" sz="2000" b="1" dirty="0">
                <a:solidFill>
                  <a:schemeClr val="accent2">
                    <a:lumMod val="75000"/>
                  </a:schemeClr>
                </a:solidFill>
                <a:latin typeface="Poppins"/>
                <a:cs typeface="Poppins"/>
              </a:rPr>
              <a:t> en todo el mundo</a:t>
            </a:r>
            <a:endParaRPr lang="en-US" sz="2000" b="1" dirty="0">
              <a:solidFill>
                <a:schemeClr val="accent2">
                  <a:lumMod val="75000"/>
                </a:schemeClr>
              </a:solidFill>
              <a:latin typeface="Poppins"/>
              <a:cs typeface="Poppins"/>
            </a:endParaRPr>
          </a:p>
        </p:txBody>
      </p:sp>
      <p:sp>
        <p:nvSpPr>
          <p:cNvPr id="33" name="Elipse 32">
            <a:extLst>
              <a:ext uri="{FF2B5EF4-FFF2-40B4-BE49-F238E27FC236}">
                <a16:creationId xmlns:a16="http://schemas.microsoft.com/office/drawing/2014/main" id="{AC429DD4-99E0-F817-CF85-643520B15941}"/>
              </a:ext>
            </a:extLst>
          </p:cNvPr>
          <p:cNvSpPr/>
          <p:nvPr/>
        </p:nvSpPr>
        <p:spPr>
          <a:xfrm>
            <a:off x="4413590" y="1538768"/>
            <a:ext cx="2604361" cy="2604361"/>
          </a:xfrm>
          <a:prstGeom prst="ellipse">
            <a:avLst/>
          </a:prstGeom>
          <a:solidFill>
            <a:srgbClr val="F2F2F2">
              <a:alpha val="7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uadroTexto 33">
            <a:extLst>
              <a:ext uri="{FF2B5EF4-FFF2-40B4-BE49-F238E27FC236}">
                <a16:creationId xmlns:a16="http://schemas.microsoft.com/office/drawing/2014/main" id="{CB77F10C-0164-2FD3-12F7-F02A9A253E9F}"/>
              </a:ext>
            </a:extLst>
          </p:cNvPr>
          <p:cNvSpPr txBox="1"/>
          <p:nvPr/>
        </p:nvSpPr>
        <p:spPr>
          <a:xfrm>
            <a:off x="4635500" y="2394084"/>
            <a:ext cx="2106455" cy="1015663"/>
          </a:xfrm>
          <a:prstGeom prst="rect">
            <a:avLst/>
          </a:prstGeom>
          <a:noFill/>
        </p:spPr>
        <p:txBody>
          <a:bodyPr wrap="square">
            <a:spAutoFit/>
          </a:bodyPr>
          <a:lstStyle/>
          <a:p>
            <a:pPr algn="ctr"/>
            <a:r>
              <a:rPr lang="es-ES" sz="2000" b="1" dirty="0">
                <a:solidFill>
                  <a:schemeClr val="accent1"/>
                </a:solidFill>
                <a:latin typeface="Poppins"/>
                <a:cs typeface="Poppins"/>
              </a:rPr>
              <a:t>Más de 2000 clientes en todo el mundo</a:t>
            </a:r>
            <a:endParaRPr lang="en-US" sz="2000" b="1" dirty="0">
              <a:solidFill>
                <a:schemeClr val="accent1"/>
              </a:solidFill>
              <a:latin typeface="Poppins"/>
              <a:cs typeface="Poppins"/>
            </a:endParaRPr>
          </a:p>
        </p:txBody>
      </p:sp>
      <p:sp>
        <p:nvSpPr>
          <p:cNvPr id="35" name="Holder 5">
            <a:extLst>
              <a:ext uri="{FF2B5EF4-FFF2-40B4-BE49-F238E27FC236}">
                <a16:creationId xmlns:a16="http://schemas.microsoft.com/office/drawing/2014/main" id="{7D1FBD7C-A1B0-AA6E-F727-4C4400A51A4F}"/>
              </a:ext>
            </a:extLst>
          </p:cNvPr>
          <p:cNvSpPr txBox="1">
            <a:spLocks/>
          </p:cNvSpPr>
          <p:nvPr/>
        </p:nvSpPr>
        <p:spPr>
          <a:xfrm>
            <a:off x="16306783" y="9296400"/>
            <a:ext cx="666773" cy="152400"/>
          </a:xfrm>
          <a:prstGeom prst="rect">
            <a:avLst/>
          </a:prstGeom>
        </p:spPr>
        <p:txBody>
          <a:bodyPr lIns="0" tIns="0" rIns="0" bIns="0"/>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s-ES" smtClean="0"/>
              <a:pPr/>
              <a:t>4</a:t>
            </a:fld>
            <a:endParaRPr lang="es-E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pic>
        <p:nvPicPr>
          <p:cNvPr id="216" name="Google Shape;216;p4" descr="Un par de personas sentadas en una banca de madera&#10;&#10;Descripción generada automáticamente con confianza media"/>
          <p:cNvPicPr preferRelativeResize="0"/>
          <p:nvPr/>
        </p:nvPicPr>
        <p:blipFill rotWithShape="1">
          <a:blip r:embed="rId3">
            <a:alphaModFix/>
          </a:blip>
          <a:srcRect l="10959" r="54457"/>
          <a:stretch/>
        </p:blipFill>
        <p:spPr>
          <a:xfrm>
            <a:off x="11351444" y="0"/>
            <a:ext cx="5996756" cy="9753600"/>
          </a:xfrm>
          <a:prstGeom prst="rect">
            <a:avLst/>
          </a:prstGeom>
          <a:noFill/>
          <a:ln>
            <a:noFill/>
          </a:ln>
        </p:spPr>
      </p:pic>
      <p:sp>
        <p:nvSpPr>
          <p:cNvPr id="217" name="Google Shape;217;p4"/>
          <p:cNvSpPr txBox="1">
            <a:spLocks noGrp="1"/>
          </p:cNvSpPr>
          <p:nvPr>
            <p:ph type="sldNum" idx="12"/>
          </p:nvPr>
        </p:nvSpPr>
        <p:spPr>
          <a:xfrm>
            <a:off x="16306783" y="9296400"/>
            <a:ext cx="666773" cy="152400"/>
          </a:xfrm>
          <a:prstGeom prst="rect">
            <a:avLst/>
          </a:prstGeom>
          <a:noFill/>
          <a:ln>
            <a:noFill/>
          </a:ln>
        </p:spPr>
        <p:txBody>
          <a:bodyPr spcFirstLastPara="1" wrap="square" lIns="0" tIns="0" rIns="0" bIns="0" anchor="t" anchorCtr="0">
            <a:spAutoFit/>
          </a:bodyPr>
          <a:lstStyle/>
          <a:p>
            <a:pPr marL="0" lvl="0" indent="0" algn="r" rtl="0">
              <a:spcBef>
                <a:spcPts val="0"/>
              </a:spcBef>
              <a:spcAft>
                <a:spcPts val="0"/>
              </a:spcAft>
              <a:buNone/>
            </a:pPr>
            <a:fld id="{00000000-1234-1234-1234-123412341234}" type="slidenum">
              <a:rPr lang="es-ES" sz="1200">
                <a:solidFill>
                  <a:srgbClr val="8A8C8F"/>
                </a:solidFill>
                <a:latin typeface="Poppins Light"/>
                <a:ea typeface="Poppins Light"/>
                <a:cs typeface="Poppins Light"/>
                <a:sym typeface="Poppins Light"/>
              </a:rPr>
              <a:t>5</a:t>
            </a:fld>
            <a:endParaRPr sz="1200">
              <a:solidFill>
                <a:srgbClr val="8A8C8F"/>
              </a:solidFill>
              <a:latin typeface="Poppins Light"/>
              <a:ea typeface="Poppins Light"/>
              <a:cs typeface="Poppins Light"/>
              <a:sym typeface="Poppins Light"/>
            </a:endParaRPr>
          </a:p>
        </p:txBody>
      </p:sp>
      <p:sp>
        <p:nvSpPr>
          <p:cNvPr id="218" name="Google Shape;218;p4"/>
          <p:cNvSpPr txBox="1">
            <a:spLocks noGrp="1"/>
          </p:cNvSpPr>
          <p:nvPr>
            <p:ph type="body" idx="1"/>
          </p:nvPr>
        </p:nvSpPr>
        <p:spPr>
          <a:xfrm>
            <a:off x="800100" y="630238"/>
            <a:ext cx="7874000" cy="461665"/>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s-ES"/>
              <a:t>Soluciones</a:t>
            </a:r>
            <a:endParaRPr/>
          </a:p>
        </p:txBody>
      </p:sp>
      <p:sp>
        <p:nvSpPr>
          <p:cNvPr id="219" name="Google Shape;219;p4"/>
          <p:cNvSpPr txBox="1">
            <a:spLocks noGrp="1"/>
          </p:cNvSpPr>
          <p:nvPr>
            <p:ph type="body" idx="2"/>
          </p:nvPr>
        </p:nvSpPr>
        <p:spPr>
          <a:xfrm>
            <a:off x="800100" y="1124137"/>
            <a:ext cx="7874000" cy="307777"/>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s-ES"/>
              <a:t>Todo lo que necesitas para dedicarte a crecer</a:t>
            </a:r>
            <a:endParaRPr/>
          </a:p>
        </p:txBody>
      </p:sp>
      <p:sp>
        <p:nvSpPr>
          <p:cNvPr id="220" name="Google Shape;220;p4"/>
          <p:cNvSpPr txBox="1"/>
          <p:nvPr/>
        </p:nvSpPr>
        <p:spPr>
          <a:xfrm>
            <a:off x="5143889" y="2361313"/>
            <a:ext cx="4958083" cy="1539139"/>
          </a:xfrm>
          <a:prstGeom prst="rect">
            <a:avLst/>
          </a:prstGeom>
          <a:noFill/>
          <a:ln>
            <a:noFill/>
          </a:ln>
        </p:spPr>
        <p:txBody>
          <a:bodyPr spcFirstLastPara="1" wrap="square" lIns="0" tIns="2525" rIns="0" bIns="0" anchor="t" anchorCtr="0">
            <a:spAutoFit/>
          </a:bodyPr>
          <a:lstStyle/>
          <a:p>
            <a:pPr marL="12700" marR="5080" lvl="0" indent="0" algn="l" rtl="0">
              <a:lnSpc>
                <a:spcPct val="104200"/>
              </a:lnSpc>
              <a:spcBef>
                <a:spcPts val="0"/>
              </a:spcBef>
              <a:spcAft>
                <a:spcPts val="0"/>
              </a:spcAft>
              <a:buNone/>
            </a:pPr>
            <a:r>
              <a:rPr lang="es-ES" sz="1600" dirty="0">
                <a:solidFill>
                  <a:srgbClr val="707780"/>
                </a:solidFill>
                <a:latin typeface="Poppins"/>
                <a:ea typeface="Poppins"/>
                <a:cs typeface="Poppins"/>
                <a:sym typeface="Poppins"/>
              </a:rPr>
              <a:t>Diseñamos soluciones GRC integrales y específicas para tu empresa: Gobierno, Riesgo y Cumplimiento (GRC); Normativas ISO; Seguridad; Continuidad; Riesgos; Infraestructuras Críticas; Legal &amp; </a:t>
            </a:r>
            <a:r>
              <a:rPr lang="es-ES" sz="1600" dirty="0" err="1">
                <a:solidFill>
                  <a:srgbClr val="707780"/>
                </a:solidFill>
                <a:latin typeface="Poppins"/>
                <a:ea typeface="Poppins"/>
                <a:cs typeface="Poppins"/>
                <a:sym typeface="Poppins"/>
              </a:rPr>
              <a:t>Compliance</a:t>
            </a:r>
            <a:r>
              <a:rPr lang="es-ES" sz="1600" dirty="0">
                <a:solidFill>
                  <a:srgbClr val="707780"/>
                </a:solidFill>
                <a:latin typeface="Poppins"/>
                <a:ea typeface="Poppins"/>
                <a:cs typeface="Poppins"/>
                <a:sym typeface="Poppins"/>
              </a:rPr>
              <a:t>; Protección de datos. </a:t>
            </a:r>
            <a:endParaRPr dirty="0"/>
          </a:p>
        </p:txBody>
      </p:sp>
      <p:sp>
        <p:nvSpPr>
          <p:cNvPr id="221" name="Google Shape;221;p4"/>
          <p:cNvSpPr txBox="1"/>
          <p:nvPr/>
        </p:nvSpPr>
        <p:spPr>
          <a:xfrm>
            <a:off x="2356508" y="7239000"/>
            <a:ext cx="2203192" cy="1225977"/>
          </a:xfrm>
          <a:prstGeom prst="rect">
            <a:avLst/>
          </a:prstGeom>
          <a:noFill/>
          <a:ln>
            <a:noFill/>
          </a:ln>
        </p:spPr>
        <p:txBody>
          <a:bodyPr spcFirstLastPara="1" wrap="square" lIns="0" tIns="12700" rIns="0" bIns="0" anchor="t" anchorCtr="0">
            <a:spAutoFit/>
          </a:bodyPr>
          <a:lstStyle/>
          <a:p>
            <a:pPr marL="12700" marR="0" lvl="0" indent="0" algn="l" rtl="0">
              <a:spcBef>
                <a:spcPts val="0"/>
              </a:spcBef>
              <a:spcAft>
                <a:spcPts val="0"/>
              </a:spcAft>
              <a:buNone/>
            </a:pPr>
            <a:r>
              <a:rPr lang="es-ES" sz="2600" b="1">
                <a:solidFill>
                  <a:srgbClr val="232D3C"/>
                </a:solidFill>
                <a:latin typeface="Poppins SemiBold"/>
                <a:ea typeface="Poppins SemiBold"/>
                <a:cs typeface="Poppins SemiBold"/>
                <a:sym typeface="Poppins SemiBold"/>
              </a:rPr>
              <a:t>Servicios avanzados</a:t>
            </a:r>
            <a:endParaRPr sz="2600">
              <a:solidFill>
                <a:schemeClr val="dk1"/>
              </a:solidFill>
              <a:latin typeface="Poppins SemiBold"/>
              <a:ea typeface="Poppins SemiBold"/>
              <a:cs typeface="Poppins SemiBold"/>
              <a:sym typeface="Poppins SemiBold"/>
            </a:endParaRPr>
          </a:p>
          <a:p>
            <a:pPr marL="12700" marR="0" lvl="0" indent="0" algn="l" rtl="0">
              <a:lnSpc>
                <a:spcPct val="100000"/>
              </a:lnSpc>
              <a:spcBef>
                <a:spcPts val="100"/>
              </a:spcBef>
              <a:spcAft>
                <a:spcPts val="0"/>
              </a:spcAft>
              <a:buNone/>
            </a:pPr>
            <a:endParaRPr sz="2600">
              <a:solidFill>
                <a:schemeClr val="dk1"/>
              </a:solidFill>
              <a:latin typeface="Poppins SemiBold"/>
              <a:ea typeface="Poppins SemiBold"/>
              <a:cs typeface="Poppins SemiBold"/>
              <a:sym typeface="Poppins SemiBold"/>
            </a:endParaRPr>
          </a:p>
        </p:txBody>
      </p:sp>
      <p:sp>
        <p:nvSpPr>
          <p:cNvPr id="222" name="Google Shape;222;p4"/>
          <p:cNvSpPr txBox="1"/>
          <p:nvPr/>
        </p:nvSpPr>
        <p:spPr>
          <a:xfrm>
            <a:off x="5143888" y="4801753"/>
            <a:ext cx="4958085" cy="1283044"/>
          </a:xfrm>
          <a:prstGeom prst="rect">
            <a:avLst/>
          </a:prstGeom>
          <a:noFill/>
          <a:ln>
            <a:noFill/>
          </a:ln>
        </p:spPr>
        <p:txBody>
          <a:bodyPr spcFirstLastPara="1" wrap="square" lIns="0" tIns="2525" rIns="0" bIns="0" anchor="t" anchorCtr="0">
            <a:spAutoFit/>
          </a:bodyPr>
          <a:lstStyle/>
          <a:p>
            <a:pPr marL="12700" marR="5080" lvl="0" indent="0" algn="l" rtl="0">
              <a:lnSpc>
                <a:spcPct val="104200"/>
              </a:lnSpc>
              <a:spcBef>
                <a:spcPts val="0"/>
              </a:spcBef>
              <a:spcAft>
                <a:spcPts val="0"/>
              </a:spcAft>
              <a:buNone/>
            </a:pPr>
            <a:r>
              <a:rPr lang="es-ES" sz="1600" dirty="0">
                <a:solidFill>
                  <a:srgbClr val="707780"/>
                </a:solidFill>
                <a:latin typeface="Poppins"/>
                <a:ea typeface="Poppins"/>
                <a:cs typeface="Poppins"/>
                <a:sym typeface="Poppins"/>
              </a:rPr>
              <a:t>Somos especialistas en el cumplimiento legal derivado de normas y leyes de distintos países, así como de estándares internacionales de gestión de riesgos, seguridad y continuidad de negocio.</a:t>
            </a:r>
            <a:endParaRPr dirty="0"/>
          </a:p>
        </p:txBody>
      </p:sp>
      <p:sp>
        <p:nvSpPr>
          <p:cNvPr id="223" name="Google Shape;223;p4"/>
          <p:cNvSpPr txBox="1"/>
          <p:nvPr/>
        </p:nvSpPr>
        <p:spPr>
          <a:xfrm>
            <a:off x="5143889" y="6889035"/>
            <a:ext cx="4749412" cy="1283044"/>
          </a:xfrm>
          <a:prstGeom prst="rect">
            <a:avLst/>
          </a:prstGeom>
          <a:noFill/>
          <a:ln>
            <a:noFill/>
          </a:ln>
        </p:spPr>
        <p:txBody>
          <a:bodyPr spcFirstLastPara="1" wrap="square" lIns="0" tIns="2525" rIns="0" bIns="0" anchor="t" anchorCtr="0">
            <a:spAutoFit/>
          </a:bodyPr>
          <a:lstStyle/>
          <a:p>
            <a:pPr marL="12700" marR="5080" lvl="0" indent="0" algn="l" rtl="0">
              <a:lnSpc>
                <a:spcPct val="104200"/>
              </a:lnSpc>
              <a:spcBef>
                <a:spcPts val="0"/>
              </a:spcBef>
              <a:spcAft>
                <a:spcPts val="0"/>
              </a:spcAft>
              <a:buNone/>
            </a:pPr>
            <a:r>
              <a:rPr lang="es-ES" sz="1600">
                <a:solidFill>
                  <a:srgbClr val="707780"/>
                </a:solidFill>
                <a:latin typeface="Poppins"/>
                <a:ea typeface="Poppins"/>
                <a:cs typeface="Poppins"/>
                <a:sym typeface="Poppins"/>
              </a:rPr>
              <a:t>Te acompañamos en tus proyectos y aportamos las herramientas que necesites: implantación, proyectos llave en mano, seguimiento en el desarrollo, monitorización, formación…</a:t>
            </a:r>
            <a:endParaRPr/>
          </a:p>
        </p:txBody>
      </p:sp>
      <p:pic>
        <p:nvPicPr>
          <p:cNvPr id="224" name="Google Shape;224;p4"/>
          <p:cNvPicPr preferRelativeResize="0"/>
          <p:nvPr/>
        </p:nvPicPr>
        <p:blipFill rotWithShape="1">
          <a:blip r:embed="rId4">
            <a:alphaModFix/>
          </a:blip>
          <a:srcRect/>
          <a:stretch/>
        </p:blipFill>
        <p:spPr>
          <a:xfrm>
            <a:off x="815578" y="7130396"/>
            <a:ext cx="1015995" cy="1015987"/>
          </a:xfrm>
          <a:prstGeom prst="rect">
            <a:avLst/>
          </a:prstGeom>
          <a:noFill/>
          <a:ln>
            <a:noFill/>
          </a:ln>
        </p:spPr>
      </p:pic>
      <p:pic>
        <p:nvPicPr>
          <p:cNvPr id="225" name="Google Shape;225;p4"/>
          <p:cNvPicPr preferRelativeResize="0"/>
          <p:nvPr/>
        </p:nvPicPr>
        <p:blipFill rotWithShape="1">
          <a:blip r:embed="rId5">
            <a:alphaModFix/>
          </a:blip>
          <a:srcRect/>
          <a:stretch/>
        </p:blipFill>
        <p:spPr>
          <a:xfrm>
            <a:off x="815578" y="4897291"/>
            <a:ext cx="1015995" cy="1015992"/>
          </a:xfrm>
          <a:prstGeom prst="rect">
            <a:avLst/>
          </a:prstGeom>
          <a:noFill/>
          <a:ln>
            <a:noFill/>
          </a:ln>
        </p:spPr>
      </p:pic>
      <p:pic>
        <p:nvPicPr>
          <p:cNvPr id="226" name="Google Shape;226;p4"/>
          <p:cNvPicPr preferRelativeResize="0"/>
          <p:nvPr/>
        </p:nvPicPr>
        <p:blipFill rotWithShape="1">
          <a:blip r:embed="rId6">
            <a:alphaModFix/>
          </a:blip>
          <a:srcRect/>
          <a:stretch/>
        </p:blipFill>
        <p:spPr>
          <a:xfrm>
            <a:off x="815574" y="2399413"/>
            <a:ext cx="1015999" cy="1015999"/>
          </a:xfrm>
          <a:prstGeom prst="rect">
            <a:avLst/>
          </a:prstGeom>
          <a:noFill/>
          <a:ln>
            <a:noFill/>
          </a:ln>
        </p:spPr>
      </p:pic>
      <p:sp>
        <p:nvSpPr>
          <p:cNvPr id="227" name="Google Shape;227;p4"/>
          <p:cNvSpPr txBox="1"/>
          <p:nvPr/>
        </p:nvSpPr>
        <p:spPr>
          <a:xfrm>
            <a:off x="2356508" y="2589545"/>
            <a:ext cx="2887137" cy="825867"/>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s-ES" sz="2600" b="1" dirty="0">
                <a:solidFill>
                  <a:srgbClr val="232D3C"/>
                </a:solidFill>
                <a:latin typeface="Poppins SemiBold"/>
                <a:ea typeface="Poppins SemiBold"/>
                <a:cs typeface="Poppins SemiBold"/>
                <a:sym typeface="Poppins SemiBold"/>
              </a:rPr>
              <a:t>Software</a:t>
            </a:r>
            <a:endParaRPr dirty="0"/>
          </a:p>
          <a:p>
            <a:pPr marL="12700" marR="0" lvl="0" indent="0" algn="l" rtl="0">
              <a:lnSpc>
                <a:spcPct val="100000"/>
              </a:lnSpc>
              <a:spcBef>
                <a:spcPts val="100"/>
              </a:spcBef>
              <a:spcAft>
                <a:spcPts val="0"/>
              </a:spcAft>
              <a:buNone/>
            </a:pPr>
            <a:r>
              <a:rPr lang="es-ES" sz="2600" b="1" dirty="0" err="1">
                <a:solidFill>
                  <a:srgbClr val="232D3C"/>
                </a:solidFill>
                <a:latin typeface="Poppins SemiBold"/>
                <a:ea typeface="Poppins SemiBold"/>
                <a:cs typeface="Poppins SemiBold"/>
                <a:sym typeface="Poppins SemiBold"/>
              </a:rPr>
              <a:t>GlobalSuite</a:t>
            </a:r>
            <a:r>
              <a:rPr lang="es-ES" sz="2600" b="1" dirty="0">
                <a:solidFill>
                  <a:srgbClr val="232D3C"/>
                </a:solidFill>
                <a:latin typeface="Poppins SemiBold"/>
                <a:ea typeface="Poppins SemiBold"/>
                <a:cs typeface="Poppins SemiBold"/>
                <a:sym typeface="Poppins SemiBold"/>
              </a:rPr>
              <a:t>®</a:t>
            </a:r>
            <a:endParaRPr sz="2600" dirty="0">
              <a:solidFill>
                <a:schemeClr val="dk1"/>
              </a:solidFill>
              <a:latin typeface="Poppins SemiBold"/>
              <a:ea typeface="Poppins SemiBold"/>
              <a:cs typeface="Poppins SemiBold"/>
              <a:sym typeface="Poppins SemiBold"/>
            </a:endParaRPr>
          </a:p>
        </p:txBody>
      </p:sp>
      <p:sp>
        <p:nvSpPr>
          <p:cNvPr id="228" name="Google Shape;228;p4"/>
          <p:cNvSpPr txBox="1"/>
          <p:nvPr/>
        </p:nvSpPr>
        <p:spPr>
          <a:xfrm>
            <a:off x="2356508" y="4998765"/>
            <a:ext cx="2203192" cy="813043"/>
          </a:xfrm>
          <a:prstGeom prst="rect">
            <a:avLst/>
          </a:prstGeom>
          <a:noFill/>
          <a:ln>
            <a:noFill/>
          </a:ln>
        </p:spPr>
        <p:txBody>
          <a:bodyPr spcFirstLastPara="1" wrap="square" lIns="0" tIns="12700" rIns="0" bIns="0" anchor="t" anchorCtr="0">
            <a:spAutoFit/>
          </a:bodyPr>
          <a:lstStyle/>
          <a:p>
            <a:pPr marL="12700" marR="0" lvl="0" indent="0" algn="l" rtl="0">
              <a:lnSpc>
                <a:spcPct val="100000"/>
              </a:lnSpc>
              <a:spcBef>
                <a:spcPts val="0"/>
              </a:spcBef>
              <a:spcAft>
                <a:spcPts val="0"/>
              </a:spcAft>
              <a:buNone/>
            </a:pPr>
            <a:r>
              <a:rPr lang="es-ES" sz="2600" b="1">
                <a:solidFill>
                  <a:srgbClr val="232D3C"/>
                </a:solidFill>
                <a:latin typeface="Poppins SemiBold"/>
                <a:ea typeface="Poppins SemiBold"/>
                <a:cs typeface="Poppins SemiBold"/>
                <a:sym typeface="Poppins SemiBold"/>
              </a:rPr>
              <a:t>Consultoría y auditoría</a:t>
            </a:r>
            <a:endParaRPr sz="2600">
              <a:solidFill>
                <a:schemeClr val="dk1"/>
              </a:solidFill>
              <a:latin typeface="Poppins SemiBold"/>
              <a:ea typeface="Poppins SemiBold"/>
              <a:cs typeface="Poppins SemiBold"/>
              <a:sym typeface="Poppins SemiBold"/>
            </a:endParaRPr>
          </a:p>
        </p:txBody>
      </p:sp>
      <p:grpSp>
        <p:nvGrpSpPr>
          <p:cNvPr id="229" name="Google Shape;229;p4"/>
          <p:cNvGrpSpPr/>
          <p:nvPr/>
        </p:nvGrpSpPr>
        <p:grpSpPr>
          <a:xfrm rot="10800000">
            <a:off x="15160625" y="-6"/>
            <a:ext cx="2187575" cy="2251710"/>
            <a:chOff x="0" y="6663651"/>
            <a:chExt cx="2187575" cy="2251710"/>
          </a:xfrm>
        </p:grpSpPr>
        <p:sp>
          <p:nvSpPr>
            <p:cNvPr id="230" name="Google Shape;230;p4"/>
            <p:cNvSpPr/>
            <p:nvPr/>
          </p:nvSpPr>
          <p:spPr>
            <a:xfrm>
              <a:off x="0" y="8508221"/>
              <a:ext cx="641985" cy="407034"/>
            </a:xfrm>
            <a:custGeom>
              <a:avLst/>
              <a:gdLst/>
              <a:ahLst/>
              <a:cxnLst/>
              <a:rect l="l" t="t" r="r" b="b"/>
              <a:pathLst>
                <a:path w="641985" h="407034" extrusionOk="0">
                  <a:moveTo>
                    <a:pt x="641654" y="0"/>
                  </a:moveTo>
                  <a:lnTo>
                    <a:pt x="234886" y="0"/>
                  </a:lnTo>
                  <a:lnTo>
                    <a:pt x="0" y="0"/>
                  </a:lnTo>
                  <a:lnTo>
                    <a:pt x="0" y="406755"/>
                  </a:lnTo>
                  <a:lnTo>
                    <a:pt x="641654" y="406755"/>
                  </a:lnTo>
                  <a:lnTo>
                    <a:pt x="641654" y="0"/>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31" name="Google Shape;231;p4"/>
            <p:cNvSpPr/>
            <p:nvPr/>
          </p:nvSpPr>
          <p:spPr>
            <a:xfrm>
              <a:off x="641667" y="8505444"/>
              <a:ext cx="407034" cy="407034"/>
            </a:xfrm>
            <a:custGeom>
              <a:avLst/>
              <a:gdLst/>
              <a:ahLst/>
              <a:cxnLst/>
              <a:rect l="l" t="t" r="r" b="b"/>
              <a:pathLst>
                <a:path w="407034" h="407034" extrusionOk="0">
                  <a:moveTo>
                    <a:pt x="406768" y="0"/>
                  </a:moveTo>
                  <a:lnTo>
                    <a:pt x="0" y="0"/>
                  </a:lnTo>
                  <a:lnTo>
                    <a:pt x="0" y="406768"/>
                  </a:lnTo>
                  <a:lnTo>
                    <a:pt x="406768" y="406768"/>
                  </a:lnTo>
                  <a:lnTo>
                    <a:pt x="406768" y="0"/>
                  </a:lnTo>
                  <a:close/>
                </a:path>
              </a:pathLst>
            </a:custGeom>
            <a:solidFill>
              <a:srgbClr val="00FF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232" name="Google Shape;232;p4"/>
            <p:cNvSpPr/>
            <p:nvPr/>
          </p:nvSpPr>
          <p:spPr>
            <a:xfrm>
              <a:off x="0" y="6663651"/>
              <a:ext cx="2187575" cy="2251710"/>
            </a:xfrm>
            <a:custGeom>
              <a:avLst/>
              <a:gdLst/>
              <a:ahLst/>
              <a:cxnLst/>
              <a:rect l="l" t="t" r="r" b="b"/>
              <a:pathLst>
                <a:path w="2187575" h="2251709" extrusionOk="0">
                  <a:moveTo>
                    <a:pt x="1048423" y="1135354"/>
                  </a:moveTo>
                  <a:lnTo>
                    <a:pt x="1047419" y="1087196"/>
                  </a:lnTo>
                  <a:lnTo>
                    <a:pt x="1044448" y="1039558"/>
                  </a:lnTo>
                  <a:lnTo>
                    <a:pt x="1039545" y="992466"/>
                  </a:lnTo>
                  <a:lnTo>
                    <a:pt x="1032751" y="945972"/>
                  </a:lnTo>
                  <a:lnTo>
                    <a:pt x="1024102" y="900099"/>
                  </a:lnTo>
                  <a:lnTo>
                    <a:pt x="1013637" y="854887"/>
                  </a:lnTo>
                  <a:lnTo>
                    <a:pt x="1001395" y="810399"/>
                  </a:lnTo>
                  <a:lnTo>
                    <a:pt x="987425" y="766648"/>
                  </a:lnTo>
                  <a:lnTo>
                    <a:pt x="971753" y="723684"/>
                  </a:lnTo>
                  <a:lnTo>
                    <a:pt x="954430" y="681545"/>
                  </a:lnTo>
                  <a:lnTo>
                    <a:pt x="935494" y="640270"/>
                  </a:lnTo>
                  <a:lnTo>
                    <a:pt x="914971" y="599897"/>
                  </a:lnTo>
                  <a:lnTo>
                    <a:pt x="892924" y="560476"/>
                  </a:lnTo>
                  <a:lnTo>
                    <a:pt x="869365" y="522033"/>
                  </a:lnTo>
                  <a:lnTo>
                    <a:pt x="844359" y="484619"/>
                  </a:lnTo>
                  <a:lnTo>
                    <a:pt x="817930" y="448259"/>
                  </a:lnTo>
                  <a:lnTo>
                    <a:pt x="790117" y="413004"/>
                  </a:lnTo>
                  <a:lnTo>
                    <a:pt x="760971" y="378891"/>
                  </a:lnTo>
                  <a:lnTo>
                    <a:pt x="730516" y="345960"/>
                  </a:lnTo>
                  <a:lnTo>
                    <a:pt x="698817" y="314261"/>
                  </a:lnTo>
                  <a:lnTo>
                    <a:pt x="665886" y="283806"/>
                  </a:lnTo>
                  <a:lnTo>
                    <a:pt x="631774" y="254660"/>
                  </a:lnTo>
                  <a:lnTo>
                    <a:pt x="596519" y="226847"/>
                  </a:lnTo>
                  <a:lnTo>
                    <a:pt x="560158" y="200418"/>
                  </a:lnTo>
                  <a:lnTo>
                    <a:pt x="522744" y="175412"/>
                  </a:lnTo>
                  <a:lnTo>
                    <a:pt x="484301" y="151866"/>
                  </a:lnTo>
                  <a:lnTo>
                    <a:pt x="444881" y="129806"/>
                  </a:lnTo>
                  <a:lnTo>
                    <a:pt x="404507" y="109283"/>
                  </a:lnTo>
                  <a:lnTo>
                    <a:pt x="363232" y="90347"/>
                  </a:lnTo>
                  <a:lnTo>
                    <a:pt x="321094" y="73025"/>
                  </a:lnTo>
                  <a:lnTo>
                    <a:pt x="278130" y="57353"/>
                  </a:lnTo>
                  <a:lnTo>
                    <a:pt x="234378" y="43383"/>
                  </a:lnTo>
                  <a:lnTo>
                    <a:pt x="189890" y="31140"/>
                  </a:lnTo>
                  <a:lnTo>
                    <a:pt x="144678" y="20675"/>
                  </a:lnTo>
                  <a:lnTo>
                    <a:pt x="98806" y="12026"/>
                  </a:lnTo>
                  <a:lnTo>
                    <a:pt x="52311" y="5232"/>
                  </a:lnTo>
                  <a:lnTo>
                    <a:pt x="5219" y="330"/>
                  </a:lnTo>
                  <a:lnTo>
                    <a:pt x="0" y="0"/>
                  </a:lnTo>
                  <a:lnTo>
                    <a:pt x="0" y="408825"/>
                  </a:lnTo>
                  <a:lnTo>
                    <a:pt x="4889" y="409295"/>
                  </a:lnTo>
                  <a:lnTo>
                    <a:pt x="51269" y="416864"/>
                  </a:lnTo>
                  <a:lnTo>
                    <a:pt x="96634" y="427278"/>
                  </a:lnTo>
                  <a:lnTo>
                    <a:pt x="140868" y="440461"/>
                  </a:lnTo>
                  <a:lnTo>
                    <a:pt x="183883" y="456311"/>
                  </a:lnTo>
                  <a:lnTo>
                    <a:pt x="225590" y="474726"/>
                  </a:lnTo>
                  <a:lnTo>
                    <a:pt x="265887" y="495604"/>
                  </a:lnTo>
                  <a:lnTo>
                    <a:pt x="304673" y="518871"/>
                  </a:lnTo>
                  <a:lnTo>
                    <a:pt x="341858" y="544410"/>
                  </a:lnTo>
                  <a:lnTo>
                    <a:pt x="377342" y="572135"/>
                  </a:lnTo>
                  <a:lnTo>
                    <a:pt x="411035" y="601941"/>
                  </a:lnTo>
                  <a:lnTo>
                    <a:pt x="442836" y="633742"/>
                  </a:lnTo>
                  <a:lnTo>
                    <a:pt x="472643" y="667423"/>
                  </a:lnTo>
                  <a:lnTo>
                    <a:pt x="500354" y="702919"/>
                  </a:lnTo>
                  <a:lnTo>
                    <a:pt x="525894" y="740105"/>
                  </a:lnTo>
                  <a:lnTo>
                    <a:pt x="549160" y="778891"/>
                  </a:lnTo>
                  <a:lnTo>
                    <a:pt x="570039" y="819188"/>
                  </a:lnTo>
                  <a:lnTo>
                    <a:pt x="588454" y="860894"/>
                  </a:lnTo>
                  <a:lnTo>
                    <a:pt x="604304" y="903922"/>
                  </a:lnTo>
                  <a:lnTo>
                    <a:pt x="617486" y="948156"/>
                  </a:lnTo>
                  <a:lnTo>
                    <a:pt x="627900" y="993521"/>
                  </a:lnTo>
                  <a:lnTo>
                    <a:pt x="635469" y="1039901"/>
                  </a:lnTo>
                  <a:lnTo>
                    <a:pt x="640067" y="1087208"/>
                  </a:lnTo>
                  <a:lnTo>
                    <a:pt x="641629" y="1135354"/>
                  </a:lnTo>
                  <a:lnTo>
                    <a:pt x="1048423" y="1135354"/>
                  </a:lnTo>
                  <a:close/>
                </a:path>
                <a:path w="2187575" h="2251709" extrusionOk="0">
                  <a:moveTo>
                    <a:pt x="2187410" y="1112354"/>
                  </a:moveTo>
                  <a:lnTo>
                    <a:pt x="1780628" y="1112354"/>
                  </a:lnTo>
                  <a:lnTo>
                    <a:pt x="1779079" y="1160500"/>
                  </a:lnTo>
                  <a:lnTo>
                    <a:pt x="1774469" y="1207808"/>
                  </a:lnTo>
                  <a:lnTo>
                    <a:pt x="1766900" y="1254188"/>
                  </a:lnTo>
                  <a:lnTo>
                    <a:pt x="1756486" y="1299552"/>
                  </a:lnTo>
                  <a:lnTo>
                    <a:pt x="1743303" y="1343787"/>
                  </a:lnTo>
                  <a:lnTo>
                    <a:pt x="1727454" y="1386801"/>
                  </a:lnTo>
                  <a:lnTo>
                    <a:pt x="1709039" y="1428508"/>
                  </a:lnTo>
                  <a:lnTo>
                    <a:pt x="1688160" y="1468805"/>
                  </a:lnTo>
                  <a:lnTo>
                    <a:pt x="1664893" y="1507591"/>
                  </a:lnTo>
                  <a:lnTo>
                    <a:pt x="1639354" y="1544777"/>
                  </a:lnTo>
                  <a:lnTo>
                    <a:pt x="1611630" y="1580261"/>
                  </a:lnTo>
                  <a:lnTo>
                    <a:pt x="1581823" y="1613954"/>
                  </a:lnTo>
                  <a:lnTo>
                    <a:pt x="1550035" y="1645754"/>
                  </a:lnTo>
                  <a:lnTo>
                    <a:pt x="1516341" y="1675561"/>
                  </a:lnTo>
                  <a:lnTo>
                    <a:pt x="1480858" y="1703273"/>
                  </a:lnTo>
                  <a:lnTo>
                    <a:pt x="1443672" y="1728812"/>
                  </a:lnTo>
                  <a:lnTo>
                    <a:pt x="1404874" y="1752079"/>
                  </a:lnTo>
                  <a:lnTo>
                    <a:pt x="1364576" y="1772958"/>
                  </a:lnTo>
                  <a:lnTo>
                    <a:pt x="1322870" y="1791373"/>
                  </a:lnTo>
                  <a:lnTo>
                    <a:pt x="1279855" y="1807222"/>
                  </a:lnTo>
                  <a:lnTo>
                    <a:pt x="1235608" y="1820405"/>
                  </a:lnTo>
                  <a:lnTo>
                    <a:pt x="1190256" y="1830819"/>
                  </a:lnTo>
                  <a:lnTo>
                    <a:pt x="1143863" y="1838388"/>
                  </a:lnTo>
                  <a:lnTo>
                    <a:pt x="1096556" y="1842985"/>
                  </a:lnTo>
                  <a:lnTo>
                    <a:pt x="1048410" y="1844548"/>
                  </a:lnTo>
                  <a:lnTo>
                    <a:pt x="1048410" y="2251341"/>
                  </a:lnTo>
                  <a:lnTo>
                    <a:pt x="1096568" y="2250338"/>
                  </a:lnTo>
                  <a:lnTo>
                    <a:pt x="1144206" y="2247366"/>
                  </a:lnTo>
                  <a:lnTo>
                    <a:pt x="1191298" y="2242464"/>
                  </a:lnTo>
                  <a:lnTo>
                    <a:pt x="1237792" y="2235670"/>
                  </a:lnTo>
                  <a:lnTo>
                    <a:pt x="1283665" y="2227021"/>
                  </a:lnTo>
                  <a:lnTo>
                    <a:pt x="1328877" y="2216556"/>
                  </a:lnTo>
                  <a:lnTo>
                    <a:pt x="1373378" y="2204313"/>
                  </a:lnTo>
                  <a:lnTo>
                    <a:pt x="1417116" y="2190343"/>
                  </a:lnTo>
                  <a:lnTo>
                    <a:pt x="1460093" y="2174671"/>
                  </a:lnTo>
                  <a:lnTo>
                    <a:pt x="1502232" y="2157349"/>
                  </a:lnTo>
                  <a:lnTo>
                    <a:pt x="1543494" y="2138413"/>
                  </a:lnTo>
                  <a:lnTo>
                    <a:pt x="1583867" y="2117890"/>
                  </a:lnTo>
                  <a:lnTo>
                    <a:pt x="1623288" y="2095842"/>
                  </a:lnTo>
                  <a:lnTo>
                    <a:pt x="1661731" y="2072284"/>
                  </a:lnTo>
                  <a:lnTo>
                    <a:pt x="1699158" y="2047278"/>
                  </a:lnTo>
                  <a:lnTo>
                    <a:pt x="1735505" y="2020849"/>
                  </a:lnTo>
                  <a:lnTo>
                    <a:pt x="1770761" y="1993036"/>
                  </a:lnTo>
                  <a:lnTo>
                    <a:pt x="1804873" y="1963889"/>
                  </a:lnTo>
                  <a:lnTo>
                    <a:pt x="1837804" y="1933435"/>
                  </a:lnTo>
                  <a:lnTo>
                    <a:pt x="1869516" y="1901736"/>
                  </a:lnTo>
                  <a:lnTo>
                    <a:pt x="1899958" y="1868805"/>
                  </a:lnTo>
                  <a:lnTo>
                    <a:pt x="1929104" y="1834692"/>
                  </a:lnTo>
                  <a:lnTo>
                    <a:pt x="1956917" y="1799437"/>
                  </a:lnTo>
                  <a:lnTo>
                    <a:pt x="1983346" y="1763077"/>
                  </a:lnTo>
                  <a:lnTo>
                    <a:pt x="2008352" y="1725663"/>
                  </a:lnTo>
                  <a:lnTo>
                    <a:pt x="2031911" y="1687220"/>
                  </a:lnTo>
                  <a:lnTo>
                    <a:pt x="2053958" y="1647799"/>
                  </a:lnTo>
                  <a:lnTo>
                    <a:pt x="2074481" y="1607426"/>
                  </a:lnTo>
                  <a:lnTo>
                    <a:pt x="2093417" y="1566151"/>
                  </a:lnTo>
                  <a:lnTo>
                    <a:pt x="2110752" y="1524012"/>
                  </a:lnTo>
                  <a:lnTo>
                    <a:pt x="2126411" y="1481048"/>
                  </a:lnTo>
                  <a:lnTo>
                    <a:pt x="2140394" y="1437297"/>
                  </a:lnTo>
                  <a:lnTo>
                    <a:pt x="2152624" y="1392809"/>
                  </a:lnTo>
                  <a:lnTo>
                    <a:pt x="2163089" y="1347597"/>
                  </a:lnTo>
                  <a:lnTo>
                    <a:pt x="2171738" y="1301724"/>
                  </a:lnTo>
                  <a:lnTo>
                    <a:pt x="2178545" y="1255229"/>
                  </a:lnTo>
                  <a:lnTo>
                    <a:pt x="2183447" y="1208138"/>
                  </a:lnTo>
                  <a:lnTo>
                    <a:pt x="2186419" y="1160500"/>
                  </a:lnTo>
                  <a:lnTo>
                    <a:pt x="2187410" y="1112354"/>
                  </a:lnTo>
                  <a:close/>
                </a:path>
              </a:pathLst>
            </a:custGeom>
            <a:solidFill>
              <a:srgbClr val="5078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grpSp>
      <p:pic>
        <p:nvPicPr>
          <p:cNvPr id="233" name="Google Shape;233;p4"/>
          <p:cNvPicPr preferRelativeResize="0"/>
          <p:nvPr/>
        </p:nvPicPr>
        <p:blipFill rotWithShape="1">
          <a:blip r:embed="rId7">
            <a:alphaModFix/>
          </a:blip>
          <a:srcRect/>
          <a:stretch/>
        </p:blipFill>
        <p:spPr>
          <a:xfrm rot="-5400000">
            <a:off x="16130675" y="4710659"/>
            <a:ext cx="1685764" cy="317486"/>
          </a:xfrm>
          <a:prstGeom prst="rect">
            <a:avLst/>
          </a:prstGeom>
          <a:noFill/>
          <a:ln>
            <a:noFill/>
          </a:ln>
        </p:spPr>
      </p:pic>
      <p:sp>
        <p:nvSpPr>
          <p:cNvPr id="20" name="Holder 5">
            <a:extLst>
              <a:ext uri="{FF2B5EF4-FFF2-40B4-BE49-F238E27FC236}">
                <a16:creationId xmlns:a16="http://schemas.microsoft.com/office/drawing/2014/main" id="{191E7A38-5B53-462F-A0D5-6340FA731770}"/>
              </a:ext>
            </a:extLst>
          </p:cNvPr>
          <p:cNvSpPr txBox="1">
            <a:spLocks/>
          </p:cNvSpPr>
          <p:nvPr/>
        </p:nvSpPr>
        <p:spPr>
          <a:xfrm>
            <a:off x="16459183" y="9448800"/>
            <a:ext cx="666773" cy="152400"/>
          </a:xfrm>
          <a:prstGeom prst="rect">
            <a:avLst/>
          </a:prstGeom>
        </p:spPr>
        <p:txBody>
          <a:bodyPr lIns="0" tIns="0" rIns="0" bIns="0"/>
          <a:lstStyle>
            <a:defPPr>
              <a:defRPr lang="es-E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s-ES" smtClean="0"/>
              <a:pPr/>
              <a:t>5</a:t>
            </a:fld>
            <a:endParaRPr lang="es-E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posición de imagen 6" descr="Imagen que contiene exterior, edificio, hecho de madera, banca&#10;&#10;Descripción generada automáticamente">
            <a:extLst>
              <a:ext uri="{FF2B5EF4-FFF2-40B4-BE49-F238E27FC236}">
                <a16:creationId xmlns:a16="http://schemas.microsoft.com/office/drawing/2014/main" id="{8FFEADF5-68B2-43F0-E051-9C154BC731C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5279" r="25279"/>
          <a:stretch>
            <a:fillRect/>
          </a:stretch>
        </p:blipFill>
        <p:spPr/>
      </p:pic>
      <p:sp>
        <p:nvSpPr>
          <p:cNvPr id="2" name="Marcador de contenido 1">
            <a:extLst>
              <a:ext uri="{FF2B5EF4-FFF2-40B4-BE49-F238E27FC236}">
                <a16:creationId xmlns:a16="http://schemas.microsoft.com/office/drawing/2014/main" id="{39D2007F-2E16-470F-812F-302C97B9546E}"/>
              </a:ext>
            </a:extLst>
          </p:cNvPr>
          <p:cNvSpPr>
            <a:spLocks noGrp="1"/>
          </p:cNvSpPr>
          <p:nvPr>
            <p:ph sz="quarter" idx="11"/>
          </p:nvPr>
        </p:nvSpPr>
        <p:spPr>
          <a:xfrm>
            <a:off x="800100" y="4097983"/>
            <a:ext cx="8788400" cy="830997"/>
          </a:xfrm>
        </p:spPr>
        <p:txBody>
          <a:bodyPr/>
          <a:lstStyle/>
          <a:p>
            <a:r>
              <a:rPr lang="es-ES" dirty="0"/>
              <a:t>LOPDP ECUADOR</a:t>
            </a:r>
          </a:p>
        </p:txBody>
      </p:sp>
      <p:sp>
        <p:nvSpPr>
          <p:cNvPr id="3" name="Marcador de contenido 2">
            <a:extLst>
              <a:ext uri="{FF2B5EF4-FFF2-40B4-BE49-F238E27FC236}">
                <a16:creationId xmlns:a16="http://schemas.microsoft.com/office/drawing/2014/main" id="{1C4063DA-222D-4884-BE26-064807075E18}"/>
              </a:ext>
            </a:extLst>
          </p:cNvPr>
          <p:cNvSpPr>
            <a:spLocks noGrp="1"/>
          </p:cNvSpPr>
          <p:nvPr>
            <p:ph sz="quarter" idx="12"/>
          </p:nvPr>
        </p:nvSpPr>
        <p:spPr>
          <a:xfrm>
            <a:off x="800100" y="5410200"/>
            <a:ext cx="8788400" cy="1299587"/>
          </a:xfrm>
        </p:spPr>
        <p:txBody>
          <a:bodyPr/>
          <a:lstStyle/>
          <a:p>
            <a:pPr marL="12700" marR="5080">
              <a:lnSpc>
                <a:spcPts val="3400"/>
              </a:lnSpc>
              <a:spcBef>
                <a:spcPts val="380"/>
              </a:spcBef>
            </a:pPr>
            <a:r>
              <a:rPr lang="es-ES" sz="2800" dirty="0">
                <a:solidFill>
                  <a:srgbClr val="FFFFFF"/>
                </a:solidFill>
                <a:latin typeface="Poppins"/>
                <a:cs typeface="Poppins"/>
              </a:rPr>
              <a:t>Nueva Ley de Protección de Datos Personales de obligado cumplimiento por todas las empresas tanto de gobierno como privadas</a:t>
            </a:r>
          </a:p>
        </p:txBody>
      </p:sp>
      <p:grpSp>
        <p:nvGrpSpPr>
          <p:cNvPr id="75" name="Google Shape;769;p18">
            <a:extLst>
              <a:ext uri="{FF2B5EF4-FFF2-40B4-BE49-F238E27FC236}">
                <a16:creationId xmlns:a16="http://schemas.microsoft.com/office/drawing/2014/main" id="{05474683-A462-4471-B0F6-376D28D42C8B}"/>
              </a:ext>
            </a:extLst>
          </p:cNvPr>
          <p:cNvGrpSpPr/>
          <p:nvPr/>
        </p:nvGrpSpPr>
        <p:grpSpPr>
          <a:xfrm>
            <a:off x="12629576" y="2362200"/>
            <a:ext cx="4807524" cy="5334018"/>
            <a:chOff x="12541298" y="2382428"/>
            <a:chExt cx="4807524" cy="5334018"/>
          </a:xfrm>
        </p:grpSpPr>
        <p:sp>
          <p:nvSpPr>
            <p:cNvPr id="76" name="Google Shape;770;p18">
              <a:extLst>
                <a:ext uri="{FF2B5EF4-FFF2-40B4-BE49-F238E27FC236}">
                  <a16:creationId xmlns:a16="http://schemas.microsoft.com/office/drawing/2014/main" id="{EB1CEF34-9DC4-4505-AC59-7ED0FECCACA2}"/>
                </a:ext>
              </a:extLst>
            </p:cNvPr>
            <p:cNvSpPr/>
            <p:nvPr/>
          </p:nvSpPr>
          <p:spPr>
            <a:xfrm>
              <a:off x="15208237" y="5049418"/>
              <a:ext cx="2140585" cy="2667000"/>
            </a:xfrm>
            <a:custGeom>
              <a:avLst/>
              <a:gdLst/>
              <a:ahLst/>
              <a:cxnLst/>
              <a:rect l="l" t="t" r="r" b="b"/>
              <a:pathLst>
                <a:path w="2140584" h="2667000" extrusionOk="0">
                  <a:moveTo>
                    <a:pt x="2139962" y="0"/>
                  </a:moveTo>
                  <a:lnTo>
                    <a:pt x="0" y="0"/>
                  </a:lnTo>
                  <a:lnTo>
                    <a:pt x="0" y="952500"/>
                  </a:lnTo>
                  <a:lnTo>
                    <a:pt x="1714550" y="952500"/>
                  </a:lnTo>
                  <a:lnTo>
                    <a:pt x="1714550" y="2667000"/>
                  </a:lnTo>
                  <a:lnTo>
                    <a:pt x="2139962" y="2667000"/>
                  </a:lnTo>
                  <a:lnTo>
                    <a:pt x="2139962" y="952500"/>
                  </a:lnTo>
                  <a:lnTo>
                    <a:pt x="2139962" y="0"/>
                  </a:lnTo>
                  <a:close/>
                </a:path>
              </a:pathLst>
            </a:custGeom>
            <a:solidFill>
              <a:srgbClr val="00FF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77" name="Google Shape;771;p18">
              <a:extLst>
                <a:ext uri="{FF2B5EF4-FFF2-40B4-BE49-F238E27FC236}">
                  <a16:creationId xmlns:a16="http://schemas.microsoft.com/office/drawing/2014/main" id="{36C912E1-6DCD-410B-BD22-C42153F405F4}"/>
                </a:ext>
              </a:extLst>
            </p:cNvPr>
            <p:cNvSpPr/>
            <p:nvPr/>
          </p:nvSpPr>
          <p:spPr>
            <a:xfrm>
              <a:off x="12541298" y="2382428"/>
              <a:ext cx="4806950" cy="2667000"/>
            </a:xfrm>
            <a:custGeom>
              <a:avLst/>
              <a:gdLst/>
              <a:ahLst/>
              <a:cxnLst/>
              <a:rect l="l" t="t" r="r" b="b"/>
              <a:pathLst>
                <a:path w="4806950" h="2667000" extrusionOk="0">
                  <a:moveTo>
                    <a:pt x="2667063" y="0"/>
                  </a:moveTo>
                  <a:lnTo>
                    <a:pt x="2618507" y="545"/>
                  </a:lnTo>
                  <a:lnTo>
                    <a:pt x="2570263" y="1834"/>
                  </a:lnTo>
                  <a:lnTo>
                    <a:pt x="2522235" y="3974"/>
                  </a:lnTo>
                  <a:lnTo>
                    <a:pt x="2474430" y="6957"/>
                  </a:lnTo>
                  <a:lnTo>
                    <a:pt x="2426857" y="10775"/>
                  </a:lnTo>
                  <a:lnTo>
                    <a:pt x="2379523" y="15423"/>
                  </a:lnTo>
                  <a:lnTo>
                    <a:pt x="2332434" y="20892"/>
                  </a:lnTo>
                  <a:lnTo>
                    <a:pt x="2285598" y="27175"/>
                  </a:lnTo>
                  <a:lnTo>
                    <a:pt x="2239022" y="34264"/>
                  </a:lnTo>
                  <a:lnTo>
                    <a:pt x="2192714" y="42153"/>
                  </a:lnTo>
                  <a:lnTo>
                    <a:pt x="2146681" y="50835"/>
                  </a:lnTo>
                  <a:lnTo>
                    <a:pt x="2100930" y="60301"/>
                  </a:lnTo>
                  <a:lnTo>
                    <a:pt x="2055468" y="70545"/>
                  </a:lnTo>
                  <a:lnTo>
                    <a:pt x="2010303" y="81560"/>
                  </a:lnTo>
                  <a:lnTo>
                    <a:pt x="1965442" y="93337"/>
                  </a:lnTo>
                  <a:lnTo>
                    <a:pt x="1920893" y="105870"/>
                  </a:lnTo>
                  <a:lnTo>
                    <a:pt x="1876662" y="119152"/>
                  </a:lnTo>
                  <a:lnTo>
                    <a:pt x="1832757" y="133175"/>
                  </a:lnTo>
                  <a:lnTo>
                    <a:pt x="1789185" y="147932"/>
                  </a:lnTo>
                  <a:lnTo>
                    <a:pt x="1745953" y="163415"/>
                  </a:lnTo>
                  <a:lnTo>
                    <a:pt x="1703070" y="179618"/>
                  </a:lnTo>
                  <a:lnTo>
                    <a:pt x="1660541" y="196533"/>
                  </a:lnTo>
                  <a:lnTo>
                    <a:pt x="1618374" y="214153"/>
                  </a:lnTo>
                  <a:lnTo>
                    <a:pt x="1576578" y="232471"/>
                  </a:lnTo>
                  <a:lnTo>
                    <a:pt x="1535158" y="251478"/>
                  </a:lnTo>
                  <a:lnTo>
                    <a:pt x="1494122" y="271169"/>
                  </a:lnTo>
                  <a:lnTo>
                    <a:pt x="1453478" y="291535"/>
                  </a:lnTo>
                  <a:lnTo>
                    <a:pt x="1413232" y="312569"/>
                  </a:lnTo>
                  <a:lnTo>
                    <a:pt x="1373393" y="334265"/>
                  </a:lnTo>
                  <a:lnTo>
                    <a:pt x="1333926" y="356639"/>
                  </a:lnTo>
                  <a:lnTo>
                    <a:pt x="1294961" y="379610"/>
                  </a:lnTo>
                  <a:lnTo>
                    <a:pt x="1256384" y="403245"/>
                  </a:lnTo>
                  <a:lnTo>
                    <a:pt x="1218242" y="427513"/>
                  </a:lnTo>
                  <a:lnTo>
                    <a:pt x="1180542" y="452404"/>
                  </a:lnTo>
                  <a:lnTo>
                    <a:pt x="1143292" y="477913"/>
                  </a:lnTo>
                  <a:lnTo>
                    <a:pt x="1106499" y="504033"/>
                  </a:lnTo>
                  <a:lnTo>
                    <a:pt x="1070170" y="530755"/>
                  </a:lnTo>
                  <a:lnTo>
                    <a:pt x="1034313" y="558072"/>
                  </a:lnTo>
                  <a:lnTo>
                    <a:pt x="998935" y="585978"/>
                  </a:lnTo>
                  <a:lnTo>
                    <a:pt x="964043" y="614465"/>
                  </a:lnTo>
                  <a:lnTo>
                    <a:pt x="929645" y="643525"/>
                  </a:lnTo>
                  <a:lnTo>
                    <a:pt x="895747" y="673152"/>
                  </a:lnTo>
                  <a:lnTo>
                    <a:pt x="862357" y="703338"/>
                  </a:lnTo>
                  <a:lnTo>
                    <a:pt x="829483" y="734075"/>
                  </a:lnTo>
                  <a:lnTo>
                    <a:pt x="797132" y="765357"/>
                  </a:lnTo>
                  <a:lnTo>
                    <a:pt x="765310" y="797177"/>
                  </a:lnTo>
                  <a:lnTo>
                    <a:pt x="734026" y="829526"/>
                  </a:lnTo>
                  <a:lnTo>
                    <a:pt x="703286" y="862398"/>
                  </a:lnTo>
                  <a:lnTo>
                    <a:pt x="673098" y="895785"/>
                  </a:lnTo>
                  <a:lnTo>
                    <a:pt x="643469" y="929681"/>
                  </a:lnTo>
                  <a:lnTo>
                    <a:pt x="614407" y="964077"/>
                  </a:lnTo>
                  <a:lnTo>
                    <a:pt x="585918" y="998967"/>
                  </a:lnTo>
                  <a:lnTo>
                    <a:pt x="558010" y="1034343"/>
                  </a:lnTo>
                  <a:lnTo>
                    <a:pt x="530690" y="1070198"/>
                  </a:lnTo>
                  <a:lnTo>
                    <a:pt x="503966" y="1106524"/>
                  </a:lnTo>
                  <a:lnTo>
                    <a:pt x="477845" y="1143315"/>
                  </a:lnTo>
                  <a:lnTo>
                    <a:pt x="452333" y="1180563"/>
                  </a:lnTo>
                  <a:lnTo>
                    <a:pt x="427439" y="1218261"/>
                  </a:lnTo>
                  <a:lnTo>
                    <a:pt x="403170" y="1256402"/>
                  </a:lnTo>
                  <a:lnTo>
                    <a:pt x="379533" y="1294977"/>
                  </a:lnTo>
                  <a:lnTo>
                    <a:pt x="356535" y="1333981"/>
                  </a:lnTo>
                  <a:lnTo>
                    <a:pt x="334184" y="1373405"/>
                  </a:lnTo>
                  <a:lnTo>
                    <a:pt x="312486" y="1413243"/>
                  </a:lnTo>
                  <a:lnTo>
                    <a:pt x="291450" y="1453487"/>
                  </a:lnTo>
                  <a:lnTo>
                    <a:pt x="271082" y="1494129"/>
                  </a:lnTo>
                  <a:lnTo>
                    <a:pt x="251389" y="1535163"/>
                  </a:lnTo>
                  <a:lnTo>
                    <a:pt x="232380" y="1576581"/>
                  </a:lnTo>
                  <a:lnTo>
                    <a:pt x="214061" y="1618377"/>
                  </a:lnTo>
                  <a:lnTo>
                    <a:pt x="196440" y="1660541"/>
                  </a:lnTo>
                  <a:lnTo>
                    <a:pt x="179523" y="1703069"/>
                  </a:lnTo>
                  <a:lnTo>
                    <a:pt x="163318" y="1745951"/>
                  </a:lnTo>
                  <a:lnTo>
                    <a:pt x="147833" y="1789181"/>
                  </a:lnTo>
                  <a:lnTo>
                    <a:pt x="133075" y="1832752"/>
                  </a:lnTo>
                  <a:lnTo>
                    <a:pt x="119050" y="1876656"/>
                  </a:lnTo>
                  <a:lnTo>
                    <a:pt x="105767" y="1920886"/>
                  </a:lnTo>
                  <a:lnTo>
                    <a:pt x="93233" y="1965434"/>
                  </a:lnTo>
                  <a:lnTo>
                    <a:pt x="81454" y="2010294"/>
                  </a:lnTo>
                  <a:lnTo>
                    <a:pt x="70439" y="2055458"/>
                  </a:lnTo>
                  <a:lnTo>
                    <a:pt x="60194" y="2100919"/>
                  </a:lnTo>
                  <a:lnTo>
                    <a:pt x="50726" y="2146670"/>
                  </a:lnTo>
                  <a:lnTo>
                    <a:pt x="42044" y="2192702"/>
                  </a:lnTo>
                  <a:lnTo>
                    <a:pt x="34154" y="2239010"/>
                  </a:lnTo>
                  <a:lnTo>
                    <a:pt x="27063" y="2285585"/>
                  </a:lnTo>
                  <a:lnTo>
                    <a:pt x="20780" y="2332421"/>
                  </a:lnTo>
                  <a:lnTo>
                    <a:pt x="15310" y="2379509"/>
                  </a:lnTo>
                  <a:lnTo>
                    <a:pt x="10662" y="2426844"/>
                  </a:lnTo>
                  <a:lnTo>
                    <a:pt x="6843" y="2474417"/>
                  </a:lnTo>
                  <a:lnTo>
                    <a:pt x="3860" y="2522221"/>
                  </a:lnTo>
                  <a:lnTo>
                    <a:pt x="1720" y="2570249"/>
                  </a:lnTo>
                  <a:lnTo>
                    <a:pt x="427" y="2618961"/>
                  </a:lnTo>
                  <a:lnTo>
                    <a:pt x="0" y="2666949"/>
                  </a:lnTo>
                  <a:lnTo>
                    <a:pt x="952525" y="2666949"/>
                  </a:lnTo>
                  <a:lnTo>
                    <a:pt x="953184" y="2618961"/>
                  </a:lnTo>
                  <a:lnTo>
                    <a:pt x="955148" y="2571300"/>
                  </a:lnTo>
                  <a:lnTo>
                    <a:pt x="958401" y="2523982"/>
                  </a:lnTo>
                  <a:lnTo>
                    <a:pt x="962926" y="2477025"/>
                  </a:lnTo>
                  <a:lnTo>
                    <a:pt x="968705" y="2430445"/>
                  </a:lnTo>
                  <a:lnTo>
                    <a:pt x="975721" y="2384260"/>
                  </a:lnTo>
                  <a:lnTo>
                    <a:pt x="983957" y="2338487"/>
                  </a:lnTo>
                  <a:lnTo>
                    <a:pt x="993396" y="2293144"/>
                  </a:lnTo>
                  <a:lnTo>
                    <a:pt x="1004020" y="2248247"/>
                  </a:lnTo>
                  <a:lnTo>
                    <a:pt x="1015813" y="2203814"/>
                  </a:lnTo>
                  <a:lnTo>
                    <a:pt x="1028757" y="2159862"/>
                  </a:lnTo>
                  <a:lnTo>
                    <a:pt x="1042835" y="2116407"/>
                  </a:lnTo>
                  <a:lnTo>
                    <a:pt x="1058030" y="2073468"/>
                  </a:lnTo>
                  <a:lnTo>
                    <a:pt x="1074324" y="2031062"/>
                  </a:lnTo>
                  <a:lnTo>
                    <a:pt x="1091701" y="1989204"/>
                  </a:lnTo>
                  <a:lnTo>
                    <a:pt x="1110144" y="1947914"/>
                  </a:lnTo>
                  <a:lnTo>
                    <a:pt x="1129634" y="1907208"/>
                  </a:lnTo>
                  <a:lnTo>
                    <a:pt x="1150155" y="1867103"/>
                  </a:lnTo>
                  <a:lnTo>
                    <a:pt x="1171690" y="1827616"/>
                  </a:lnTo>
                  <a:lnTo>
                    <a:pt x="1194222" y="1788765"/>
                  </a:lnTo>
                  <a:lnTo>
                    <a:pt x="1217732" y="1750566"/>
                  </a:lnTo>
                  <a:lnTo>
                    <a:pt x="1242205" y="1713038"/>
                  </a:lnTo>
                  <a:lnTo>
                    <a:pt x="1267623" y="1676196"/>
                  </a:lnTo>
                  <a:lnTo>
                    <a:pt x="1293969" y="1640059"/>
                  </a:lnTo>
                  <a:lnTo>
                    <a:pt x="1321226" y="1604644"/>
                  </a:lnTo>
                  <a:lnTo>
                    <a:pt x="1349376" y="1569967"/>
                  </a:lnTo>
                  <a:lnTo>
                    <a:pt x="1378402" y="1536045"/>
                  </a:lnTo>
                  <a:lnTo>
                    <a:pt x="1408287" y="1502897"/>
                  </a:lnTo>
                  <a:lnTo>
                    <a:pt x="1439014" y="1470539"/>
                  </a:lnTo>
                  <a:lnTo>
                    <a:pt x="1470566" y="1438989"/>
                  </a:lnTo>
                  <a:lnTo>
                    <a:pt x="1502925" y="1408263"/>
                  </a:lnTo>
                  <a:lnTo>
                    <a:pt x="1536074" y="1378379"/>
                  </a:lnTo>
                  <a:lnTo>
                    <a:pt x="1569997" y="1349354"/>
                  </a:lnTo>
                  <a:lnTo>
                    <a:pt x="1604676" y="1321205"/>
                  </a:lnTo>
                  <a:lnTo>
                    <a:pt x="1640093" y="1293950"/>
                  </a:lnTo>
                  <a:lnTo>
                    <a:pt x="1676232" y="1267605"/>
                  </a:lnTo>
                  <a:lnTo>
                    <a:pt x="1713076" y="1242187"/>
                  </a:lnTo>
                  <a:lnTo>
                    <a:pt x="1750606" y="1217715"/>
                  </a:lnTo>
                  <a:lnTo>
                    <a:pt x="1788807" y="1194205"/>
                  </a:lnTo>
                  <a:lnTo>
                    <a:pt x="1827660" y="1171674"/>
                  </a:lnTo>
                  <a:lnTo>
                    <a:pt x="1867150" y="1150140"/>
                  </a:lnTo>
                  <a:lnTo>
                    <a:pt x="1907257" y="1129619"/>
                  </a:lnTo>
                  <a:lnTo>
                    <a:pt x="1947966" y="1110129"/>
                  </a:lnTo>
                  <a:lnTo>
                    <a:pt x="1989350" y="1091649"/>
                  </a:lnTo>
                  <a:lnTo>
                    <a:pt x="2031119" y="1074310"/>
                  </a:lnTo>
                  <a:lnTo>
                    <a:pt x="2073529" y="1058016"/>
                  </a:lnTo>
                  <a:lnTo>
                    <a:pt x="2116471" y="1042822"/>
                  </a:lnTo>
                  <a:lnTo>
                    <a:pt x="2159929" y="1028744"/>
                  </a:lnTo>
                  <a:lnTo>
                    <a:pt x="2203885" y="1015800"/>
                  </a:lnTo>
                  <a:lnTo>
                    <a:pt x="2248322" y="1004007"/>
                  </a:lnTo>
                  <a:lnTo>
                    <a:pt x="2293222" y="993383"/>
                  </a:lnTo>
                  <a:lnTo>
                    <a:pt x="2338570" y="983944"/>
                  </a:lnTo>
                  <a:lnTo>
                    <a:pt x="2384346" y="975708"/>
                  </a:lnTo>
                  <a:lnTo>
                    <a:pt x="2430535" y="968692"/>
                  </a:lnTo>
                  <a:lnTo>
                    <a:pt x="2477120" y="962913"/>
                  </a:lnTo>
                  <a:lnTo>
                    <a:pt x="2524082" y="958389"/>
                  </a:lnTo>
                  <a:lnTo>
                    <a:pt x="2571404" y="955135"/>
                  </a:lnTo>
                  <a:lnTo>
                    <a:pt x="2619070" y="953171"/>
                  </a:lnTo>
                  <a:lnTo>
                    <a:pt x="2667063" y="952512"/>
                  </a:lnTo>
                  <a:lnTo>
                    <a:pt x="4709437" y="952512"/>
                  </a:lnTo>
                  <a:lnTo>
                    <a:pt x="4680058" y="918110"/>
                  </a:lnTo>
                  <a:lnTo>
                    <a:pt x="4649207" y="883228"/>
                  </a:lnTo>
                  <a:lnTo>
                    <a:pt x="4617761" y="848892"/>
                  </a:lnTo>
                  <a:lnTo>
                    <a:pt x="4585727" y="815111"/>
                  </a:lnTo>
                  <a:lnTo>
                    <a:pt x="4553114" y="781893"/>
                  </a:lnTo>
                  <a:lnTo>
                    <a:pt x="4519930" y="749246"/>
                  </a:lnTo>
                  <a:lnTo>
                    <a:pt x="4486184" y="717177"/>
                  </a:lnTo>
                  <a:lnTo>
                    <a:pt x="4451882" y="685696"/>
                  </a:lnTo>
                  <a:lnTo>
                    <a:pt x="4417033" y="654809"/>
                  </a:lnTo>
                  <a:lnTo>
                    <a:pt x="4381646" y="624526"/>
                  </a:lnTo>
                  <a:lnTo>
                    <a:pt x="4345727" y="594853"/>
                  </a:lnTo>
                  <a:lnTo>
                    <a:pt x="4309286" y="565800"/>
                  </a:lnTo>
                  <a:lnTo>
                    <a:pt x="4272330" y="537375"/>
                  </a:lnTo>
                  <a:lnTo>
                    <a:pt x="4234868" y="509584"/>
                  </a:lnTo>
                  <a:lnTo>
                    <a:pt x="4196907" y="482438"/>
                  </a:lnTo>
                  <a:lnTo>
                    <a:pt x="4158455" y="455942"/>
                  </a:lnTo>
                  <a:lnTo>
                    <a:pt x="4119521" y="430107"/>
                  </a:lnTo>
                  <a:lnTo>
                    <a:pt x="4080113" y="404939"/>
                  </a:lnTo>
                  <a:lnTo>
                    <a:pt x="4040238" y="380447"/>
                  </a:lnTo>
                  <a:lnTo>
                    <a:pt x="3999862" y="356614"/>
                  </a:lnTo>
                  <a:lnTo>
                    <a:pt x="3959121" y="333522"/>
                  </a:lnTo>
                  <a:lnTo>
                    <a:pt x="3917895" y="311106"/>
                  </a:lnTo>
                  <a:lnTo>
                    <a:pt x="3876235" y="289398"/>
                  </a:lnTo>
                  <a:lnTo>
                    <a:pt x="3834149" y="268406"/>
                  </a:lnTo>
                  <a:lnTo>
                    <a:pt x="3791645" y="248139"/>
                  </a:lnTo>
                  <a:lnTo>
                    <a:pt x="3748731" y="228603"/>
                  </a:lnTo>
                  <a:lnTo>
                    <a:pt x="3705415" y="209809"/>
                  </a:lnTo>
                  <a:lnTo>
                    <a:pt x="3661705" y="191762"/>
                  </a:lnTo>
                  <a:lnTo>
                    <a:pt x="3617609" y="174473"/>
                  </a:lnTo>
                  <a:lnTo>
                    <a:pt x="3573135" y="157947"/>
                  </a:lnTo>
                  <a:lnTo>
                    <a:pt x="3528292" y="142195"/>
                  </a:lnTo>
                  <a:lnTo>
                    <a:pt x="3483087" y="127224"/>
                  </a:lnTo>
                  <a:lnTo>
                    <a:pt x="3437528" y="113041"/>
                  </a:lnTo>
                  <a:lnTo>
                    <a:pt x="3391624" y="99655"/>
                  </a:lnTo>
                  <a:lnTo>
                    <a:pt x="3345382" y="87075"/>
                  </a:lnTo>
                  <a:lnTo>
                    <a:pt x="3298811" y="75307"/>
                  </a:lnTo>
                  <a:lnTo>
                    <a:pt x="3251918" y="64361"/>
                  </a:lnTo>
                  <a:lnTo>
                    <a:pt x="3204712" y="54244"/>
                  </a:lnTo>
                  <a:lnTo>
                    <a:pt x="3157200" y="44964"/>
                  </a:lnTo>
                  <a:lnTo>
                    <a:pt x="3109391" y="36530"/>
                  </a:lnTo>
                  <a:lnTo>
                    <a:pt x="3061293" y="28949"/>
                  </a:lnTo>
                  <a:lnTo>
                    <a:pt x="3012914" y="22230"/>
                  </a:lnTo>
                  <a:lnTo>
                    <a:pt x="2964262" y="16381"/>
                  </a:lnTo>
                  <a:lnTo>
                    <a:pt x="2915344" y="11409"/>
                  </a:lnTo>
                  <a:lnTo>
                    <a:pt x="2866170" y="7323"/>
                  </a:lnTo>
                  <a:lnTo>
                    <a:pt x="2816746" y="4131"/>
                  </a:lnTo>
                  <a:lnTo>
                    <a:pt x="2767082" y="1841"/>
                  </a:lnTo>
                  <a:lnTo>
                    <a:pt x="2717185" y="461"/>
                  </a:lnTo>
                  <a:lnTo>
                    <a:pt x="2667063" y="0"/>
                  </a:lnTo>
                  <a:close/>
                </a:path>
                <a:path w="4806950" h="2667000" extrusionOk="0">
                  <a:moveTo>
                    <a:pt x="4709437" y="952512"/>
                  </a:moveTo>
                  <a:lnTo>
                    <a:pt x="2667063" y="952512"/>
                  </a:lnTo>
                  <a:lnTo>
                    <a:pt x="2718442" y="953268"/>
                  </a:lnTo>
                  <a:lnTo>
                    <a:pt x="2769444" y="955521"/>
                  </a:lnTo>
                  <a:lnTo>
                    <a:pt x="2820049" y="959250"/>
                  </a:lnTo>
                  <a:lnTo>
                    <a:pt x="2870236" y="964434"/>
                  </a:lnTo>
                  <a:lnTo>
                    <a:pt x="2919982" y="971052"/>
                  </a:lnTo>
                  <a:lnTo>
                    <a:pt x="2969268" y="979083"/>
                  </a:lnTo>
                  <a:lnTo>
                    <a:pt x="3018073" y="988505"/>
                  </a:lnTo>
                  <a:lnTo>
                    <a:pt x="3066374" y="999298"/>
                  </a:lnTo>
                  <a:lnTo>
                    <a:pt x="3114152" y="1011440"/>
                  </a:lnTo>
                  <a:lnTo>
                    <a:pt x="3161384" y="1024910"/>
                  </a:lnTo>
                  <a:lnTo>
                    <a:pt x="3208051" y="1039687"/>
                  </a:lnTo>
                  <a:lnTo>
                    <a:pt x="3254130" y="1055750"/>
                  </a:lnTo>
                  <a:lnTo>
                    <a:pt x="3299601" y="1073078"/>
                  </a:lnTo>
                  <a:lnTo>
                    <a:pt x="3344527" y="1091687"/>
                  </a:lnTo>
                  <a:lnTo>
                    <a:pt x="3388634" y="1111443"/>
                  </a:lnTo>
                  <a:lnTo>
                    <a:pt x="3432155" y="1132438"/>
                  </a:lnTo>
                  <a:lnTo>
                    <a:pt x="3474982" y="1154613"/>
                  </a:lnTo>
                  <a:lnTo>
                    <a:pt x="3517096" y="1177947"/>
                  </a:lnTo>
                  <a:lnTo>
                    <a:pt x="3558476" y="1202419"/>
                  </a:lnTo>
                  <a:lnTo>
                    <a:pt x="3599099" y="1228008"/>
                  </a:lnTo>
                  <a:lnTo>
                    <a:pt x="3638946" y="1254692"/>
                  </a:lnTo>
                  <a:lnTo>
                    <a:pt x="3677995" y="1282451"/>
                  </a:lnTo>
                  <a:lnTo>
                    <a:pt x="3716226" y="1311262"/>
                  </a:lnTo>
                  <a:lnTo>
                    <a:pt x="3753616" y="1341106"/>
                  </a:lnTo>
                  <a:lnTo>
                    <a:pt x="3790145" y="1371961"/>
                  </a:lnTo>
                  <a:lnTo>
                    <a:pt x="3825792" y="1403806"/>
                  </a:lnTo>
                  <a:lnTo>
                    <a:pt x="3860536" y="1436620"/>
                  </a:lnTo>
                  <a:lnTo>
                    <a:pt x="3894356" y="1470381"/>
                  </a:lnTo>
                  <a:lnTo>
                    <a:pt x="3927230" y="1505068"/>
                  </a:lnTo>
                  <a:lnTo>
                    <a:pt x="3959138" y="1540661"/>
                  </a:lnTo>
                  <a:lnTo>
                    <a:pt x="3990058" y="1577138"/>
                  </a:lnTo>
                  <a:lnTo>
                    <a:pt x="4019970" y="1614478"/>
                  </a:lnTo>
                  <a:lnTo>
                    <a:pt x="4048852" y="1652659"/>
                  </a:lnTo>
                  <a:lnTo>
                    <a:pt x="4076684" y="1691661"/>
                  </a:lnTo>
                  <a:lnTo>
                    <a:pt x="4103443" y="1731463"/>
                  </a:lnTo>
                  <a:lnTo>
                    <a:pt x="4129110" y="1772044"/>
                  </a:lnTo>
                  <a:lnTo>
                    <a:pt x="4153663" y="1813381"/>
                  </a:lnTo>
                  <a:lnTo>
                    <a:pt x="4177081" y="1855455"/>
                  </a:lnTo>
                  <a:lnTo>
                    <a:pt x="4199343" y="1898243"/>
                  </a:lnTo>
                  <a:lnTo>
                    <a:pt x="4806901" y="1898243"/>
                  </a:lnTo>
                  <a:lnTo>
                    <a:pt x="4806901" y="1075846"/>
                  </a:lnTo>
                  <a:lnTo>
                    <a:pt x="4797350" y="1062942"/>
                  </a:lnTo>
                  <a:lnTo>
                    <a:pt x="4768960" y="1025955"/>
                  </a:lnTo>
                  <a:lnTo>
                    <a:pt x="4739943" y="989481"/>
                  </a:lnTo>
                  <a:lnTo>
                    <a:pt x="4709999" y="953171"/>
                  </a:lnTo>
                  <a:lnTo>
                    <a:pt x="4709437" y="952512"/>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sp>
          <p:nvSpPr>
            <p:cNvPr id="78" name="Google Shape;772;p18">
              <a:extLst>
                <a:ext uri="{FF2B5EF4-FFF2-40B4-BE49-F238E27FC236}">
                  <a16:creationId xmlns:a16="http://schemas.microsoft.com/office/drawing/2014/main" id="{9A95103A-9704-4DA2-8C54-DC7EEBD1A136}"/>
                </a:ext>
              </a:extLst>
            </p:cNvPr>
            <p:cNvSpPr/>
            <p:nvPr/>
          </p:nvSpPr>
          <p:spPr>
            <a:xfrm>
              <a:off x="12541341" y="5049446"/>
              <a:ext cx="3619500" cy="2667000"/>
            </a:xfrm>
            <a:custGeom>
              <a:avLst/>
              <a:gdLst/>
              <a:ahLst/>
              <a:cxnLst/>
              <a:rect l="l" t="t" r="r" b="b"/>
              <a:pathLst>
                <a:path w="3619500" h="2667000" extrusionOk="0">
                  <a:moveTo>
                    <a:pt x="952512" y="0"/>
                  </a:moveTo>
                  <a:lnTo>
                    <a:pt x="0" y="0"/>
                  </a:lnTo>
                  <a:lnTo>
                    <a:pt x="431" y="48454"/>
                  </a:lnTo>
                  <a:lnTo>
                    <a:pt x="1720" y="96699"/>
                  </a:lnTo>
                  <a:lnTo>
                    <a:pt x="3860" y="144727"/>
                  </a:lnTo>
                  <a:lnTo>
                    <a:pt x="6843" y="192532"/>
                  </a:lnTo>
                  <a:lnTo>
                    <a:pt x="10662" y="240105"/>
                  </a:lnTo>
                  <a:lnTo>
                    <a:pt x="15310" y="287440"/>
                  </a:lnTo>
                  <a:lnTo>
                    <a:pt x="20780" y="334529"/>
                  </a:lnTo>
                  <a:lnTo>
                    <a:pt x="27063" y="381366"/>
                  </a:lnTo>
                  <a:lnTo>
                    <a:pt x="34153" y="427942"/>
                  </a:lnTo>
                  <a:lnTo>
                    <a:pt x="42043" y="474250"/>
                  </a:lnTo>
                  <a:lnTo>
                    <a:pt x="50726" y="520283"/>
                  </a:lnTo>
                  <a:lnTo>
                    <a:pt x="60193" y="566034"/>
                  </a:lnTo>
                  <a:lnTo>
                    <a:pt x="70438" y="611496"/>
                  </a:lnTo>
                  <a:lnTo>
                    <a:pt x="81453" y="656661"/>
                  </a:lnTo>
                  <a:lnTo>
                    <a:pt x="93232" y="701522"/>
                  </a:lnTo>
                  <a:lnTo>
                    <a:pt x="105766" y="746072"/>
                  </a:lnTo>
                  <a:lnTo>
                    <a:pt x="119049" y="790303"/>
                  </a:lnTo>
                  <a:lnTo>
                    <a:pt x="133074" y="834208"/>
                  </a:lnTo>
                  <a:lnTo>
                    <a:pt x="147832" y="877780"/>
                  </a:lnTo>
                  <a:lnTo>
                    <a:pt x="163317" y="921011"/>
                  </a:lnTo>
                  <a:lnTo>
                    <a:pt x="179521" y="963895"/>
                  </a:lnTo>
                  <a:lnTo>
                    <a:pt x="196438" y="1006424"/>
                  </a:lnTo>
                  <a:lnTo>
                    <a:pt x="214059" y="1048590"/>
                  </a:lnTo>
                  <a:lnTo>
                    <a:pt x="232378" y="1090387"/>
                  </a:lnTo>
                  <a:lnTo>
                    <a:pt x="251387" y="1131806"/>
                  </a:lnTo>
                  <a:lnTo>
                    <a:pt x="271079" y="1172842"/>
                  </a:lnTo>
                  <a:lnTo>
                    <a:pt x="291447" y="1213486"/>
                  </a:lnTo>
                  <a:lnTo>
                    <a:pt x="312483" y="1253731"/>
                  </a:lnTo>
                  <a:lnTo>
                    <a:pt x="334181" y="1293570"/>
                  </a:lnTo>
                  <a:lnTo>
                    <a:pt x="356532" y="1332996"/>
                  </a:lnTo>
                  <a:lnTo>
                    <a:pt x="379530" y="1372002"/>
                  </a:lnTo>
                  <a:lnTo>
                    <a:pt x="403167" y="1410579"/>
                  </a:lnTo>
                  <a:lnTo>
                    <a:pt x="427436" y="1448721"/>
                  </a:lnTo>
                  <a:lnTo>
                    <a:pt x="452329" y="1486421"/>
                  </a:lnTo>
                  <a:lnTo>
                    <a:pt x="477840" y="1523671"/>
                  </a:lnTo>
                  <a:lnTo>
                    <a:pt x="503961" y="1560463"/>
                  </a:lnTo>
                  <a:lnTo>
                    <a:pt x="530685" y="1596792"/>
                  </a:lnTo>
                  <a:lnTo>
                    <a:pt x="558005" y="1632649"/>
                  </a:lnTo>
                  <a:lnTo>
                    <a:pt x="585913" y="1668026"/>
                  </a:lnTo>
                  <a:lnTo>
                    <a:pt x="614401" y="1702918"/>
                  </a:lnTo>
                  <a:lnTo>
                    <a:pt x="643464" y="1737316"/>
                  </a:lnTo>
                  <a:lnTo>
                    <a:pt x="673092" y="1771213"/>
                  </a:lnTo>
                  <a:lnTo>
                    <a:pt x="703280" y="1804603"/>
                  </a:lnTo>
                  <a:lnTo>
                    <a:pt x="734020" y="1837477"/>
                  </a:lnTo>
                  <a:lnTo>
                    <a:pt x="765304" y="1869828"/>
                  </a:lnTo>
                  <a:lnTo>
                    <a:pt x="797125" y="1901649"/>
                  </a:lnTo>
                  <a:lnTo>
                    <a:pt x="829477" y="1932933"/>
                  </a:lnTo>
                  <a:lnTo>
                    <a:pt x="862351" y="1963672"/>
                  </a:lnTo>
                  <a:lnTo>
                    <a:pt x="895740" y="1993860"/>
                  </a:lnTo>
                  <a:lnTo>
                    <a:pt x="929637" y="2023489"/>
                  </a:lnTo>
                  <a:lnTo>
                    <a:pt x="964035" y="2052551"/>
                  </a:lnTo>
                  <a:lnTo>
                    <a:pt x="998927" y="2081040"/>
                  </a:lnTo>
                  <a:lnTo>
                    <a:pt x="1034305" y="2108947"/>
                  </a:lnTo>
                  <a:lnTo>
                    <a:pt x="1070162" y="2136267"/>
                  </a:lnTo>
                  <a:lnTo>
                    <a:pt x="1106490" y="2162990"/>
                  </a:lnTo>
                  <a:lnTo>
                    <a:pt x="1143283" y="2189111"/>
                  </a:lnTo>
                  <a:lnTo>
                    <a:pt x="1180533" y="2214622"/>
                  </a:lnTo>
                  <a:lnTo>
                    <a:pt x="1218233" y="2239516"/>
                  </a:lnTo>
                  <a:lnTo>
                    <a:pt x="1256375" y="2263785"/>
                  </a:lnTo>
                  <a:lnTo>
                    <a:pt x="1294952" y="2287421"/>
                  </a:lnTo>
                  <a:lnTo>
                    <a:pt x="1333957" y="2310419"/>
                  </a:lnTo>
                  <a:lnTo>
                    <a:pt x="1373383" y="2332770"/>
                  </a:lnTo>
                  <a:lnTo>
                    <a:pt x="1413223" y="2354467"/>
                  </a:lnTo>
                  <a:lnTo>
                    <a:pt x="1453468" y="2375503"/>
                  </a:lnTo>
                  <a:lnTo>
                    <a:pt x="1494112" y="2395871"/>
                  </a:lnTo>
                  <a:lnTo>
                    <a:pt x="1535147" y="2415563"/>
                  </a:lnTo>
                  <a:lnTo>
                    <a:pt x="1576567" y="2434572"/>
                  </a:lnTo>
                  <a:lnTo>
                    <a:pt x="1618364" y="2452891"/>
                  </a:lnTo>
                  <a:lnTo>
                    <a:pt x="1660530" y="2470512"/>
                  </a:lnTo>
                  <a:lnTo>
                    <a:pt x="1703059" y="2487429"/>
                  </a:lnTo>
                  <a:lnTo>
                    <a:pt x="1745942" y="2503633"/>
                  </a:lnTo>
                  <a:lnTo>
                    <a:pt x="1789173" y="2519118"/>
                  </a:lnTo>
                  <a:lnTo>
                    <a:pt x="1832745" y="2533876"/>
                  </a:lnTo>
                  <a:lnTo>
                    <a:pt x="1876650" y="2547900"/>
                  </a:lnTo>
                  <a:lnTo>
                    <a:pt x="1920881" y="2561183"/>
                  </a:lnTo>
                  <a:lnTo>
                    <a:pt x="1965431" y="2573717"/>
                  </a:lnTo>
                  <a:lnTo>
                    <a:pt x="2010291" y="2585496"/>
                  </a:lnTo>
                  <a:lnTo>
                    <a:pt x="2055456" y="2596511"/>
                  </a:lnTo>
                  <a:lnTo>
                    <a:pt x="2100918" y="2606756"/>
                  </a:lnTo>
                  <a:lnTo>
                    <a:pt x="2146669" y="2616223"/>
                  </a:lnTo>
                  <a:lnTo>
                    <a:pt x="2192702" y="2624905"/>
                  </a:lnTo>
                  <a:lnTo>
                    <a:pt x="2239010" y="2632795"/>
                  </a:lnTo>
                  <a:lnTo>
                    <a:pt x="2285585" y="2639885"/>
                  </a:lnTo>
                  <a:lnTo>
                    <a:pt x="2332421" y="2646169"/>
                  </a:lnTo>
                  <a:lnTo>
                    <a:pt x="2379510" y="2651638"/>
                  </a:lnTo>
                  <a:lnTo>
                    <a:pt x="2426845" y="2656286"/>
                  </a:lnTo>
                  <a:lnTo>
                    <a:pt x="2474418" y="2660105"/>
                  </a:lnTo>
                  <a:lnTo>
                    <a:pt x="2522222" y="2663088"/>
                  </a:lnTo>
                  <a:lnTo>
                    <a:pt x="2570250" y="2665228"/>
                  </a:lnTo>
                  <a:lnTo>
                    <a:pt x="2618495" y="2666517"/>
                  </a:lnTo>
                  <a:lnTo>
                    <a:pt x="2666949" y="2666949"/>
                  </a:lnTo>
                  <a:lnTo>
                    <a:pt x="3619474" y="2666987"/>
                  </a:lnTo>
                  <a:lnTo>
                    <a:pt x="3619474" y="1714449"/>
                  </a:lnTo>
                  <a:lnTo>
                    <a:pt x="2666949" y="1714449"/>
                  </a:lnTo>
                  <a:lnTo>
                    <a:pt x="2618962" y="1713765"/>
                  </a:lnTo>
                  <a:lnTo>
                    <a:pt x="2571301" y="1711800"/>
                  </a:lnTo>
                  <a:lnTo>
                    <a:pt x="2523984" y="1708547"/>
                  </a:lnTo>
                  <a:lnTo>
                    <a:pt x="2477027" y="1704022"/>
                  </a:lnTo>
                  <a:lnTo>
                    <a:pt x="2430448" y="1698244"/>
                  </a:lnTo>
                  <a:lnTo>
                    <a:pt x="2384263" y="1691228"/>
                  </a:lnTo>
                  <a:lnTo>
                    <a:pt x="2338491" y="1682992"/>
                  </a:lnTo>
                  <a:lnTo>
                    <a:pt x="2293148" y="1673553"/>
                  </a:lnTo>
                  <a:lnTo>
                    <a:pt x="2248251" y="1662929"/>
                  </a:lnTo>
                  <a:lnTo>
                    <a:pt x="2203818" y="1651136"/>
                  </a:lnTo>
                  <a:lnTo>
                    <a:pt x="2159866" y="1638193"/>
                  </a:lnTo>
                  <a:lnTo>
                    <a:pt x="2116412" y="1624115"/>
                  </a:lnTo>
                  <a:lnTo>
                    <a:pt x="2073473" y="1608921"/>
                  </a:lnTo>
                  <a:lnTo>
                    <a:pt x="2031067" y="1592627"/>
                  </a:lnTo>
                  <a:lnTo>
                    <a:pt x="1989210" y="1575251"/>
                  </a:lnTo>
                  <a:lnTo>
                    <a:pt x="1947920" y="1556809"/>
                  </a:lnTo>
                  <a:lnTo>
                    <a:pt x="1907214" y="1537319"/>
                  </a:lnTo>
                  <a:lnTo>
                    <a:pt x="1867108" y="1516799"/>
                  </a:lnTo>
                  <a:lnTo>
                    <a:pt x="1827622" y="1495265"/>
                  </a:lnTo>
                  <a:lnTo>
                    <a:pt x="1788771" y="1472734"/>
                  </a:lnTo>
                  <a:lnTo>
                    <a:pt x="1750572" y="1449224"/>
                  </a:lnTo>
                  <a:lnTo>
                    <a:pt x="1713043" y="1424752"/>
                  </a:lnTo>
                  <a:lnTo>
                    <a:pt x="1676202" y="1399335"/>
                  </a:lnTo>
                  <a:lnTo>
                    <a:pt x="1640065" y="1372990"/>
                  </a:lnTo>
                  <a:lnTo>
                    <a:pt x="1604649" y="1345735"/>
                  </a:lnTo>
                  <a:lnTo>
                    <a:pt x="1569972" y="1317587"/>
                  </a:lnTo>
                  <a:lnTo>
                    <a:pt x="1536051" y="1288562"/>
                  </a:lnTo>
                  <a:lnTo>
                    <a:pt x="1502902" y="1258678"/>
                  </a:lnTo>
                  <a:lnTo>
                    <a:pt x="1470544" y="1227953"/>
                  </a:lnTo>
                  <a:lnTo>
                    <a:pt x="1438994" y="1196403"/>
                  </a:lnTo>
                  <a:lnTo>
                    <a:pt x="1408268" y="1164045"/>
                  </a:lnTo>
                  <a:lnTo>
                    <a:pt x="1378383" y="1130897"/>
                  </a:lnTo>
                  <a:lnTo>
                    <a:pt x="1349358" y="1096976"/>
                  </a:lnTo>
                  <a:lnTo>
                    <a:pt x="1321209" y="1062300"/>
                  </a:lnTo>
                  <a:lnTo>
                    <a:pt x="1293953" y="1026884"/>
                  </a:lnTo>
                  <a:lnTo>
                    <a:pt x="1267608" y="990748"/>
                  </a:lnTo>
                  <a:lnTo>
                    <a:pt x="1242191" y="953906"/>
                  </a:lnTo>
                  <a:lnTo>
                    <a:pt x="1217718" y="916378"/>
                  </a:lnTo>
                  <a:lnTo>
                    <a:pt x="1194208" y="878180"/>
                  </a:lnTo>
                  <a:lnTo>
                    <a:pt x="1171677" y="839329"/>
                  </a:lnTo>
                  <a:lnTo>
                    <a:pt x="1150142" y="799843"/>
                  </a:lnTo>
                  <a:lnTo>
                    <a:pt x="1129621" y="759738"/>
                  </a:lnTo>
                  <a:lnTo>
                    <a:pt x="1110131" y="719032"/>
                  </a:lnTo>
                  <a:lnTo>
                    <a:pt x="1091689" y="677742"/>
                  </a:lnTo>
                  <a:lnTo>
                    <a:pt x="1074312" y="635885"/>
                  </a:lnTo>
                  <a:lnTo>
                    <a:pt x="1058018" y="593478"/>
                  </a:lnTo>
                  <a:lnTo>
                    <a:pt x="1042823" y="550540"/>
                  </a:lnTo>
                  <a:lnTo>
                    <a:pt x="1028745" y="507085"/>
                  </a:lnTo>
                  <a:lnTo>
                    <a:pt x="1015801" y="463133"/>
                  </a:lnTo>
                  <a:lnTo>
                    <a:pt x="1004008" y="418700"/>
                  </a:lnTo>
                  <a:lnTo>
                    <a:pt x="993384" y="373804"/>
                  </a:lnTo>
                  <a:lnTo>
                    <a:pt x="983945" y="328460"/>
                  </a:lnTo>
                  <a:lnTo>
                    <a:pt x="975709" y="282688"/>
                  </a:lnTo>
                  <a:lnTo>
                    <a:pt x="968692" y="236503"/>
                  </a:lnTo>
                  <a:lnTo>
                    <a:pt x="962913" y="189924"/>
                  </a:lnTo>
                  <a:lnTo>
                    <a:pt x="958389" y="142966"/>
                  </a:lnTo>
                  <a:lnTo>
                    <a:pt x="955135" y="95648"/>
                  </a:lnTo>
                  <a:lnTo>
                    <a:pt x="953171" y="47987"/>
                  </a:lnTo>
                  <a:lnTo>
                    <a:pt x="952512" y="0"/>
                  </a:lnTo>
                  <a:close/>
                </a:path>
              </a:pathLst>
            </a:custGeom>
            <a:solidFill>
              <a:srgbClr val="00FFD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Poppins Light"/>
                <a:ea typeface="Poppins Light"/>
                <a:cs typeface="Poppins Light"/>
                <a:sym typeface="Poppins Light"/>
              </a:endParaRPr>
            </a:p>
          </p:txBody>
        </p:sp>
      </p:grpSp>
      <p:sp>
        <p:nvSpPr>
          <p:cNvPr id="13" name="Holder 5">
            <a:extLst>
              <a:ext uri="{FF2B5EF4-FFF2-40B4-BE49-F238E27FC236}">
                <a16:creationId xmlns:a16="http://schemas.microsoft.com/office/drawing/2014/main" id="{C2B0D3CA-0BA4-65F3-CC7F-EA6C85E5769B}"/>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6</a:t>
            </a:fld>
            <a:endParaRPr lang="es-ES"/>
          </a:p>
        </p:txBody>
      </p:sp>
    </p:spTree>
    <p:extLst>
      <p:ext uri="{BB962C8B-B14F-4D97-AF65-F5344CB8AC3E}">
        <p14:creationId xmlns:p14="http://schemas.microsoft.com/office/powerpoint/2010/main" val="891795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ipse 4">
            <a:extLst>
              <a:ext uri="{FF2B5EF4-FFF2-40B4-BE49-F238E27FC236}">
                <a16:creationId xmlns:a16="http://schemas.microsoft.com/office/drawing/2014/main" id="{AF4A1D7F-9ACE-435A-9917-304AC76D8994}"/>
              </a:ext>
            </a:extLst>
          </p:cNvPr>
          <p:cNvSpPr/>
          <p:nvPr/>
        </p:nvSpPr>
        <p:spPr>
          <a:xfrm>
            <a:off x="12263164" y="5243968"/>
            <a:ext cx="939065" cy="939065"/>
          </a:xfrm>
          <a:prstGeom prst="ellipse">
            <a:avLst/>
          </a:prstGeom>
          <a:solidFill>
            <a:srgbClr val="C00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arcador de contenido 10">
            <a:extLst>
              <a:ext uri="{FF2B5EF4-FFF2-40B4-BE49-F238E27FC236}">
                <a16:creationId xmlns:a16="http://schemas.microsoft.com/office/drawing/2014/main" id="{153A3C3D-00FE-435A-A534-29BC19240002}"/>
              </a:ext>
            </a:extLst>
          </p:cNvPr>
          <p:cNvSpPr>
            <a:spLocks noGrp="1"/>
          </p:cNvSpPr>
          <p:nvPr>
            <p:ph sz="quarter" idx="11"/>
          </p:nvPr>
        </p:nvSpPr>
        <p:spPr>
          <a:xfrm>
            <a:off x="800100" y="630238"/>
            <a:ext cx="7874000" cy="461665"/>
          </a:xfrm>
        </p:spPr>
        <p:txBody>
          <a:bodyPr/>
          <a:lstStyle/>
          <a:p>
            <a:r>
              <a:rPr lang="es-ES" dirty="0"/>
              <a:t>LOPDP Ecuador</a:t>
            </a:r>
          </a:p>
        </p:txBody>
      </p:sp>
      <p:sp>
        <p:nvSpPr>
          <p:cNvPr id="3" name="Marcador de contenido 2">
            <a:extLst>
              <a:ext uri="{FF2B5EF4-FFF2-40B4-BE49-F238E27FC236}">
                <a16:creationId xmlns:a16="http://schemas.microsoft.com/office/drawing/2014/main" id="{47AA1A08-28FD-48FE-A173-6DA0A15E443E}"/>
              </a:ext>
            </a:extLst>
          </p:cNvPr>
          <p:cNvSpPr>
            <a:spLocks noGrp="1"/>
          </p:cNvSpPr>
          <p:nvPr>
            <p:ph sz="quarter" idx="25"/>
          </p:nvPr>
        </p:nvSpPr>
        <p:spPr>
          <a:xfrm>
            <a:off x="800100" y="1124137"/>
            <a:ext cx="7874000" cy="307777"/>
          </a:xfrm>
        </p:spPr>
        <p:txBody>
          <a:bodyPr/>
          <a:lstStyle/>
          <a:p>
            <a:r>
              <a:rPr lang="es-ES" dirty="0"/>
              <a:t>Ley de obligado cumplimiento desde mayo de 2021</a:t>
            </a:r>
          </a:p>
        </p:txBody>
      </p:sp>
      <p:sp>
        <p:nvSpPr>
          <p:cNvPr id="46" name="Rectángulo 45">
            <a:extLst>
              <a:ext uri="{FF2B5EF4-FFF2-40B4-BE49-F238E27FC236}">
                <a16:creationId xmlns:a16="http://schemas.microsoft.com/office/drawing/2014/main" id="{34B88710-BF5F-466E-BFAC-9D670BC4998F}"/>
              </a:ext>
            </a:extLst>
          </p:cNvPr>
          <p:cNvSpPr/>
          <p:nvPr/>
        </p:nvSpPr>
        <p:spPr>
          <a:xfrm>
            <a:off x="8156829" y="2292367"/>
            <a:ext cx="7447005" cy="1781013"/>
          </a:xfrm>
          <a:prstGeom prst="rect">
            <a:avLst/>
          </a:prstGeom>
          <a:solidFill>
            <a:schemeClr val="bg1"/>
          </a:solidFill>
          <a:ln w="57150">
            <a:solidFill>
              <a:srgbClr val="507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ct val="104200"/>
              </a:lnSpc>
              <a:spcBef>
                <a:spcPts val="20"/>
              </a:spcBef>
            </a:pPr>
            <a:endParaRPr lang="es-ES" sz="1600" dirty="0">
              <a:solidFill>
                <a:schemeClr val="tx1"/>
              </a:solidFill>
              <a:latin typeface="Poppins"/>
              <a:cs typeface="Poppins"/>
            </a:endParaRPr>
          </a:p>
        </p:txBody>
      </p:sp>
      <p:sp>
        <p:nvSpPr>
          <p:cNvPr id="52" name="Rectángulo 51">
            <a:extLst>
              <a:ext uri="{FF2B5EF4-FFF2-40B4-BE49-F238E27FC236}">
                <a16:creationId xmlns:a16="http://schemas.microsoft.com/office/drawing/2014/main" id="{5DE8F0DA-9134-4852-B1BD-1300AE4BF3AB}"/>
              </a:ext>
            </a:extLst>
          </p:cNvPr>
          <p:cNvSpPr/>
          <p:nvPr/>
        </p:nvSpPr>
        <p:spPr>
          <a:xfrm>
            <a:off x="977900" y="2286000"/>
            <a:ext cx="6969323" cy="1781013"/>
          </a:xfrm>
          <a:prstGeom prst="rect">
            <a:avLst/>
          </a:prstGeom>
          <a:solidFill>
            <a:schemeClr val="accent1"/>
          </a:solidFill>
          <a:ln w="57150">
            <a:solidFill>
              <a:srgbClr val="507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ct val="104200"/>
              </a:lnSpc>
              <a:spcBef>
                <a:spcPts val="20"/>
              </a:spcBef>
            </a:pPr>
            <a:r>
              <a:rPr lang="es-ES" sz="2400" b="1" kern="0" dirty="0">
                <a:latin typeface="Poppins Bold" panose="00000800000000000000" pitchFamily="2" charset="0"/>
                <a:ea typeface="Open Sans" panose="020B0606030504020204" pitchFamily="34" charset="0"/>
                <a:cs typeface="Poppins Bold" panose="00000800000000000000" pitchFamily="2" charset="0"/>
              </a:rPr>
              <a:t>¿Cuál es el estado actual de las empresas de Ecuador respecto a su cumplimiento?</a:t>
            </a:r>
          </a:p>
        </p:txBody>
      </p:sp>
      <p:sp>
        <p:nvSpPr>
          <p:cNvPr id="54" name="CuadroTexto 53">
            <a:extLst>
              <a:ext uri="{FF2B5EF4-FFF2-40B4-BE49-F238E27FC236}">
                <a16:creationId xmlns:a16="http://schemas.microsoft.com/office/drawing/2014/main" id="{A6B6EB2F-6AD6-4287-92A1-7429D7A24533}"/>
              </a:ext>
            </a:extLst>
          </p:cNvPr>
          <p:cNvSpPr txBox="1"/>
          <p:nvPr/>
        </p:nvSpPr>
        <p:spPr>
          <a:xfrm>
            <a:off x="8438581" y="2505124"/>
            <a:ext cx="6864919" cy="1366271"/>
          </a:xfrm>
          <a:prstGeom prst="rect">
            <a:avLst/>
          </a:prstGeom>
          <a:noFill/>
        </p:spPr>
        <p:txBody>
          <a:bodyPr wrap="square">
            <a:spAutoFit/>
          </a:bodyPr>
          <a:lstStyle/>
          <a:p>
            <a:pPr marL="12700" marR="5080">
              <a:lnSpc>
                <a:spcPct val="104200"/>
              </a:lnSpc>
              <a:spcBef>
                <a:spcPts val="20"/>
              </a:spcBef>
            </a:pPr>
            <a:r>
              <a:rPr lang="es-ES" sz="1600" dirty="0">
                <a:solidFill>
                  <a:schemeClr val="tx1"/>
                </a:solidFill>
                <a:latin typeface="Poppins"/>
                <a:cs typeface="Poppins"/>
              </a:rPr>
              <a:t>Desde la aprobación de la Ley las empresas tienen la obligación de cumplir con las exigencias establecidas a pesar de que el sistema sancionatorio no entrará en vigor hasta mayo de 2023, siendo la </a:t>
            </a:r>
            <a:r>
              <a:rPr lang="es-ES" sz="1600" b="1" dirty="0">
                <a:solidFill>
                  <a:schemeClr val="tx1"/>
                </a:solidFill>
                <a:latin typeface="Poppins"/>
                <a:cs typeface="Poppins"/>
              </a:rPr>
              <a:t>afectación de la imagen</a:t>
            </a:r>
            <a:r>
              <a:rPr lang="es-ES" sz="1600" dirty="0">
                <a:solidFill>
                  <a:schemeClr val="tx1"/>
                </a:solidFill>
                <a:latin typeface="Poppins"/>
                <a:cs typeface="Poppins"/>
              </a:rPr>
              <a:t> uno de los principales riesgos de su incumplimiento.</a:t>
            </a:r>
          </a:p>
        </p:txBody>
      </p:sp>
      <p:sp>
        <p:nvSpPr>
          <p:cNvPr id="22" name="CuadroTexto 21">
            <a:extLst>
              <a:ext uri="{FF2B5EF4-FFF2-40B4-BE49-F238E27FC236}">
                <a16:creationId xmlns:a16="http://schemas.microsoft.com/office/drawing/2014/main" id="{EDFC6BBA-7836-4523-8607-FB27B0DAC861}"/>
              </a:ext>
            </a:extLst>
          </p:cNvPr>
          <p:cNvSpPr txBox="1"/>
          <p:nvPr/>
        </p:nvSpPr>
        <p:spPr>
          <a:xfrm>
            <a:off x="1063971" y="7386804"/>
            <a:ext cx="2540000" cy="1225977"/>
          </a:xfrm>
          <a:prstGeom prst="rect">
            <a:avLst/>
          </a:prstGeom>
          <a:noFill/>
        </p:spPr>
        <p:txBody>
          <a:bodyPr wrap="square">
            <a:spAutoFit/>
          </a:bodyPr>
          <a:lstStyle/>
          <a:p>
            <a:pPr marL="12700">
              <a:lnSpc>
                <a:spcPct val="100000"/>
              </a:lnSpc>
              <a:spcBef>
                <a:spcPts val="1620"/>
              </a:spcBef>
            </a:pPr>
            <a:r>
              <a:rPr lang="es-ES" sz="1600" b="1" dirty="0">
                <a:solidFill>
                  <a:srgbClr val="444C59"/>
                </a:solidFill>
                <a:latin typeface="Poppins SemiBold"/>
                <a:cs typeface="Poppins SemiBold"/>
              </a:rPr>
              <a:t>Mayo 2021</a:t>
            </a:r>
            <a:endParaRPr lang="es-ES" sz="1600" dirty="0">
              <a:latin typeface="Poppins SemiBold"/>
              <a:cs typeface="Poppins SemiBold"/>
            </a:endParaRPr>
          </a:p>
          <a:p>
            <a:pPr marL="12700" marR="160020">
              <a:lnSpc>
                <a:spcPct val="100000"/>
              </a:lnSpc>
              <a:spcBef>
                <a:spcPts val="240"/>
              </a:spcBef>
            </a:pPr>
            <a:r>
              <a:rPr lang="es-ES" sz="1400" dirty="0">
                <a:solidFill>
                  <a:srgbClr val="707780"/>
                </a:solidFill>
                <a:latin typeface="Poppins"/>
                <a:cs typeface="Poppins"/>
              </a:rPr>
              <a:t>Inicio de las empresas para planificar, separar presupuesto y abordar el proyecto en 2022</a:t>
            </a:r>
          </a:p>
        </p:txBody>
      </p:sp>
      <p:cxnSp>
        <p:nvCxnSpPr>
          <p:cNvPr id="23" name="Conector recto 22">
            <a:extLst>
              <a:ext uri="{FF2B5EF4-FFF2-40B4-BE49-F238E27FC236}">
                <a16:creationId xmlns:a16="http://schemas.microsoft.com/office/drawing/2014/main" id="{B9EA7FD3-0377-45B3-B3A9-25162B39C150}"/>
              </a:ext>
            </a:extLst>
          </p:cNvPr>
          <p:cNvCxnSpPr>
            <a:cxnSpLocks/>
          </p:cNvCxnSpPr>
          <p:nvPr/>
        </p:nvCxnSpPr>
        <p:spPr>
          <a:xfrm flipV="1">
            <a:off x="1728689" y="7110272"/>
            <a:ext cx="12508006" cy="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Elipse 25">
            <a:extLst>
              <a:ext uri="{FF2B5EF4-FFF2-40B4-BE49-F238E27FC236}">
                <a16:creationId xmlns:a16="http://schemas.microsoft.com/office/drawing/2014/main" id="{4AA4CAE8-0AD0-442D-A4BC-587A4E5AE163}"/>
              </a:ext>
            </a:extLst>
          </p:cNvPr>
          <p:cNvSpPr/>
          <p:nvPr/>
        </p:nvSpPr>
        <p:spPr>
          <a:xfrm>
            <a:off x="1574800" y="6944935"/>
            <a:ext cx="307777" cy="307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9" name="CuadroTexto 28">
            <a:extLst>
              <a:ext uri="{FF2B5EF4-FFF2-40B4-BE49-F238E27FC236}">
                <a16:creationId xmlns:a16="http://schemas.microsoft.com/office/drawing/2014/main" id="{8A3E0450-5D84-461E-A390-AF6755ED36BE}"/>
              </a:ext>
            </a:extLst>
          </p:cNvPr>
          <p:cNvSpPr txBox="1"/>
          <p:nvPr/>
        </p:nvSpPr>
        <p:spPr>
          <a:xfrm>
            <a:off x="4025900" y="7467600"/>
            <a:ext cx="2209800" cy="1010533"/>
          </a:xfrm>
          <a:prstGeom prst="rect">
            <a:avLst/>
          </a:prstGeom>
          <a:noFill/>
        </p:spPr>
        <p:txBody>
          <a:bodyPr wrap="square">
            <a:spAutoFit/>
          </a:bodyPr>
          <a:lstStyle/>
          <a:p>
            <a:pPr marL="12700">
              <a:lnSpc>
                <a:spcPct val="100000"/>
              </a:lnSpc>
              <a:spcBef>
                <a:spcPts val="1280"/>
              </a:spcBef>
            </a:pPr>
            <a:r>
              <a:rPr lang="es-ES" sz="1600" b="1" dirty="0">
                <a:solidFill>
                  <a:srgbClr val="444C59"/>
                </a:solidFill>
                <a:latin typeface="Poppins SemiBold"/>
                <a:cs typeface="Poppins SemiBold"/>
              </a:rPr>
              <a:t>Q1-Q2  2022</a:t>
            </a:r>
            <a:endParaRPr lang="es-ES" sz="1600" dirty="0">
              <a:latin typeface="Poppins SemiBold"/>
              <a:cs typeface="Poppins SemiBold"/>
            </a:endParaRPr>
          </a:p>
          <a:p>
            <a:pPr marL="12700" marR="5080">
              <a:lnSpc>
                <a:spcPct val="100000"/>
              </a:lnSpc>
              <a:spcBef>
                <a:spcPts val="240"/>
              </a:spcBef>
            </a:pPr>
            <a:r>
              <a:rPr lang="es-ES" sz="1400" dirty="0">
                <a:solidFill>
                  <a:srgbClr val="707780"/>
                </a:solidFill>
                <a:latin typeface="Poppins"/>
                <a:cs typeface="Poppins"/>
              </a:rPr>
              <a:t>Asignación de proyectos para la adecuación de la Ley</a:t>
            </a:r>
          </a:p>
        </p:txBody>
      </p:sp>
      <p:sp>
        <p:nvSpPr>
          <p:cNvPr id="32" name="Elipse 31">
            <a:extLst>
              <a:ext uri="{FF2B5EF4-FFF2-40B4-BE49-F238E27FC236}">
                <a16:creationId xmlns:a16="http://schemas.microsoft.com/office/drawing/2014/main" id="{0B875C5B-889C-4F6B-BC82-70E11F7D0E31}"/>
              </a:ext>
            </a:extLst>
          </p:cNvPr>
          <p:cNvSpPr/>
          <p:nvPr/>
        </p:nvSpPr>
        <p:spPr>
          <a:xfrm>
            <a:off x="4583211" y="6976181"/>
            <a:ext cx="307777" cy="307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CuadroTexto 33">
            <a:extLst>
              <a:ext uri="{FF2B5EF4-FFF2-40B4-BE49-F238E27FC236}">
                <a16:creationId xmlns:a16="http://schemas.microsoft.com/office/drawing/2014/main" id="{14018044-1B24-45A7-940F-FB098E59FAF1}"/>
              </a:ext>
            </a:extLst>
          </p:cNvPr>
          <p:cNvSpPr txBox="1"/>
          <p:nvPr/>
        </p:nvSpPr>
        <p:spPr>
          <a:xfrm>
            <a:off x="7262713" y="7467600"/>
            <a:ext cx="2822773" cy="1225977"/>
          </a:xfrm>
          <a:prstGeom prst="rect">
            <a:avLst/>
          </a:prstGeom>
          <a:noFill/>
        </p:spPr>
        <p:txBody>
          <a:bodyPr wrap="square">
            <a:spAutoFit/>
          </a:bodyPr>
          <a:lstStyle/>
          <a:p>
            <a:pPr marL="12700">
              <a:lnSpc>
                <a:spcPct val="100000"/>
              </a:lnSpc>
              <a:spcBef>
                <a:spcPts val="1280"/>
              </a:spcBef>
            </a:pPr>
            <a:r>
              <a:rPr lang="es-ES" sz="1600" b="1" dirty="0">
                <a:solidFill>
                  <a:srgbClr val="444C59"/>
                </a:solidFill>
                <a:latin typeface="Poppins SemiBold"/>
                <a:cs typeface="Poppins SemiBold"/>
              </a:rPr>
              <a:t>Q3-Q4  2022</a:t>
            </a:r>
            <a:endParaRPr lang="es-ES" sz="1600" dirty="0">
              <a:latin typeface="Poppins SemiBold"/>
              <a:cs typeface="Poppins SemiBold"/>
            </a:endParaRPr>
          </a:p>
          <a:p>
            <a:pPr marL="12700" marR="5080">
              <a:lnSpc>
                <a:spcPct val="100000"/>
              </a:lnSpc>
              <a:spcBef>
                <a:spcPts val="240"/>
              </a:spcBef>
            </a:pPr>
            <a:r>
              <a:rPr lang="es-ES" sz="1400" dirty="0">
                <a:solidFill>
                  <a:srgbClr val="707780"/>
                </a:solidFill>
                <a:latin typeface="Poppins"/>
                <a:cs typeface="Poppins"/>
              </a:rPr>
              <a:t>Asentamiento de los requerimientos y puesta en marcha de la mejora continua</a:t>
            </a:r>
          </a:p>
        </p:txBody>
      </p:sp>
      <p:sp>
        <p:nvSpPr>
          <p:cNvPr id="35" name="Elipse 34">
            <a:extLst>
              <a:ext uri="{FF2B5EF4-FFF2-40B4-BE49-F238E27FC236}">
                <a16:creationId xmlns:a16="http://schemas.microsoft.com/office/drawing/2014/main" id="{110F79D2-4682-4E89-A9C7-39F3CC738C9D}"/>
              </a:ext>
            </a:extLst>
          </p:cNvPr>
          <p:cNvSpPr/>
          <p:nvPr/>
        </p:nvSpPr>
        <p:spPr>
          <a:xfrm>
            <a:off x="8026399" y="6956384"/>
            <a:ext cx="307777" cy="307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6" name="CuadroTexto 35">
            <a:extLst>
              <a:ext uri="{FF2B5EF4-FFF2-40B4-BE49-F238E27FC236}">
                <a16:creationId xmlns:a16="http://schemas.microsoft.com/office/drawing/2014/main" id="{2E892625-DFD6-40F7-B111-23E34861C6A8}"/>
              </a:ext>
            </a:extLst>
          </p:cNvPr>
          <p:cNvSpPr txBox="1"/>
          <p:nvPr/>
        </p:nvSpPr>
        <p:spPr>
          <a:xfrm>
            <a:off x="11112499" y="7554094"/>
            <a:ext cx="2057401" cy="1010533"/>
          </a:xfrm>
          <a:prstGeom prst="rect">
            <a:avLst/>
          </a:prstGeom>
          <a:noFill/>
        </p:spPr>
        <p:txBody>
          <a:bodyPr wrap="square">
            <a:spAutoFit/>
          </a:bodyPr>
          <a:lstStyle/>
          <a:p>
            <a:pPr marL="12700">
              <a:lnSpc>
                <a:spcPct val="100000"/>
              </a:lnSpc>
              <a:spcBef>
                <a:spcPts val="1280"/>
              </a:spcBef>
            </a:pPr>
            <a:r>
              <a:rPr lang="es-ES" sz="1600" b="1" dirty="0">
                <a:solidFill>
                  <a:srgbClr val="444C59"/>
                </a:solidFill>
                <a:latin typeface="Poppins SemiBold"/>
                <a:cs typeface="Poppins SemiBold"/>
              </a:rPr>
              <a:t>2023</a:t>
            </a:r>
            <a:endParaRPr lang="es-ES" sz="1600" dirty="0">
              <a:latin typeface="Poppins SemiBold"/>
              <a:cs typeface="Poppins SemiBold"/>
            </a:endParaRPr>
          </a:p>
          <a:p>
            <a:pPr marL="12700" marR="5080">
              <a:lnSpc>
                <a:spcPct val="100000"/>
              </a:lnSpc>
              <a:spcBef>
                <a:spcPts val="240"/>
              </a:spcBef>
            </a:pPr>
            <a:r>
              <a:rPr lang="es-ES" sz="1400" dirty="0">
                <a:solidFill>
                  <a:srgbClr val="707780"/>
                </a:solidFill>
                <a:latin typeface="Poppins"/>
                <a:cs typeface="Poppins"/>
              </a:rPr>
              <a:t>Madurez alcanzada para evitar sanciones</a:t>
            </a:r>
          </a:p>
        </p:txBody>
      </p:sp>
      <p:sp>
        <p:nvSpPr>
          <p:cNvPr id="39" name="Elipse 38">
            <a:extLst>
              <a:ext uri="{FF2B5EF4-FFF2-40B4-BE49-F238E27FC236}">
                <a16:creationId xmlns:a16="http://schemas.microsoft.com/office/drawing/2014/main" id="{AE04D421-5ED1-415C-BFE8-8CEBA1303CE9}"/>
              </a:ext>
            </a:extLst>
          </p:cNvPr>
          <p:cNvSpPr/>
          <p:nvPr/>
        </p:nvSpPr>
        <p:spPr>
          <a:xfrm>
            <a:off x="11315698" y="6926631"/>
            <a:ext cx="307777" cy="307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1" name="Elipse 40">
            <a:extLst>
              <a:ext uri="{FF2B5EF4-FFF2-40B4-BE49-F238E27FC236}">
                <a16:creationId xmlns:a16="http://schemas.microsoft.com/office/drawing/2014/main" id="{5AF16497-EDD7-4F1E-A16D-6B1FBC0BFFDC}"/>
              </a:ext>
            </a:extLst>
          </p:cNvPr>
          <p:cNvSpPr/>
          <p:nvPr/>
        </p:nvSpPr>
        <p:spPr>
          <a:xfrm>
            <a:off x="14082807" y="6944934"/>
            <a:ext cx="307777" cy="30777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CuadroTexto 41">
            <a:extLst>
              <a:ext uri="{FF2B5EF4-FFF2-40B4-BE49-F238E27FC236}">
                <a16:creationId xmlns:a16="http://schemas.microsoft.com/office/drawing/2014/main" id="{58B40A2F-B956-4B18-BE4B-5F23D281972B}"/>
              </a:ext>
            </a:extLst>
          </p:cNvPr>
          <p:cNvSpPr txBox="1"/>
          <p:nvPr/>
        </p:nvSpPr>
        <p:spPr>
          <a:xfrm>
            <a:off x="13780984" y="7507130"/>
            <a:ext cx="2274790" cy="769441"/>
          </a:xfrm>
          <a:prstGeom prst="rect">
            <a:avLst/>
          </a:prstGeom>
          <a:noFill/>
        </p:spPr>
        <p:txBody>
          <a:bodyPr wrap="square">
            <a:spAutoFit/>
          </a:bodyPr>
          <a:lstStyle/>
          <a:p>
            <a:r>
              <a:rPr lang="es-ES" sz="1600" b="1" dirty="0">
                <a:solidFill>
                  <a:srgbClr val="444C59"/>
                </a:solidFill>
                <a:latin typeface="Poppins SemiBold"/>
                <a:cs typeface="Poppins SemiBold"/>
              </a:rPr>
              <a:t>Mayo 2023</a:t>
            </a:r>
          </a:p>
          <a:p>
            <a:r>
              <a:rPr lang="es-ES" sz="1400" dirty="0">
                <a:solidFill>
                  <a:srgbClr val="707780"/>
                </a:solidFill>
                <a:latin typeface="Poppins"/>
                <a:cs typeface="Poppins"/>
              </a:rPr>
              <a:t>Inicio del sistema sancionatorio</a:t>
            </a:r>
          </a:p>
        </p:txBody>
      </p:sp>
      <p:sp>
        <p:nvSpPr>
          <p:cNvPr id="43" name="CuadroTexto 42">
            <a:extLst>
              <a:ext uri="{FF2B5EF4-FFF2-40B4-BE49-F238E27FC236}">
                <a16:creationId xmlns:a16="http://schemas.microsoft.com/office/drawing/2014/main" id="{474E9BE8-98E8-4440-8271-469FD8B96DCB}"/>
              </a:ext>
            </a:extLst>
          </p:cNvPr>
          <p:cNvSpPr txBox="1"/>
          <p:nvPr/>
        </p:nvSpPr>
        <p:spPr>
          <a:xfrm>
            <a:off x="13371919" y="5221715"/>
            <a:ext cx="2510134" cy="1200329"/>
          </a:xfrm>
          <a:prstGeom prst="rect">
            <a:avLst/>
          </a:prstGeom>
          <a:noFill/>
        </p:spPr>
        <p:txBody>
          <a:bodyPr wrap="square">
            <a:spAutoFit/>
          </a:bodyPr>
          <a:lstStyle/>
          <a:p>
            <a:r>
              <a:rPr lang="es-ES" sz="2400" b="1" dirty="0">
                <a:solidFill>
                  <a:schemeClr val="accent1"/>
                </a:solidFill>
                <a:latin typeface="Poppins"/>
                <a:cs typeface="Poppins"/>
              </a:rPr>
              <a:t>Sistema Sancionatorio Mayo 2023 </a:t>
            </a:r>
            <a:endParaRPr lang="es-ES" sz="2400" dirty="0">
              <a:solidFill>
                <a:schemeClr val="accent1"/>
              </a:solidFill>
            </a:endParaRPr>
          </a:p>
        </p:txBody>
      </p:sp>
      <p:pic>
        <p:nvPicPr>
          <p:cNvPr id="44" name="Picture 2" descr="Descargar la bandera de Ecuador | Banderas-mundo.es">
            <a:extLst>
              <a:ext uri="{FF2B5EF4-FFF2-40B4-BE49-F238E27FC236}">
                <a16:creationId xmlns:a16="http://schemas.microsoft.com/office/drawing/2014/main" id="{422AF8BD-FD94-4A00-8E31-48EB2576840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6147" y="5452975"/>
            <a:ext cx="677920" cy="452045"/>
          </a:xfrm>
          <a:prstGeom prst="rect">
            <a:avLst/>
          </a:prstGeom>
          <a:noFill/>
          <a:extLst>
            <a:ext uri="{909E8E84-426E-40DD-AFC4-6F175D3DCCD1}">
              <a14:hiddenFill xmlns:a14="http://schemas.microsoft.com/office/drawing/2010/main">
                <a:solidFill>
                  <a:srgbClr val="FFFFFF"/>
                </a:solidFill>
              </a14:hiddenFill>
            </a:ext>
          </a:extLst>
        </p:spPr>
      </p:pic>
      <p:sp>
        <p:nvSpPr>
          <p:cNvPr id="45" name="CuadroTexto 44">
            <a:extLst>
              <a:ext uri="{FF2B5EF4-FFF2-40B4-BE49-F238E27FC236}">
                <a16:creationId xmlns:a16="http://schemas.microsoft.com/office/drawing/2014/main" id="{4C9B4D9E-A73A-48D2-A9A5-4A069A7B427D}"/>
              </a:ext>
            </a:extLst>
          </p:cNvPr>
          <p:cNvSpPr txBox="1"/>
          <p:nvPr/>
        </p:nvSpPr>
        <p:spPr>
          <a:xfrm>
            <a:off x="2333971" y="5104841"/>
            <a:ext cx="2510134" cy="1200329"/>
          </a:xfrm>
          <a:prstGeom prst="rect">
            <a:avLst/>
          </a:prstGeom>
          <a:noFill/>
        </p:spPr>
        <p:txBody>
          <a:bodyPr wrap="square">
            <a:spAutoFit/>
          </a:bodyPr>
          <a:lstStyle/>
          <a:p>
            <a:r>
              <a:rPr lang="es-ES" sz="2400" b="1" dirty="0">
                <a:solidFill>
                  <a:schemeClr val="accent1"/>
                </a:solidFill>
                <a:latin typeface="Poppins"/>
                <a:cs typeface="Poppins"/>
              </a:rPr>
              <a:t>LOPDP Ley de obligado cumplimiento</a:t>
            </a:r>
          </a:p>
        </p:txBody>
      </p:sp>
      <p:pic>
        <p:nvPicPr>
          <p:cNvPr id="4" name="Gráfico 3" descr="Cerrar con relleno sólido">
            <a:extLst>
              <a:ext uri="{FF2B5EF4-FFF2-40B4-BE49-F238E27FC236}">
                <a16:creationId xmlns:a16="http://schemas.microsoft.com/office/drawing/2014/main" id="{1891ECA2-72C7-4996-9AE1-30A01FB03A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04097" y="5484901"/>
            <a:ext cx="457200" cy="457200"/>
          </a:xfrm>
          <a:prstGeom prst="rect">
            <a:avLst/>
          </a:prstGeom>
        </p:spPr>
      </p:pic>
      <p:sp>
        <p:nvSpPr>
          <p:cNvPr id="24" name="Holder 5">
            <a:extLst>
              <a:ext uri="{FF2B5EF4-FFF2-40B4-BE49-F238E27FC236}">
                <a16:creationId xmlns:a16="http://schemas.microsoft.com/office/drawing/2014/main" id="{6CCDCE6E-D202-44CB-9DE4-3A63CFAA732D}"/>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7</a:t>
            </a:fld>
            <a:endParaRPr lang="es-ES"/>
          </a:p>
        </p:txBody>
      </p:sp>
    </p:spTree>
    <p:extLst>
      <p:ext uri="{BB962C8B-B14F-4D97-AF65-F5344CB8AC3E}">
        <p14:creationId xmlns:p14="http://schemas.microsoft.com/office/powerpoint/2010/main" val="241970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2" grpId="0" animBg="1"/>
      <p:bldP spid="35" grpId="0" animBg="1"/>
      <p:bldP spid="39"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a:extLst>
              <a:ext uri="{FF2B5EF4-FFF2-40B4-BE49-F238E27FC236}">
                <a16:creationId xmlns:a16="http://schemas.microsoft.com/office/drawing/2014/main" id="{153A3C3D-00FE-435A-A534-29BC19240002}"/>
              </a:ext>
            </a:extLst>
          </p:cNvPr>
          <p:cNvSpPr>
            <a:spLocks noGrp="1"/>
          </p:cNvSpPr>
          <p:nvPr>
            <p:ph sz="quarter" idx="11"/>
          </p:nvPr>
        </p:nvSpPr>
        <p:spPr>
          <a:xfrm>
            <a:off x="800100" y="630238"/>
            <a:ext cx="7874000" cy="461665"/>
          </a:xfrm>
        </p:spPr>
        <p:txBody>
          <a:bodyPr/>
          <a:lstStyle/>
          <a:p>
            <a:r>
              <a:rPr lang="es-ES" dirty="0"/>
              <a:t>Retos de la Ley</a:t>
            </a:r>
          </a:p>
        </p:txBody>
      </p:sp>
      <p:sp>
        <p:nvSpPr>
          <p:cNvPr id="24" name="Holder 5">
            <a:extLst>
              <a:ext uri="{FF2B5EF4-FFF2-40B4-BE49-F238E27FC236}">
                <a16:creationId xmlns:a16="http://schemas.microsoft.com/office/drawing/2014/main" id="{6CCDCE6E-D202-44CB-9DE4-3A63CFAA732D}"/>
              </a:ext>
            </a:extLst>
          </p:cNvPr>
          <p:cNvSpPr>
            <a:spLocks noGrp="1"/>
          </p:cNvSpPr>
          <p:nvPr>
            <p:ph type="sldNum" sz="quarter" idx="7"/>
          </p:nvPr>
        </p:nvSpPr>
        <p:spPr>
          <a:xfrm>
            <a:off x="16306783" y="9296400"/>
            <a:ext cx="666773" cy="152400"/>
          </a:xfrm>
        </p:spPr>
        <p:txBody>
          <a:bodyPr lIns="0" tIns="0" rIns="0" bIns="0"/>
          <a:lstStyle>
            <a:lvl1pPr algn="r">
              <a:defRPr sz="1200">
                <a:solidFill>
                  <a:schemeClr val="tx1">
                    <a:tint val="75000"/>
                  </a:schemeClr>
                </a:solidFill>
              </a:defRPr>
            </a:lvl1pPr>
          </a:lstStyle>
          <a:p>
            <a:fld id="{B6F15528-21DE-4FAA-801E-634DDDAF4B2B}" type="slidenum">
              <a:rPr lang="es-ES" smtClean="0"/>
              <a:pPr/>
              <a:t>8</a:t>
            </a:fld>
            <a:endParaRPr lang="es-ES"/>
          </a:p>
        </p:txBody>
      </p:sp>
      <p:sp>
        <p:nvSpPr>
          <p:cNvPr id="27" name="CuadroTexto 26">
            <a:extLst>
              <a:ext uri="{FF2B5EF4-FFF2-40B4-BE49-F238E27FC236}">
                <a16:creationId xmlns:a16="http://schemas.microsoft.com/office/drawing/2014/main" id="{735741E6-2E5C-48AB-8373-01C691515B85}"/>
              </a:ext>
            </a:extLst>
          </p:cNvPr>
          <p:cNvSpPr txBox="1"/>
          <p:nvPr/>
        </p:nvSpPr>
        <p:spPr>
          <a:xfrm>
            <a:off x="8902700" y="2830086"/>
            <a:ext cx="7151914" cy="3785652"/>
          </a:xfrm>
          <a:prstGeom prst="rect">
            <a:avLst/>
          </a:prstGeom>
          <a:noFill/>
        </p:spPr>
        <p:txBody>
          <a:bodyPr wrap="square" numCol="1" rtlCol="0">
            <a:spAutoFit/>
          </a:bodyPr>
          <a:lstStyle/>
          <a:p>
            <a:pPr marL="487672" indent="-487672">
              <a:buClr>
                <a:schemeClr val="accent1"/>
              </a:buClr>
              <a:buFont typeface="+mj-lt"/>
              <a:buAutoNum type="arabicPeriod" startAt="7"/>
            </a:pPr>
            <a:r>
              <a:rPr lang="es-ES" sz="2000" dirty="0">
                <a:latin typeface="Poppins SemiBold" panose="00000700000000000000" pitchFamily="2" charset="0"/>
                <a:cs typeface="Poppins SemiBold" panose="00000700000000000000" pitchFamily="2" charset="0"/>
              </a:rPr>
              <a:t>Actualización y mejora continua</a:t>
            </a:r>
          </a:p>
          <a:p>
            <a:pPr marL="487672" indent="-487672">
              <a:buClr>
                <a:schemeClr val="accent1"/>
              </a:buClr>
              <a:buFont typeface="+mj-lt"/>
              <a:buAutoNum type="arabicPeriod" startAt="7"/>
            </a:pPr>
            <a:endParaRPr lang="es-ES" sz="2000" dirty="0">
              <a:latin typeface="Poppins SemiBold" panose="00000700000000000000" pitchFamily="2" charset="0"/>
              <a:cs typeface="Poppins SemiBold" panose="00000700000000000000" pitchFamily="2" charset="0"/>
            </a:endParaRPr>
          </a:p>
          <a:p>
            <a:pPr marL="487672" indent="-487672">
              <a:buClr>
                <a:schemeClr val="accent1"/>
              </a:buClr>
              <a:buFont typeface="+mj-lt"/>
              <a:buAutoNum type="arabicPeriod" startAt="7"/>
            </a:pPr>
            <a:r>
              <a:rPr lang="es-ES" sz="2000" dirty="0">
                <a:latin typeface="Poppins SemiBold" panose="00000700000000000000" pitchFamily="2" charset="0"/>
                <a:cs typeface="Poppins SemiBold" panose="00000700000000000000" pitchFamily="2" charset="0"/>
              </a:rPr>
              <a:t>SGSI, no es solo un aspecto legal</a:t>
            </a:r>
          </a:p>
          <a:p>
            <a:pPr marL="487672" indent="-487672">
              <a:buClr>
                <a:schemeClr val="accent1"/>
              </a:buClr>
              <a:buFont typeface="+mj-lt"/>
              <a:buAutoNum type="arabicPeriod" startAt="7"/>
            </a:pPr>
            <a:endParaRPr lang="es-ES" sz="2000" dirty="0">
              <a:latin typeface="Poppins SemiBold" panose="00000700000000000000" pitchFamily="2" charset="0"/>
              <a:cs typeface="Poppins SemiBold" panose="00000700000000000000" pitchFamily="2" charset="0"/>
            </a:endParaRPr>
          </a:p>
          <a:p>
            <a:pPr marL="487672" indent="-487672">
              <a:buClr>
                <a:schemeClr val="accent1"/>
              </a:buClr>
              <a:buFont typeface="+mj-lt"/>
              <a:buAutoNum type="arabicPeriod" startAt="7"/>
            </a:pPr>
            <a:r>
              <a:rPr lang="es-ES" sz="2000" dirty="0">
                <a:latin typeface="Poppins SemiBold" panose="00000700000000000000" pitchFamily="2" charset="0"/>
                <a:cs typeface="Poppins SemiBold" panose="00000700000000000000" pitchFamily="2" charset="0"/>
              </a:rPr>
              <a:t>Doble Riesgo de pérdidas de información</a:t>
            </a:r>
          </a:p>
          <a:p>
            <a:pPr marL="487672" indent="-487672">
              <a:buClr>
                <a:schemeClr val="accent1"/>
              </a:buClr>
              <a:buFont typeface="+mj-lt"/>
              <a:buAutoNum type="arabicPeriod" startAt="7"/>
            </a:pPr>
            <a:endParaRPr lang="es-ES" sz="2000" dirty="0">
              <a:latin typeface="Poppins SemiBold" panose="00000700000000000000" pitchFamily="2" charset="0"/>
              <a:cs typeface="Poppins SemiBold" panose="00000700000000000000" pitchFamily="2" charset="0"/>
            </a:endParaRPr>
          </a:p>
          <a:p>
            <a:pPr marL="487672" indent="-487672">
              <a:buClr>
                <a:schemeClr val="accent1"/>
              </a:buClr>
              <a:buFont typeface="+mj-lt"/>
              <a:buAutoNum type="arabicPeriod" startAt="7"/>
            </a:pPr>
            <a:r>
              <a:rPr lang="es-ES" sz="2000" dirty="0">
                <a:latin typeface="Poppins SemiBold" panose="00000700000000000000" pitchFamily="2" charset="0"/>
                <a:cs typeface="Poppins SemiBold" panose="00000700000000000000" pitchFamily="2" charset="0"/>
              </a:rPr>
              <a:t>¿Quién asume la responsabilidad CISO – </a:t>
            </a:r>
            <a:r>
              <a:rPr lang="es-ES" sz="2000" dirty="0" err="1">
                <a:latin typeface="Poppins SemiBold" panose="00000700000000000000" pitchFamily="2" charset="0"/>
                <a:cs typeface="Poppins SemiBold" panose="00000700000000000000" pitchFamily="2" charset="0"/>
              </a:rPr>
              <a:t>Compliance</a:t>
            </a:r>
            <a:r>
              <a:rPr lang="es-ES" sz="2000" dirty="0">
                <a:latin typeface="Poppins SemiBold" panose="00000700000000000000" pitchFamily="2" charset="0"/>
                <a:cs typeface="Poppins SemiBold" panose="00000700000000000000" pitchFamily="2" charset="0"/>
              </a:rPr>
              <a:t> </a:t>
            </a:r>
            <a:r>
              <a:rPr lang="es-ES" sz="2000" dirty="0" err="1">
                <a:latin typeface="Poppins SemiBold" panose="00000700000000000000" pitchFamily="2" charset="0"/>
                <a:cs typeface="Poppins SemiBold" panose="00000700000000000000" pitchFamily="2" charset="0"/>
              </a:rPr>
              <a:t>Officer</a:t>
            </a:r>
            <a:r>
              <a:rPr lang="es-ES" sz="2000" dirty="0">
                <a:latin typeface="Poppins SemiBold" panose="00000700000000000000" pitchFamily="2" charset="0"/>
                <a:cs typeface="Poppins SemiBold" panose="00000700000000000000" pitchFamily="2" charset="0"/>
              </a:rPr>
              <a:t>?</a:t>
            </a:r>
          </a:p>
          <a:p>
            <a:pPr marL="487672" indent="-487672">
              <a:buClr>
                <a:schemeClr val="accent1"/>
              </a:buClr>
              <a:buFont typeface="+mj-lt"/>
              <a:buAutoNum type="arabicPeriod" startAt="7"/>
            </a:pPr>
            <a:endParaRPr lang="es-ES" sz="2000" dirty="0">
              <a:latin typeface="Poppins SemiBold" panose="00000700000000000000" pitchFamily="2" charset="0"/>
              <a:cs typeface="Poppins SemiBold" panose="00000700000000000000" pitchFamily="2" charset="0"/>
            </a:endParaRPr>
          </a:p>
          <a:p>
            <a:pPr marL="487672" indent="-487672">
              <a:buClr>
                <a:schemeClr val="accent1"/>
              </a:buClr>
              <a:buFont typeface="+mj-lt"/>
              <a:buAutoNum type="arabicPeriod" startAt="7"/>
            </a:pPr>
            <a:r>
              <a:rPr lang="es-ES" sz="2000" dirty="0">
                <a:latin typeface="Poppins SemiBold" panose="00000700000000000000" pitchFamily="2" charset="0"/>
                <a:cs typeface="Poppins SemiBold" panose="00000700000000000000" pitchFamily="2" charset="0"/>
              </a:rPr>
              <a:t>Reportes de información a la entidad reguladora</a:t>
            </a:r>
          </a:p>
          <a:p>
            <a:pPr marL="487672" indent="-487672">
              <a:buClr>
                <a:schemeClr val="accent1"/>
              </a:buClr>
              <a:buFont typeface="+mj-lt"/>
              <a:buAutoNum type="arabicPeriod" startAt="7"/>
            </a:pPr>
            <a:endParaRPr lang="es-ES" sz="2000" dirty="0">
              <a:latin typeface="Poppins SemiBold" panose="00000700000000000000" pitchFamily="2" charset="0"/>
              <a:cs typeface="Poppins SemiBold" panose="00000700000000000000" pitchFamily="2" charset="0"/>
            </a:endParaRPr>
          </a:p>
          <a:p>
            <a:pPr marL="487672" indent="-487672">
              <a:buClr>
                <a:schemeClr val="accent1"/>
              </a:buClr>
              <a:buFont typeface="+mj-lt"/>
              <a:buAutoNum type="arabicPeriod" startAt="7"/>
            </a:pPr>
            <a:r>
              <a:rPr lang="es-ES" sz="2000" dirty="0">
                <a:latin typeface="Poppins SemiBold" panose="00000700000000000000" pitchFamily="2" charset="0"/>
                <a:cs typeface="Poppins SemiBold" panose="00000700000000000000" pitchFamily="2" charset="0"/>
              </a:rPr>
              <a:t>Concientización de toda la organización</a:t>
            </a:r>
          </a:p>
        </p:txBody>
      </p:sp>
      <p:sp>
        <p:nvSpPr>
          <p:cNvPr id="6" name="CuadroTexto 5">
            <a:extLst>
              <a:ext uri="{FF2B5EF4-FFF2-40B4-BE49-F238E27FC236}">
                <a16:creationId xmlns:a16="http://schemas.microsoft.com/office/drawing/2014/main" id="{59160A8A-97F9-7EA5-0814-1FD8DB42CCC8}"/>
              </a:ext>
            </a:extLst>
          </p:cNvPr>
          <p:cNvSpPr txBox="1"/>
          <p:nvPr/>
        </p:nvSpPr>
        <p:spPr>
          <a:xfrm>
            <a:off x="836386" y="2828111"/>
            <a:ext cx="7151914" cy="4401205"/>
          </a:xfrm>
          <a:prstGeom prst="rect">
            <a:avLst/>
          </a:prstGeom>
          <a:noFill/>
        </p:spPr>
        <p:txBody>
          <a:bodyPr wrap="square">
            <a:spAutoFit/>
          </a:bodyPr>
          <a:lstStyle/>
          <a:p>
            <a:pPr marL="487672" indent="-487672">
              <a:buClr>
                <a:schemeClr val="accent1"/>
              </a:buClr>
              <a:buFont typeface="+mj-lt"/>
              <a:buAutoNum type="arabicPeriod"/>
            </a:pPr>
            <a:r>
              <a:rPr lang="es-ES" sz="2000" dirty="0">
                <a:latin typeface="Poppins SemiBold" panose="00000700000000000000" pitchFamily="2" charset="0"/>
                <a:cs typeface="Poppins SemiBold" panose="00000700000000000000" pitchFamily="2" charset="0"/>
              </a:rPr>
              <a:t>¿Dónde y cómo almaceno mis datos?</a:t>
            </a:r>
          </a:p>
          <a:p>
            <a:pPr marL="487672" indent="-487672">
              <a:buClr>
                <a:schemeClr val="accent1"/>
              </a:buClr>
              <a:buFont typeface="+mj-lt"/>
              <a:buAutoNum type="arabicPeriod"/>
            </a:pPr>
            <a:endParaRPr lang="es-ES" sz="2000" dirty="0">
              <a:latin typeface="Poppins SemiBold" panose="00000700000000000000" pitchFamily="2" charset="0"/>
              <a:cs typeface="Poppins SemiBold" panose="00000700000000000000" pitchFamily="2" charset="0"/>
            </a:endParaRPr>
          </a:p>
          <a:p>
            <a:pPr marL="487672" indent="-487672">
              <a:buClr>
                <a:schemeClr val="accent1"/>
              </a:buClr>
              <a:buFont typeface="+mj-lt"/>
              <a:buAutoNum type="arabicPeriod"/>
            </a:pPr>
            <a:r>
              <a:rPr lang="es-ES" sz="2000" dirty="0">
                <a:latin typeface="Poppins SemiBold" panose="00000700000000000000" pitchFamily="2" charset="0"/>
                <a:cs typeface="Poppins SemiBold" panose="00000700000000000000" pitchFamily="2" charset="0"/>
              </a:rPr>
              <a:t>¿Qué información puedo recoger?</a:t>
            </a:r>
          </a:p>
          <a:p>
            <a:pPr marL="487672" indent="-487672">
              <a:buClr>
                <a:schemeClr val="accent1"/>
              </a:buClr>
              <a:buFont typeface="+mj-lt"/>
              <a:buAutoNum type="arabicPeriod"/>
            </a:pPr>
            <a:endParaRPr lang="es-ES" sz="2000" dirty="0">
              <a:latin typeface="Poppins SemiBold" panose="00000700000000000000" pitchFamily="2" charset="0"/>
              <a:cs typeface="Poppins SemiBold" panose="00000700000000000000" pitchFamily="2" charset="0"/>
            </a:endParaRPr>
          </a:p>
          <a:p>
            <a:pPr marL="487672" indent="-487672">
              <a:buClr>
                <a:schemeClr val="accent1"/>
              </a:buClr>
              <a:buFont typeface="+mj-lt"/>
              <a:buAutoNum type="arabicPeriod"/>
            </a:pPr>
            <a:r>
              <a:rPr lang="es-ES" sz="2000" dirty="0">
                <a:latin typeface="Poppins SemiBold" panose="00000700000000000000" pitchFamily="2" charset="0"/>
                <a:cs typeface="Poppins SemiBold" panose="00000700000000000000" pitchFamily="2" charset="0"/>
              </a:rPr>
              <a:t>¿Opero en otros mercados?</a:t>
            </a:r>
          </a:p>
          <a:p>
            <a:pPr marL="487672" indent="-487672">
              <a:buClr>
                <a:schemeClr val="accent1"/>
              </a:buClr>
              <a:buFont typeface="+mj-lt"/>
              <a:buAutoNum type="arabicPeriod"/>
            </a:pPr>
            <a:endParaRPr lang="es-ES" sz="2000" dirty="0">
              <a:latin typeface="Poppins SemiBold" panose="00000700000000000000" pitchFamily="2" charset="0"/>
              <a:cs typeface="Poppins SemiBold" panose="00000700000000000000" pitchFamily="2" charset="0"/>
            </a:endParaRPr>
          </a:p>
          <a:p>
            <a:pPr marL="487672" indent="-487672">
              <a:buClr>
                <a:schemeClr val="accent1"/>
              </a:buClr>
              <a:buFont typeface="+mj-lt"/>
              <a:buAutoNum type="arabicPeriod"/>
            </a:pPr>
            <a:r>
              <a:rPr lang="es-ES" sz="2000" dirty="0">
                <a:latin typeface="Poppins SemiBold" panose="00000700000000000000" pitchFamily="2" charset="0"/>
                <a:cs typeface="Poppins SemiBold" panose="00000700000000000000" pitchFamily="2" charset="0"/>
              </a:rPr>
              <a:t>Definición de procedimientos y clausulas para la obtención de los consentimientos</a:t>
            </a:r>
          </a:p>
          <a:p>
            <a:pPr marL="487672" indent="-487672">
              <a:buClr>
                <a:schemeClr val="accent1"/>
              </a:buClr>
              <a:buFont typeface="+mj-lt"/>
              <a:buAutoNum type="arabicPeriod"/>
            </a:pPr>
            <a:endParaRPr lang="es-ES" sz="2000" dirty="0">
              <a:latin typeface="Poppins SemiBold" panose="00000700000000000000" pitchFamily="2" charset="0"/>
              <a:cs typeface="Poppins SemiBold" panose="00000700000000000000" pitchFamily="2" charset="0"/>
            </a:endParaRPr>
          </a:p>
          <a:p>
            <a:pPr marL="487672" indent="-487672">
              <a:buClr>
                <a:schemeClr val="accent1"/>
              </a:buClr>
              <a:buFont typeface="+mj-lt"/>
              <a:buAutoNum type="arabicPeriod"/>
            </a:pPr>
            <a:r>
              <a:rPr lang="es-ES" sz="2000" dirty="0">
                <a:latin typeface="Poppins SemiBold" panose="00000700000000000000" pitchFamily="2" charset="0"/>
                <a:cs typeface="Poppins SemiBold" panose="00000700000000000000" pitchFamily="2" charset="0"/>
              </a:rPr>
              <a:t>Procedimientos y facilidades para el ejercicio de derecho de los interesados</a:t>
            </a:r>
          </a:p>
          <a:p>
            <a:pPr marL="487672" indent="-487672">
              <a:buClr>
                <a:schemeClr val="accent1"/>
              </a:buClr>
              <a:buFont typeface="+mj-lt"/>
              <a:buAutoNum type="arabicPeriod"/>
            </a:pPr>
            <a:endParaRPr lang="es-ES" sz="2000" dirty="0">
              <a:latin typeface="Poppins SemiBold" panose="00000700000000000000" pitchFamily="2" charset="0"/>
              <a:cs typeface="Poppins SemiBold" panose="00000700000000000000" pitchFamily="2" charset="0"/>
            </a:endParaRPr>
          </a:p>
          <a:p>
            <a:pPr marL="487672" indent="-487672">
              <a:buClr>
                <a:schemeClr val="accent1"/>
              </a:buClr>
              <a:buFont typeface="+mj-lt"/>
              <a:buAutoNum type="arabicPeriod"/>
            </a:pPr>
            <a:r>
              <a:rPr lang="es-ES" sz="2000" dirty="0">
                <a:latin typeface="Poppins SemiBold" panose="00000700000000000000" pitchFamily="2" charset="0"/>
                <a:cs typeface="Poppins SemiBold" panose="00000700000000000000" pitchFamily="2" charset="0"/>
              </a:rPr>
              <a:t>Protocolos y plataformas para la comunicación de brechas de seguridad</a:t>
            </a:r>
          </a:p>
        </p:txBody>
      </p:sp>
      <p:sp>
        <p:nvSpPr>
          <p:cNvPr id="8" name="object 20">
            <a:extLst>
              <a:ext uri="{FF2B5EF4-FFF2-40B4-BE49-F238E27FC236}">
                <a16:creationId xmlns:a16="http://schemas.microsoft.com/office/drawing/2014/main" id="{BBA05C1F-F02D-4871-7FD2-207F95DAD8C0}"/>
              </a:ext>
            </a:extLst>
          </p:cNvPr>
          <p:cNvSpPr/>
          <p:nvPr/>
        </p:nvSpPr>
        <p:spPr>
          <a:xfrm>
            <a:off x="13792200" y="12"/>
            <a:ext cx="3556000" cy="9744710"/>
          </a:xfrm>
          <a:custGeom>
            <a:avLst/>
            <a:gdLst/>
            <a:ahLst/>
            <a:cxnLst/>
            <a:rect l="l" t="t" r="r" b="b"/>
            <a:pathLst>
              <a:path w="3556000" h="9744710">
                <a:moveTo>
                  <a:pt x="889000" y="1460500"/>
                </a:moveTo>
                <a:lnTo>
                  <a:pt x="317500" y="1460500"/>
                </a:lnTo>
                <a:lnTo>
                  <a:pt x="317500" y="889000"/>
                </a:lnTo>
                <a:lnTo>
                  <a:pt x="0" y="889000"/>
                </a:lnTo>
                <a:lnTo>
                  <a:pt x="0" y="1460500"/>
                </a:lnTo>
                <a:lnTo>
                  <a:pt x="0" y="1778000"/>
                </a:lnTo>
                <a:lnTo>
                  <a:pt x="889000" y="1778000"/>
                </a:lnTo>
                <a:lnTo>
                  <a:pt x="889000" y="1460500"/>
                </a:lnTo>
                <a:close/>
              </a:path>
              <a:path w="3556000" h="9744710">
                <a:moveTo>
                  <a:pt x="1777987" y="9427096"/>
                </a:moveTo>
                <a:lnTo>
                  <a:pt x="1206487" y="9427096"/>
                </a:lnTo>
                <a:lnTo>
                  <a:pt x="1206487" y="8855596"/>
                </a:lnTo>
                <a:lnTo>
                  <a:pt x="888987" y="8855596"/>
                </a:lnTo>
                <a:lnTo>
                  <a:pt x="888987" y="9427096"/>
                </a:lnTo>
                <a:lnTo>
                  <a:pt x="888987" y="9744596"/>
                </a:lnTo>
                <a:lnTo>
                  <a:pt x="1777987" y="9744596"/>
                </a:lnTo>
                <a:lnTo>
                  <a:pt x="1777987" y="9427096"/>
                </a:lnTo>
                <a:close/>
              </a:path>
              <a:path w="3556000" h="9744710">
                <a:moveTo>
                  <a:pt x="1777987" y="571500"/>
                </a:moveTo>
                <a:lnTo>
                  <a:pt x="1206487" y="571500"/>
                </a:lnTo>
                <a:lnTo>
                  <a:pt x="1206487" y="0"/>
                </a:lnTo>
                <a:lnTo>
                  <a:pt x="888987" y="0"/>
                </a:lnTo>
                <a:lnTo>
                  <a:pt x="888987" y="571500"/>
                </a:lnTo>
                <a:lnTo>
                  <a:pt x="888987" y="889000"/>
                </a:lnTo>
                <a:lnTo>
                  <a:pt x="1777987" y="889000"/>
                </a:lnTo>
                <a:lnTo>
                  <a:pt x="1777987" y="571500"/>
                </a:lnTo>
                <a:close/>
              </a:path>
              <a:path w="3556000" h="9744710">
                <a:moveTo>
                  <a:pt x="1778000" y="2349500"/>
                </a:moveTo>
                <a:lnTo>
                  <a:pt x="1206500" y="2349500"/>
                </a:lnTo>
                <a:lnTo>
                  <a:pt x="1206500" y="1778000"/>
                </a:lnTo>
                <a:lnTo>
                  <a:pt x="889000" y="1778000"/>
                </a:lnTo>
                <a:lnTo>
                  <a:pt x="889000" y="2349500"/>
                </a:lnTo>
                <a:lnTo>
                  <a:pt x="889000" y="2667000"/>
                </a:lnTo>
                <a:lnTo>
                  <a:pt x="1778000" y="2667000"/>
                </a:lnTo>
                <a:lnTo>
                  <a:pt x="1778000" y="2349500"/>
                </a:lnTo>
                <a:close/>
              </a:path>
              <a:path w="3556000" h="9744710">
                <a:moveTo>
                  <a:pt x="2667000" y="8538096"/>
                </a:moveTo>
                <a:lnTo>
                  <a:pt x="2095500" y="8538096"/>
                </a:lnTo>
                <a:lnTo>
                  <a:pt x="2095500" y="7966596"/>
                </a:lnTo>
                <a:lnTo>
                  <a:pt x="1778000" y="7966596"/>
                </a:lnTo>
                <a:lnTo>
                  <a:pt x="1778000" y="8538096"/>
                </a:lnTo>
                <a:lnTo>
                  <a:pt x="1778000" y="8855596"/>
                </a:lnTo>
                <a:lnTo>
                  <a:pt x="2667000" y="8855596"/>
                </a:lnTo>
                <a:lnTo>
                  <a:pt x="2667000" y="8538096"/>
                </a:lnTo>
                <a:close/>
              </a:path>
              <a:path w="3556000" h="9744710">
                <a:moveTo>
                  <a:pt x="2667000" y="6747307"/>
                </a:moveTo>
                <a:lnTo>
                  <a:pt x="2095500" y="6747307"/>
                </a:lnTo>
                <a:lnTo>
                  <a:pt x="2095500" y="6175807"/>
                </a:lnTo>
                <a:lnTo>
                  <a:pt x="1778000" y="6175807"/>
                </a:lnTo>
                <a:lnTo>
                  <a:pt x="1778000" y="6747307"/>
                </a:lnTo>
                <a:lnTo>
                  <a:pt x="1778000" y="7064807"/>
                </a:lnTo>
                <a:lnTo>
                  <a:pt x="2667000" y="7064807"/>
                </a:lnTo>
                <a:lnTo>
                  <a:pt x="2667000" y="6747307"/>
                </a:lnTo>
                <a:close/>
              </a:path>
              <a:path w="3556000" h="9744710">
                <a:moveTo>
                  <a:pt x="2667000" y="3238500"/>
                </a:moveTo>
                <a:lnTo>
                  <a:pt x="2095500" y="3238500"/>
                </a:lnTo>
                <a:lnTo>
                  <a:pt x="2095500" y="2667000"/>
                </a:lnTo>
                <a:lnTo>
                  <a:pt x="1778000" y="2667000"/>
                </a:lnTo>
                <a:lnTo>
                  <a:pt x="1778000" y="3238500"/>
                </a:lnTo>
                <a:lnTo>
                  <a:pt x="1778000" y="3556000"/>
                </a:lnTo>
                <a:lnTo>
                  <a:pt x="2667000" y="3556000"/>
                </a:lnTo>
                <a:lnTo>
                  <a:pt x="2667000" y="3238500"/>
                </a:lnTo>
                <a:close/>
              </a:path>
              <a:path w="3556000" h="9744710">
                <a:moveTo>
                  <a:pt x="3556000" y="9427096"/>
                </a:moveTo>
                <a:lnTo>
                  <a:pt x="2984487" y="9427096"/>
                </a:lnTo>
                <a:lnTo>
                  <a:pt x="2984487" y="8855596"/>
                </a:lnTo>
                <a:lnTo>
                  <a:pt x="2667000" y="8855596"/>
                </a:lnTo>
                <a:lnTo>
                  <a:pt x="2667000" y="9427096"/>
                </a:lnTo>
                <a:lnTo>
                  <a:pt x="2667000" y="9744596"/>
                </a:lnTo>
                <a:lnTo>
                  <a:pt x="3556000" y="9744596"/>
                </a:lnTo>
                <a:lnTo>
                  <a:pt x="3556000" y="9427096"/>
                </a:lnTo>
                <a:close/>
              </a:path>
              <a:path w="3556000" h="9744710">
                <a:moveTo>
                  <a:pt x="3556000" y="7649096"/>
                </a:moveTo>
                <a:lnTo>
                  <a:pt x="2984487" y="7649096"/>
                </a:lnTo>
                <a:lnTo>
                  <a:pt x="2984487" y="7077596"/>
                </a:lnTo>
                <a:lnTo>
                  <a:pt x="2667000" y="7077596"/>
                </a:lnTo>
                <a:lnTo>
                  <a:pt x="2667000" y="7649096"/>
                </a:lnTo>
                <a:lnTo>
                  <a:pt x="2667000" y="7966596"/>
                </a:lnTo>
                <a:lnTo>
                  <a:pt x="3556000" y="7966596"/>
                </a:lnTo>
                <a:lnTo>
                  <a:pt x="3556000" y="7649096"/>
                </a:lnTo>
                <a:close/>
              </a:path>
              <a:path w="3556000" h="9744710">
                <a:moveTo>
                  <a:pt x="3556000" y="2349487"/>
                </a:moveTo>
                <a:lnTo>
                  <a:pt x="2984487" y="2349487"/>
                </a:lnTo>
                <a:lnTo>
                  <a:pt x="2984487" y="1777987"/>
                </a:lnTo>
                <a:lnTo>
                  <a:pt x="2667000" y="1777987"/>
                </a:lnTo>
                <a:lnTo>
                  <a:pt x="2667000" y="1460500"/>
                </a:lnTo>
                <a:lnTo>
                  <a:pt x="2095500" y="1460500"/>
                </a:lnTo>
                <a:lnTo>
                  <a:pt x="2095500" y="889000"/>
                </a:lnTo>
                <a:lnTo>
                  <a:pt x="1778000" y="889000"/>
                </a:lnTo>
                <a:lnTo>
                  <a:pt x="1778000" y="1460500"/>
                </a:lnTo>
                <a:lnTo>
                  <a:pt x="1778000" y="1778000"/>
                </a:lnTo>
                <a:lnTo>
                  <a:pt x="2667000" y="1778000"/>
                </a:lnTo>
                <a:lnTo>
                  <a:pt x="2667000" y="2349487"/>
                </a:lnTo>
                <a:lnTo>
                  <a:pt x="2667000" y="2666987"/>
                </a:lnTo>
                <a:lnTo>
                  <a:pt x="3556000" y="2666987"/>
                </a:lnTo>
                <a:lnTo>
                  <a:pt x="3556000" y="2349487"/>
                </a:lnTo>
                <a:close/>
              </a:path>
              <a:path w="3556000" h="9744710">
                <a:moveTo>
                  <a:pt x="3556000" y="571500"/>
                </a:moveTo>
                <a:lnTo>
                  <a:pt x="2984487" y="571500"/>
                </a:lnTo>
                <a:lnTo>
                  <a:pt x="2984487" y="0"/>
                </a:lnTo>
                <a:lnTo>
                  <a:pt x="2667000" y="0"/>
                </a:lnTo>
                <a:lnTo>
                  <a:pt x="2667000" y="571500"/>
                </a:lnTo>
                <a:lnTo>
                  <a:pt x="2667000" y="889000"/>
                </a:lnTo>
                <a:lnTo>
                  <a:pt x="3556000" y="889000"/>
                </a:lnTo>
                <a:lnTo>
                  <a:pt x="3556000" y="571500"/>
                </a:lnTo>
                <a:close/>
              </a:path>
            </a:pathLst>
          </a:custGeom>
          <a:solidFill>
            <a:srgbClr val="E9EDED"/>
          </a:solidFill>
        </p:spPr>
        <p:txBody>
          <a:bodyPr wrap="square" lIns="0" tIns="0" rIns="0" bIns="0" rtlCol="0"/>
          <a:lstStyle/>
          <a:p>
            <a:endParaRPr/>
          </a:p>
        </p:txBody>
      </p:sp>
    </p:spTree>
    <p:extLst>
      <p:ext uri="{BB962C8B-B14F-4D97-AF65-F5344CB8AC3E}">
        <p14:creationId xmlns:p14="http://schemas.microsoft.com/office/powerpoint/2010/main" val="550446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36EE3547-CC57-ADA4-4AB3-B583858F7E60}"/>
              </a:ext>
            </a:extLst>
          </p:cNvPr>
          <p:cNvSpPr>
            <a:spLocks noGrp="1"/>
          </p:cNvSpPr>
          <p:nvPr>
            <p:ph sz="quarter" idx="11"/>
          </p:nvPr>
        </p:nvSpPr>
        <p:spPr>
          <a:xfrm>
            <a:off x="800100" y="630238"/>
            <a:ext cx="9169400" cy="923330"/>
          </a:xfrm>
        </p:spPr>
        <p:txBody>
          <a:bodyPr/>
          <a:lstStyle/>
          <a:p>
            <a:r>
              <a:rPr lang="es-MX" dirty="0"/>
              <a:t>Ejemplos de tratamientos en la Universidades </a:t>
            </a:r>
          </a:p>
        </p:txBody>
      </p:sp>
      <p:pic>
        <p:nvPicPr>
          <p:cNvPr id="6" name="Imagen 5" descr="Interfaz de usuario gráfica, Aplicación&#10;&#10;Descripción generada automáticamente">
            <a:extLst>
              <a:ext uri="{FF2B5EF4-FFF2-40B4-BE49-F238E27FC236}">
                <a16:creationId xmlns:a16="http://schemas.microsoft.com/office/drawing/2014/main" id="{512A997E-780B-CEA8-0F84-477E136D8939}"/>
              </a:ext>
            </a:extLst>
          </p:cNvPr>
          <p:cNvPicPr>
            <a:picLocks noChangeAspect="1"/>
          </p:cNvPicPr>
          <p:nvPr/>
        </p:nvPicPr>
        <p:blipFill rotWithShape="1">
          <a:blip r:embed="rId2">
            <a:extLst>
              <a:ext uri="{28A0092B-C50C-407E-A947-70E740481C1C}">
                <a14:useLocalDpi xmlns:a14="http://schemas.microsoft.com/office/drawing/2010/main" val="0"/>
              </a:ext>
            </a:extLst>
          </a:blip>
          <a:srcRect l="31111" t="29299" r="34667" b="19746"/>
          <a:stretch/>
        </p:blipFill>
        <p:spPr>
          <a:xfrm>
            <a:off x="2501900" y="2435423"/>
            <a:ext cx="4267200" cy="3325091"/>
          </a:xfrm>
          <a:prstGeom prst="rect">
            <a:avLst/>
          </a:prstGeom>
        </p:spPr>
      </p:pic>
      <p:pic>
        <p:nvPicPr>
          <p:cNvPr id="9" name="Imagen 8" descr="Interfaz de usuario gráfica, Aplicación&#10;&#10;Descripción generada automáticamente">
            <a:extLst>
              <a:ext uri="{FF2B5EF4-FFF2-40B4-BE49-F238E27FC236}">
                <a16:creationId xmlns:a16="http://schemas.microsoft.com/office/drawing/2014/main" id="{FF4F933E-E6D9-F758-ABCE-61B40160D2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9700" y="2295525"/>
            <a:ext cx="4804522" cy="3267075"/>
          </a:xfrm>
          <a:prstGeom prst="rect">
            <a:avLst/>
          </a:prstGeom>
        </p:spPr>
      </p:pic>
      <p:pic>
        <p:nvPicPr>
          <p:cNvPr id="13" name="Imagen 12" descr="Un par de hombres sentados en un escritorio&#10;&#10;Descripción generada automáticamente con confianza baja">
            <a:extLst>
              <a:ext uri="{FF2B5EF4-FFF2-40B4-BE49-F238E27FC236}">
                <a16:creationId xmlns:a16="http://schemas.microsoft.com/office/drawing/2014/main" id="{5241976D-E624-A800-9587-C268DF73A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9743" y="6356363"/>
            <a:ext cx="3810000" cy="2535382"/>
          </a:xfrm>
          <a:prstGeom prst="rect">
            <a:avLst/>
          </a:prstGeom>
        </p:spPr>
      </p:pic>
      <p:pic>
        <p:nvPicPr>
          <p:cNvPr id="15" name="Imagen 14" descr="Una caricatura de una persona&#10;&#10;Descripción generada automáticamente con confianza baja">
            <a:extLst>
              <a:ext uri="{FF2B5EF4-FFF2-40B4-BE49-F238E27FC236}">
                <a16:creationId xmlns:a16="http://schemas.microsoft.com/office/drawing/2014/main" id="{B6BD72E2-003E-17B9-566C-D0D34B8A73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07500" y="6276906"/>
            <a:ext cx="4969510" cy="2600325"/>
          </a:xfrm>
          <a:prstGeom prst="rect">
            <a:avLst/>
          </a:prstGeom>
        </p:spPr>
      </p:pic>
      <p:sp>
        <p:nvSpPr>
          <p:cNvPr id="5" name="Marcador de contenido 4">
            <a:extLst>
              <a:ext uri="{FF2B5EF4-FFF2-40B4-BE49-F238E27FC236}">
                <a16:creationId xmlns:a16="http://schemas.microsoft.com/office/drawing/2014/main" id="{51F683AF-81D4-9EA9-FBD1-94ACB1534627}"/>
              </a:ext>
            </a:extLst>
          </p:cNvPr>
          <p:cNvSpPr>
            <a:spLocks noGrp="1"/>
          </p:cNvSpPr>
          <p:nvPr>
            <p:ph sz="quarter" idx="25"/>
          </p:nvPr>
        </p:nvSpPr>
        <p:spPr>
          <a:xfrm>
            <a:off x="800100" y="1124137"/>
            <a:ext cx="7874000" cy="307777"/>
          </a:xfrm>
        </p:spPr>
        <p:txBody>
          <a:bodyPr/>
          <a:lstStyle/>
          <a:p>
            <a:r>
              <a:rPr lang="es-ES" dirty="0"/>
              <a:t>Gestión de matriculación de los alumnos</a:t>
            </a:r>
          </a:p>
        </p:txBody>
      </p:sp>
    </p:spTree>
    <p:extLst>
      <p:ext uri="{BB962C8B-B14F-4D97-AF65-F5344CB8AC3E}">
        <p14:creationId xmlns:p14="http://schemas.microsoft.com/office/powerpoint/2010/main" val="622394146"/>
      </p:ext>
    </p:extLst>
  </p:cSld>
  <p:clrMapOvr>
    <a:masterClrMapping/>
  </p:clrMapOvr>
</p:sld>
</file>

<file path=ppt/theme/theme1.xml><?xml version="1.0" encoding="utf-8"?>
<a:theme xmlns:a="http://schemas.openxmlformats.org/drawingml/2006/main" name="Office Theme">
  <a:themeElements>
    <a:clrScheme name="GSS Nueva marca 2021">
      <a:dk1>
        <a:srgbClr val="232D3C"/>
      </a:dk1>
      <a:lt1>
        <a:sysClr val="window" lastClr="FFFFFF"/>
      </a:lt1>
      <a:dk2>
        <a:srgbClr val="787882"/>
      </a:dk2>
      <a:lt2>
        <a:srgbClr val="D2DCDC"/>
      </a:lt2>
      <a:accent1>
        <a:srgbClr val="5078FF"/>
      </a:accent1>
      <a:accent2>
        <a:srgbClr val="00FFD7"/>
      </a:accent2>
      <a:accent3>
        <a:srgbClr val="50DCFF"/>
      </a:accent3>
      <a:accent4>
        <a:srgbClr val="FFF005"/>
      </a:accent4>
      <a:accent5>
        <a:srgbClr val="8232FF"/>
      </a:accent5>
      <a:accent6>
        <a:srgbClr val="F79646"/>
      </a:accent6>
      <a:hlink>
        <a:srgbClr val="5078FF"/>
      </a:hlink>
      <a:folHlink>
        <a:srgbClr val="5078FF"/>
      </a:folHlink>
    </a:clrScheme>
    <a:fontScheme name="Personalizado 2">
      <a:majorFont>
        <a:latin typeface="Poppins"/>
        <a:ea typeface=""/>
        <a:cs typeface=""/>
      </a:majorFont>
      <a:minorFont>
        <a:latin typeface="Poppins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F7B777ECEE83D408FD24E0F8898E247" ma:contentTypeVersion="16" ma:contentTypeDescription="Crear nuevo documento." ma:contentTypeScope="" ma:versionID="f94527cf305d80e3d820fe54f82744bd">
  <xsd:schema xmlns:xsd="http://www.w3.org/2001/XMLSchema" xmlns:xs="http://www.w3.org/2001/XMLSchema" xmlns:p="http://schemas.microsoft.com/office/2006/metadata/properties" xmlns:ns2="e4cf2323-5496-40f3-920d-6ce9bdc6168e" xmlns:ns3="2dcac036-f159-45f1-bf96-82af28b33675" targetNamespace="http://schemas.microsoft.com/office/2006/metadata/properties" ma:root="true" ma:fieldsID="69c79bc96fbf028b4d95aaa19fbf1bfc" ns2:_="" ns3:_="">
    <xsd:import namespace="e4cf2323-5496-40f3-920d-6ce9bdc6168e"/>
    <xsd:import namespace="2dcac036-f159-45f1-bf96-82af28b336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f2323-5496-40f3-920d-6ce9bdc616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Etiquetas de imagen" ma:readOnly="false" ma:fieldId="{5cf76f15-5ced-4ddc-b409-7134ff3c332f}" ma:taxonomyMulti="true" ma:sspId="c6963e27-d887-42cf-8331-eb3c4552a8f7"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dcac036-f159-45f1-bf96-82af28b33675"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2" nillable="true" ma:displayName="Taxonomy Catch All Column" ma:hidden="true" ma:list="{2994c576-5cc9-4aae-b0bb-a47d7ba13c0e}" ma:internalName="TaxCatchAll" ma:showField="CatchAllData" ma:web="2dcac036-f159-45f1-bf96-82af28b336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dcac036-f159-45f1-bf96-82af28b33675" xsi:nil="true"/>
    <lcf76f155ced4ddcb4097134ff3c332f xmlns="e4cf2323-5496-40f3-920d-6ce9bdc616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8F9ACDE-F8A2-4E7D-A1F2-48E79988C62F}"/>
</file>

<file path=customXml/itemProps2.xml><?xml version="1.0" encoding="utf-8"?>
<ds:datastoreItem xmlns:ds="http://schemas.openxmlformats.org/officeDocument/2006/customXml" ds:itemID="{7954130F-C9D8-4945-92E9-AEB529275B30}"/>
</file>

<file path=customXml/itemProps3.xml><?xml version="1.0" encoding="utf-8"?>
<ds:datastoreItem xmlns:ds="http://schemas.openxmlformats.org/officeDocument/2006/customXml" ds:itemID="{E7241E15-7BA6-421B-8D6A-889959F7655A}"/>
</file>

<file path=docProps/app.xml><?xml version="1.0" encoding="utf-8"?>
<Properties xmlns="http://schemas.openxmlformats.org/officeDocument/2006/extended-properties" xmlns:vt="http://schemas.openxmlformats.org/officeDocument/2006/docPropsVTypes">
  <Template/>
  <TotalTime>22261</TotalTime>
  <Words>3781</Words>
  <Application>Microsoft Office PowerPoint</Application>
  <PresentationFormat>Personalizado</PresentationFormat>
  <Paragraphs>398</Paragraphs>
  <Slides>31</Slides>
  <Notes>17</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Arial</vt:lpstr>
      <vt:lpstr>Calibri</vt:lpstr>
      <vt:lpstr>Open Sans</vt:lpstr>
      <vt:lpstr>Poppins</vt:lpstr>
      <vt:lpstr>Poppins Bold</vt:lpstr>
      <vt:lpstr>Poppins ExtraBold</vt:lpstr>
      <vt:lpstr>Poppins Light</vt:lpstr>
      <vt:lpstr>Poppins Medium</vt:lpstr>
      <vt:lpstr>Poppins SemiBold</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Nuestra solución GlobalSuite®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Referencias</vt:lpstr>
      <vt:lpstr>Sector financiero y asegurador</vt:lpstr>
      <vt:lpstr>Telecomunicaciones</vt:lpstr>
      <vt:lpstr>Salud y farmacéutico</vt:lpstr>
      <vt:lpstr>Sector público y gobierno</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Diego Díaz Martínez</dc:creator>
  <cp:lastModifiedBy>Daniel DGC. Gallego Cristobal</cp:lastModifiedBy>
  <cp:revision>127</cp:revision>
  <dcterms:created xsi:type="dcterms:W3CDTF">2021-10-26T10:23:11Z</dcterms:created>
  <dcterms:modified xsi:type="dcterms:W3CDTF">2023-05-16T10:03:03Z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2021-10-26T00:00:00Z</vt:filetime>
  </property>
  <property fmtid="{D5CDD505-2E9C-101B-9397-08002B2CF9AE}" pid="3" name="Creator">
    <vt:lpwstr>Adobe InDesign 16.4 (Windows)</vt:lpwstr>
  </property>
  <property fmtid="{D5CDD505-2E9C-101B-9397-08002B2CF9AE}" pid="4" name="LastSaved">
    <vt:filetime>2021-10-26T00:00:00Z</vt:filetime>
  </property>
  <property fmtid="{D5CDD505-2E9C-101B-9397-08002B2CF9AE}" pid="5" name="ContentTypeId">
    <vt:lpwstr>0x0101007F7B777ECEE83D408FD24E0F8898E247</vt:lpwstr>
  </property>
</Properties>
</file>